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C1235-4348-48B2-9B15-ACDA4DFCFEA6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315E9C1E-984E-4B4A-B9D6-672D23F6830B}">
      <dgm:prSet phldrT="[Text]"/>
      <dgm:spPr/>
      <dgm:t>
        <a:bodyPr/>
        <a:lstStyle/>
        <a:p>
          <a:r>
            <a:rPr lang="en-ID" dirty="0" smtClean="0"/>
            <a:t>2020</a:t>
          </a:r>
          <a:endParaRPr lang="id-ID" dirty="0"/>
        </a:p>
      </dgm:t>
    </dgm:pt>
    <dgm:pt modelId="{FDA8EE4E-3384-47AE-8328-7D4763F5F67A}" type="parTrans" cxnId="{FDBBD3A0-C6FA-41C5-8B9D-5BC323EC39CC}">
      <dgm:prSet/>
      <dgm:spPr/>
      <dgm:t>
        <a:bodyPr/>
        <a:lstStyle/>
        <a:p>
          <a:endParaRPr lang="id-ID"/>
        </a:p>
      </dgm:t>
    </dgm:pt>
    <dgm:pt modelId="{F897756A-B253-4B9D-A108-0B019E73E32F}" type="sibTrans" cxnId="{FDBBD3A0-C6FA-41C5-8B9D-5BC323EC39CC}">
      <dgm:prSet/>
      <dgm:spPr/>
      <dgm:t>
        <a:bodyPr/>
        <a:lstStyle/>
        <a:p>
          <a:endParaRPr lang="id-ID"/>
        </a:p>
      </dgm:t>
    </dgm:pt>
    <dgm:pt modelId="{3692EE15-6159-4CAE-BA56-17507DDD7F08}">
      <dgm:prSet phldrT="[Text]"/>
      <dgm:spPr/>
      <dgm:t>
        <a:bodyPr/>
        <a:lstStyle/>
        <a:p>
          <a:r>
            <a:rPr lang="en-ID" dirty="0" smtClean="0"/>
            <a:t>2022</a:t>
          </a:r>
          <a:endParaRPr lang="id-ID" dirty="0"/>
        </a:p>
      </dgm:t>
    </dgm:pt>
    <dgm:pt modelId="{50C08AD4-8A3F-42D0-87EC-6FC62A1580A5}" type="parTrans" cxnId="{B3A1EE05-F341-47DF-85C6-E8A52AB02819}">
      <dgm:prSet/>
      <dgm:spPr/>
      <dgm:t>
        <a:bodyPr/>
        <a:lstStyle/>
        <a:p>
          <a:endParaRPr lang="id-ID"/>
        </a:p>
      </dgm:t>
    </dgm:pt>
    <dgm:pt modelId="{A17AD9FD-C1F5-4C74-9255-A258471183E0}" type="sibTrans" cxnId="{B3A1EE05-F341-47DF-85C6-E8A52AB02819}">
      <dgm:prSet/>
      <dgm:spPr/>
      <dgm:t>
        <a:bodyPr/>
        <a:lstStyle/>
        <a:p>
          <a:endParaRPr lang="id-ID"/>
        </a:p>
      </dgm:t>
    </dgm:pt>
    <dgm:pt modelId="{1C4D9F72-2B03-44A8-B1C1-91C5EBE315EB}">
      <dgm:prSet phldrT="[Text]"/>
      <dgm:spPr/>
      <dgm:t>
        <a:bodyPr/>
        <a:lstStyle/>
        <a:p>
          <a:r>
            <a:rPr lang="en-ID" dirty="0" smtClean="0"/>
            <a:t>2021</a:t>
          </a:r>
          <a:endParaRPr lang="id-ID" dirty="0"/>
        </a:p>
      </dgm:t>
    </dgm:pt>
    <dgm:pt modelId="{2E9DD85E-8CDB-456F-B246-1F40A8B8567B}" type="parTrans" cxnId="{FB16FE6D-442F-4C04-94DC-2F9DB24877A4}">
      <dgm:prSet/>
      <dgm:spPr/>
      <dgm:t>
        <a:bodyPr/>
        <a:lstStyle/>
        <a:p>
          <a:endParaRPr lang="id-ID"/>
        </a:p>
      </dgm:t>
    </dgm:pt>
    <dgm:pt modelId="{5DA98EF3-6190-4F69-9FE1-70631BCFC91F}" type="sibTrans" cxnId="{FB16FE6D-442F-4C04-94DC-2F9DB24877A4}">
      <dgm:prSet/>
      <dgm:spPr/>
      <dgm:t>
        <a:bodyPr/>
        <a:lstStyle/>
        <a:p>
          <a:endParaRPr lang="id-ID"/>
        </a:p>
      </dgm:t>
    </dgm:pt>
    <dgm:pt modelId="{A8C7C5C5-1482-4E52-BBC8-D8ED394EAE38}">
      <dgm:prSet phldrT="[Text]"/>
      <dgm:spPr/>
      <dgm:t>
        <a:bodyPr/>
        <a:lstStyle/>
        <a:p>
          <a:r>
            <a:rPr lang="en-ID" dirty="0" smtClean="0"/>
            <a:t>2023</a:t>
          </a:r>
          <a:endParaRPr lang="id-ID" dirty="0"/>
        </a:p>
      </dgm:t>
    </dgm:pt>
    <dgm:pt modelId="{E37636CF-2D51-4AA5-85BF-FC40D0C03030}" type="parTrans" cxnId="{A4E0B4C3-D8B2-4DDC-8B8B-20DC90178C39}">
      <dgm:prSet/>
      <dgm:spPr/>
      <dgm:t>
        <a:bodyPr/>
        <a:lstStyle/>
        <a:p>
          <a:endParaRPr lang="id-ID"/>
        </a:p>
      </dgm:t>
    </dgm:pt>
    <dgm:pt modelId="{C609271E-DB69-4226-B2E8-FA2FCD17EB5C}" type="sibTrans" cxnId="{A4E0B4C3-D8B2-4DDC-8B8B-20DC90178C39}">
      <dgm:prSet/>
      <dgm:spPr/>
      <dgm:t>
        <a:bodyPr/>
        <a:lstStyle/>
        <a:p>
          <a:endParaRPr lang="id-ID"/>
        </a:p>
      </dgm:t>
    </dgm:pt>
    <dgm:pt modelId="{A249AAE9-3C15-4721-B744-992D83AD0E15}">
      <dgm:prSet phldrT="[Text]"/>
      <dgm:spPr/>
      <dgm:t>
        <a:bodyPr/>
        <a:lstStyle/>
        <a:p>
          <a:r>
            <a:rPr lang="en-ID" dirty="0" smtClean="0"/>
            <a:t>2024</a:t>
          </a:r>
          <a:endParaRPr lang="id-ID" dirty="0"/>
        </a:p>
      </dgm:t>
    </dgm:pt>
    <dgm:pt modelId="{28653569-9E79-4C01-A8CC-A80BD959B7BF}" type="parTrans" cxnId="{F2311B0A-ED3C-41E0-BC40-278D01980D37}">
      <dgm:prSet/>
      <dgm:spPr/>
      <dgm:t>
        <a:bodyPr/>
        <a:lstStyle/>
        <a:p>
          <a:endParaRPr lang="id-ID"/>
        </a:p>
      </dgm:t>
    </dgm:pt>
    <dgm:pt modelId="{C96E6D83-A0EC-48F5-A888-72F2C879E25C}" type="sibTrans" cxnId="{F2311B0A-ED3C-41E0-BC40-278D01980D37}">
      <dgm:prSet/>
      <dgm:spPr/>
      <dgm:t>
        <a:bodyPr/>
        <a:lstStyle/>
        <a:p>
          <a:endParaRPr lang="id-ID"/>
        </a:p>
      </dgm:t>
    </dgm:pt>
    <dgm:pt modelId="{3FC74009-D930-4715-A08A-D48DCF78CFFD}">
      <dgm:prSet phldrT="[Text]"/>
      <dgm:spPr/>
      <dgm:t>
        <a:bodyPr/>
        <a:lstStyle/>
        <a:p>
          <a:r>
            <a:rPr lang="en-ID" dirty="0" smtClean="0"/>
            <a:t>2025</a:t>
          </a:r>
          <a:endParaRPr lang="id-ID" dirty="0"/>
        </a:p>
      </dgm:t>
    </dgm:pt>
    <dgm:pt modelId="{C133D04C-BED4-4435-A1EE-A1BB1EFC1AEF}" type="parTrans" cxnId="{E0DD76D1-1990-4F4A-9DBE-731BE2D7055E}">
      <dgm:prSet/>
      <dgm:spPr/>
      <dgm:t>
        <a:bodyPr/>
        <a:lstStyle/>
        <a:p>
          <a:endParaRPr lang="id-ID"/>
        </a:p>
      </dgm:t>
    </dgm:pt>
    <dgm:pt modelId="{0695DF05-6D51-4B56-B909-67A3D8D64B09}" type="sibTrans" cxnId="{E0DD76D1-1990-4F4A-9DBE-731BE2D7055E}">
      <dgm:prSet/>
      <dgm:spPr/>
      <dgm:t>
        <a:bodyPr/>
        <a:lstStyle/>
        <a:p>
          <a:endParaRPr lang="id-ID"/>
        </a:p>
      </dgm:t>
    </dgm:pt>
    <dgm:pt modelId="{5BF863F6-5D7E-462A-82AC-27779B5183BE}" type="pres">
      <dgm:prSet presAssocID="{A62C1235-4348-48B2-9B15-ACDA4DFCFEA6}" presName="Name0" presStyleCnt="0">
        <dgm:presLayoutVars>
          <dgm:dir/>
          <dgm:animLvl val="lvl"/>
          <dgm:resizeHandles val="exact"/>
        </dgm:presLayoutVars>
      </dgm:prSet>
      <dgm:spPr/>
    </dgm:pt>
    <dgm:pt modelId="{0E8B434E-739E-452D-BA6E-7EA6DF267443}" type="pres">
      <dgm:prSet presAssocID="{315E9C1E-984E-4B4A-B9D6-672D23F6830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3D104C2-3597-4B91-81F5-BC754D5AB51E}" type="pres">
      <dgm:prSet presAssocID="{F897756A-B253-4B9D-A108-0B019E73E32F}" presName="parTxOnlySpace" presStyleCnt="0"/>
      <dgm:spPr/>
    </dgm:pt>
    <dgm:pt modelId="{BC5F74D8-64A9-4CEA-AAB3-D7A893187924}" type="pres">
      <dgm:prSet presAssocID="{1C4D9F72-2B03-44A8-B1C1-91C5EBE315E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0CF251-C7B5-4239-B8D6-F286EEA4F9FD}" type="pres">
      <dgm:prSet presAssocID="{5DA98EF3-6190-4F69-9FE1-70631BCFC91F}" presName="parTxOnlySpace" presStyleCnt="0"/>
      <dgm:spPr/>
    </dgm:pt>
    <dgm:pt modelId="{468EAB60-185E-46DD-A1F1-2208BAB662B1}" type="pres">
      <dgm:prSet presAssocID="{3692EE15-6159-4CAE-BA56-17507DDD7F08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557F9B-D1EF-4062-BE54-ADB7686C5718}" type="pres">
      <dgm:prSet presAssocID="{A17AD9FD-C1F5-4C74-9255-A258471183E0}" presName="parTxOnlySpace" presStyleCnt="0"/>
      <dgm:spPr/>
    </dgm:pt>
    <dgm:pt modelId="{6E90CB82-47D7-4989-BD1C-F96E7C7971FC}" type="pres">
      <dgm:prSet presAssocID="{A8C7C5C5-1482-4E52-BBC8-D8ED394EAE38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61F244-E282-4796-9073-B9C40469E905}" type="pres">
      <dgm:prSet presAssocID="{C609271E-DB69-4226-B2E8-FA2FCD17EB5C}" presName="parTxOnlySpace" presStyleCnt="0"/>
      <dgm:spPr/>
    </dgm:pt>
    <dgm:pt modelId="{48D580B1-F914-4BB0-B567-B6A5889AB54F}" type="pres">
      <dgm:prSet presAssocID="{A249AAE9-3C15-4721-B744-992D83AD0E15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F0174C-D4FA-4C84-814D-E90FE4DA4713}" type="pres">
      <dgm:prSet presAssocID="{C96E6D83-A0EC-48F5-A888-72F2C879E25C}" presName="parTxOnlySpace" presStyleCnt="0"/>
      <dgm:spPr/>
    </dgm:pt>
    <dgm:pt modelId="{B3196B7E-8E0D-4930-8715-A4BC724454A2}" type="pres">
      <dgm:prSet presAssocID="{3FC74009-D930-4715-A08A-D48DCF78CFFD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AA97B4B-491C-42E3-B8E8-98888FDEB78D}" type="presOf" srcId="{3692EE15-6159-4CAE-BA56-17507DDD7F08}" destId="{468EAB60-185E-46DD-A1F1-2208BAB662B1}" srcOrd="0" destOrd="0" presId="urn:microsoft.com/office/officeart/2005/8/layout/chevron1"/>
    <dgm:cxn modelId="{FB16FE6D-442F-4C04-94DC-2F9DB24877A4}" srcId="{A62C1235-4348-48B2-9B15-ACDA4DFCFEA6}" destId="{1C4D9F72-2B03-44A8-B1C1-91C5EBE315EB}" srcOrd="1" destOrd="0" parTransId="{2E9DD85E-8CDB-456F-B246-1F40A8B8567B}" sibTransId="{5DA98EF3-6190-4F69-9FE1-70631BCFC91F}"/>
    <dgm:cxn modelId="{20F9BFA5-FF48-4A43-A977-E43BFCD5E441}" type="presOf" srcId="{A8C7C5C5-1482-4E52-BBC8-D8ED394EAE38}" destId="{6E90CB82-47D7-4989-BD1C-F96E7C7971FC}" srcOrd="0" destOrd="0" presId="urn:microsoft.com/office/officeart/2005/8/layout/chevron1"/>
    <dgm:cxn modelId="{56802A36-ED7A-467E-9E6E-E7BB0F5A0B72}" type="presOf" srcId="{3FC74009-D930-4715-A08A-D48DCF78CFFD}" destId="{B3196B7E-8E0D-4930-8715-A4BC724454A2}" srcOrd="0" destOrd="0" presId="urn:microsoft.com/office/officeart/2005/8/layout/chevron1"/>
    <dgm:cxn modelId="{FDBBD3A0-C6FA-41C5-8B9D-5BC323EC39CC}" srcId="{A62C1235-4348-48B2-9B15-ACDA4DFCFEA6}" destId="{315E9C1E-984E-4B4A-B9D6-672D23F6830B}" srcOrd="0" destOrd="0" parTransId="{FDA8EE4E-3384-47AE-8328-7D4763F5F67A}" sibTransId="{F897756A-B253-4B9D-A108-0B019E73E32F}"/>
    <dgm:cxn modelId="{E0DD76D1-1990-4F4A-9DBE-731BE2D7055E}" srcId="{A62C1235-4348-48B2-9B15-ACDA4DFCFEA6}" destId="{3FC74009-D930-4715-A08A-D48DCF78CFFD}" srcOrd="5" destOrd="0" parTransId="{C133D04C-BED4-4435-A1EE-A1BB1EFC1AEF}" sibTransId="{0695DF05-6D51-4B56-B909-67A3D8D64B09}"/>
    <dgm:cxn modelId="{C4C35CD5-FFC8-44F5-A5DE-DAA59671FC76}" type="presOf" srcId="{315E9C1E-984E-4B4A-B9D6-672D23F6830B}" destId="{0E8B434E-739E-452D-BA6E-7EA6DF267443}" srcOrd="0" destOrd="0" presId="urn:microsoft.com/office/officeart/2005/8/layout/chevron1"/>
    <dgm:cxn modelId="{671885EE-27AA-4723-9B93-B73A2645E619}" type="presOf" srcId="{1C4D9F72-2B03-44A8-B1C1-91C5EBE315EB}" destId="{BC5F74D8-64A9-4CEA-AAB3-D7A893187924}" srcOrd="0" destOrd="0" presId="urn:microsoft.com/office/officeart/2005/8/layout/chevron1"/>
    <dgm:cxn modelId="{A4E0B4C3-D8B2-4DDC-8B8B-20DC90178C39}" srcId="{A62C1235-4348-48B2-9B15-ACDA4DFCFEA6}" destId="{A8C7C5C5-1482-4E52-BBC8-D8ED394EAE38}" srcOrd="3" destOrd="0" parTransId="{E37636CF-2D51-4AA5-85BF-FC40D0C03030}" sibTransId="{C609271E-DB69-4226-B2E8-FA2FCD17EB5C}"/>
    <dgm:cxn modelId="{F2311B0A-ED3C-41E0-BC40-278D01980D37}" srcId="{A62C1235-4348-48B2-9B15-ACDA4DFCFEA6}" destId="{A249AAE9-3C15-4721-B744-992D83AD0E15}" srcOrd="4" destOrd="0" parTransId="{28653569-9E79-4C01-A8CC-A80BD959B7BF}" sibTransId="{C96E6D83-A0EC-48F5-A888-72F2C879E25C}"/>
    <dgm:cxn modelId="{A23AA5DD-7EAB-4DAD-A8DF-0CF4DAC4C15D}" type="presOf" srcId="{A62C1235-4348-48B2-9B15-ACDA4DFCFEA6}" destId="{5BF863F6-5D7E-462A-82AC-27779B5183BE}" srcOrd="0" destOrd="0" presId="urn:microsoft.com/office/officeart/2005/8/layout/chevron1"/>
    <dgm:cxn modelId="{B3A1EE05-F341-47DF-85C6-E8A52AB02819}" srcId="{A62C1235-4348-48B2-9B15-ACDA4DFCFEA6}" destId="{3692EE15-6159-4CAE-BA56-17507DDD7F08}" srcOrd="2" destOrd="0" parTransId="{50C08AD4-8A3F-42D0-87EC-6FC62A1580A5}" sibTransId="{A17AD9FD-C1F5-4C74-9255-A258471183E0}"/>
    <dgm:cxn modelId="{537A07BB-4695-4D83-A2B5-F3E8B6C198F0}" type="presOf" srcId="{A249AAE9-3C15-4721-B744-992D83AD0E15}" destId="{48D580B1-F914-4BB0-B567-B6A5889AB54F}" srcOrd="0" destOrd="0" presId="urn:microsoft.com/office/officeart/2005/8/layout/chevron1"/>
    <dgm:cxn modelId="{AB628CCC-A88E-4939-8DFB-6DB2127264B1}" type="presParOf" srcId="{5BF863F6-5D7E-462A-82AC-27779B5183BE}" destId="{0E8B434E-739E-452D-BA6E-7EA6DF267443}" srcOrd="0" destOrd="0" presId="urn:microsoft.com/office/officeart/2005/8/layout/chevron1"/>
    <dgm:cxn modelId="{DD5D9047-7C94-4CE9-A163-E529C2BC75FF}" type="presParOf" srcId="{5BF863F6-5D7E-462A-82AC-27779B5183BE}" destId="{B3D104C2-3597-4B91-81F5-BC754D5AB51E}" srcOrd="1" destOrd="0" presId="urn:microsoft.com/office/officeart/2005/8/layout/chevron1"/>
    <dgm:cxn modelId="{D3D0764C-95A6-4E01-982C-22627A5EFC45}" type="presParOf" srcId="{5BF863F6-5D7E-462A-82AC-27779B5183BE}" destId="{BC5F74D8-64A9-4CEA-AAB3-D7A893187924}" srcOrd="2" destOrd="0" presId="urn:microsoft.com/office/officeart/2005/8/layout/chevron1"/>
    <dgm:cxn modelId="{7DA50E54-22CA-460D-8465-5CA490DB23A6}" type="presParOf" srcId="{5BF863F6-5D7E-462A-82AC-27779B5183BE}" destId="{8B0CF251-C7B5-4239-B8D6-F286EEA4F9FD}" srcOrd="3" destOrd="0" presId="urn:microsoft.com/office/officeart/2005/8/layout/chevron1"/>
    <dgm:cxn modelId="{47A5D0E2-4240-4168-88A3-E2E0E11D0698}" type="presParOf" srcId="{5BF863F6-5D7E-462A-82AC-27779B5183BE}" destId="{468EAB60-185E-46DD-A1F1-2208BAB662B1}" srcOrd="4" destOrd="0" presId="urn:microsoft.com/office/officeart/2005/8/layout/chevron1"/>
    <dgm:cxn modelId="{6AD51BA1-5D41-46AE-BF7D-648A712CFE99}" type="presParOf" srcId="{5BF863F6-5D7E-462A-82AC-27779B5183BE}" destId="{0E557F9B-D1EF-4062-BE54-ADB7686C5718}" srcOrd="5" destOrd="0" presId="urn:microsoft.com/office/officeart/2005/8/layout/chevron1"/>
    <dgm:cxn modelId="{F8ED456B-11C0-4F30-A6A9-2F7B83135A7B}" type="presParOf" srcId="{5BF863F6-5D7E-462A-82AC-27779B5183BE}" destId="{6E90CB82-47D7-4989-BD1C-F96E7C7971FC}" srcOrd="6" destOrd="0" presId="urn:microsoft.com/office/officeart/2005/8/layout/chevron1"/>
    <dgm:cxn modelId="{68E4A2CF-9C34-47E1-9F35-8B4CCCA0DCDE}" type="presParOf" srcId="{5BF863F6-5D7E-462A-82AC-27779B5183BE}" destId="{5261F244-E282-4796-9073-B9C40469E905}" srcOrd="7" destOrd="0" presId="urn:microsoft.com/office/officeart/2005/8/layout/chevron1"/>
    <dgm:cxn modelId="{1D6AFCF3-8D54-4148-970E-85193438BC40}" type="presParOf" srcId="{5BF863F6-5D7E-462A-82AC-27779B5183BE}" destId="{48D580B1-F914-4BB0-B567-B6A5889AB54F}" srcOrd="8" destOrd="0" presId="urn:microsoft.com/office/officeart/2005/8/layout/chevron1"/>
    <dgm:cxn modelId="{504F3D57-2652-451B-9FB8-BECB762418C6}" type="presParOf" srcId="{5BF863F6-5D7E-462A-82AC-27779B5183BE}" destId="{71F0174C-D4FA-4C84-814D-E90FE4DA4713}" srcOrd="9" destOrd="0" presId="urn:microsoft.com/office/officeart/2005/8/layout/chevron1"/>
    <dgm:cxn modelId="{6196AD27-AD55-4AE6-A080-78283875598B}" type="presParOf" srcId="{5BF863F6-5D7E-462A-82AC-27779B5183BE}" destId="{B3196B7E-8E0D-4930-8715-A4BC724454A2}" srcOrd="10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B434E-739E-452D-BA6E-7EA6DF267443}">
      <dsp:nvSpPr>
        <dsp:cNvPr id="0" name=""/>
        <dsp:cNvSpPr/>
      </dsp:nvSpPr>
      <dsp:spPr>
        <a:xfrm>
          <a:off x="5953" y="0"/>
          <a:ext cx="2214562" cy="6208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2020</a:t>
          </a:r>
          <a:endParaRPr lang="id-ID" sz="3700" kern="1200" dirty="0"/>
        </a:p>
      </dsp:txBody>
      <dsp:txXfrm>
        <a:off x="316399" y="0"/>
        <a:ext cx="1593671" cy="620891"/>
      </dsp:txXfrm>
    </dsp:sp>
    <dsp:sp modelId="{BC5F74D8-64A9-4CEA-AAB3-D7A893187924}">
      <dsp:nvSpPr>
        <dsp:cNvPr id="0" name=""/>
        <dsp:cNvSpPr/>
      </dsp:nvSpPr>
      <dsp:spPr>
        <a:xfrm>
          <a:off x="1999059" y="0"/>
          <a:ext cx="2214562" cy="6208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2021</a:t>
          </a:r>
          <a:endParaRPr lang="id-ID" sz="3700" kern="1200" dirty="0"/>
        </a:p>
      </dsp:txBody>
      <dsp:txXfrm>
        <a:off x="2309505" y="0"/>
        <a:ext cx="1593671" cy="620891"/>
      </dsp:txXfrm>
    </dsp:sp>
    <dsp:sp modelId="{468EAB60-185E-46DD-A1F1-2208BAB662B1}">
      <dsp:nvSpPr>
        <dsp:cNvPr id="0" name=""/>
        <dsp:cNvSpPr/>
      </dsp:nvSpPr>
      <dsp:spPr>
        <a:xfrm>
          <a:off x="3992165" y="0"/>
          <a:ext cx="2214562" cy="6208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2022</a:t>
          </a:r>
          <a:endParaRPr lang="id-ID" sz="3700" kern="1200" dirty="0"/>
        </a:p>
      </dsp:txBody>
      <dsp:txXfrm>
        <a:off x="4302611" y="0"/>
        <a:ext cx="1593671" cy="620891"/>
      </dsp:txXfrm>
    </dsp:sp>
    <dsp:sp modelId="{6E90CB82-47D7-4989-BD1C-F96E7C7971FC}">
      <dsp:nvSpPr>
        <dsp:cNvPr id="0" name=""/>
        <dsp:cNvSpPr/>
      </dsp:nvSpPr>
      <dsp:spPr>
        <a:xfrm>
          <a:off x="5985271" y="0"/>
          <a:ext cx="2214562" cy="6208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2023</a:t>
          </a:r>
          <a:endParaRPr lang="id-ID" sz="3700" kern="1200" dirty="0"/>
        </a:p>
      </dsp:txBody>
      <dsp:txXfrm>
        <a:off x="6295717" y="0"/>
        <a:ext cx="1593671" cy="620891"/>
      </dsp:txXfrm>
    </dsp:sp>
    <dsp:sp modelId="{48D580B1-F914-4BB0-B567-B6A5889AB54F}">
      <dsp:nvSpPr>
        <dsp:cNvPr id="0" name=""/>
        <dsp:cNvSpPr/>
      </dsp:nvSpPr>
      <dsp:spPr>
        <a:xfrm>
          <a:off x="7978378" y="0"/>
          <a:ext cx="2214562" cy="6208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2024</a:t>
          </a:r>
          <a:endParaRPr lang="id-ID" sz="3700" kern="1200" dirty="0"/>
        </a:p>
      </dsp:txBody>
      <dsp:txXfrm>
        <a:off x="8288824" y="0"/>
        <a:ext cx="1593671" cy="620891"/>
      </dsp:txXfrm>
    </dsp:sp>
    <dsp:sp modelId="{B3196B7E-8E0D-4930-8715-A4BC724454A2}">
      <dsp:nvSpPr>
        <dsp:cNvPr id="0" name=""/>
        <dsp:cNvSpPr/>
      </dsp:nvSpPr>
      <dsp:spPr>
        <a:xfrm>
          <a:off x="9971484" y="0"/>
          <a:ext cx="2214562" cy="6208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2025</a:t>
          </a:r>
          <a:endParaRPr lang="id-ID" sz="3700" kern="1200" dirty="0"/>
        </a:p>
      </dsp:txBody>
      <dsp:txXfrm>
        <a:off x="10281930" y="0"/>
        <a:ext cx="1593671" cy="62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973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959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743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80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285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812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85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53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85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35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533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38851-57FA-4B11-84DB-04EE18B4A69F}" type="datetimeFigureOut">
              <a:rPr lang="id-ID" smtClean="0"/>
              <a:t>26/03/2021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2B09B-7B66-4DD5-B373-47B0023338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573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93360"/>
            <a:ext cx="12192000" cy="5281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8228630"/>
              </p:ext>
            </p:extLst>
          </p:nvPr>
        </p:nvGraphicFramePr>
        <p:xfrm>
          <a:off x="0" y="242709"/>
          <a:ext cx="12192000" cy="6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entagon 4"/>
          <p:cNvSpPr/>
          <p:nvPr/>
        </p:nvSpPr>
        <p:spPr>
          <a:xfrm>
            <a:off x="0" y="4756965"/>
            <a:ext cx="2235201" cy="524938"/>
          </a:xfrm>
          <a:prstGeom prst="homePlate">
            <a:avLst>
              <a:gd name="adj" fmla="val 19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PPM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Monodisiplin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" y="4018189"/>
            <a:ext cx="2235201" cy="521391"/>
          </a:xfrm>
          <a:prstGeom prst="homePlate">
            <a:avLst>
              <a:gd name="adj" fmla="val 19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PPM </a:t>
            </a:r>
          </a:p>
          <a:p>
            <a:pPr algn="ctr"/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AIK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020711" y="3301348"/>
            <a:ext cx="4041422" cy="532032"/>
          </a:xfrm>
          <a:prstGeom prst="homePlate">
            <a:avLst>
              <a:gd name="adj" fmla="val 19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PPM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Multidisiplin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020711" y="2573214"/>
            <a:ext cx="6186311" cy="521390"/>
          </a:xfrm>
          <a:prstGeom prst="homePlate">
            <a:avLst>
              <a:gd name="adj" fmla="val 19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PPM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Mulitidisiplin</a:t>
            </a:r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Terintegrasi</a:t>
            </a:r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 AIK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6167007" y="1851375"/>
            <a:ext cx="3947837" cy="532032"/>
          </a:xfrm>
          <a:prstGeom prst="homePlate">
            <a:avLst>
              <a:gd name="adj" fmla="val 19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PPM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Multidisiplin</a:t>
            </a:r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Terintegrasi</a:t>
            </a:r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Kewirausahaan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6167006" y="1140178"/>
            <a:ext cx="6024993" cy="521390"/>
          </a:xfrm>
          <a:prstGeom prst="homePlate">
            <a:avLst>
              <a:gd name="adj" fmla="val 190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PPM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Mulitidisiplin</a:t>
            </a:r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Terintegrasi</a:t>
            </a:r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 AIK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Kewirausahaan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Elbow Connector 15"/>
          <p:cNvCxnSpPr/>
          <p:nvPr/>
        </p:nvCxnSpPr>
        <p:spPr>
          <a:xfrm rot="5400000" flipH="1" flipV="1">
            <a:off x="949403" y="2963055"/>
            <a:ext cx="1189601" cy="953016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3"/>
          </p:cNvCxnSpPr>
          <p:nvPr/>
        </p:nvCxnSpPr>
        <p:spPr>
          <a:xfrm flipV="1">
            <a:off x="2235201" y="3833380"/>
            <a:ext cx="1806221" cy="1186054"/>
          </a:xfrm>
          <a:prstGeom prst="bentConnector3">
            <a:avLst>
              <a:gd name="adj1" fmla="val 10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11" idx="1"/>
          </p:cNvCxnSpPr>
          <p:nvPr/>
        </p:nvCxnSpPr>
        <p:spPr>
          <a:xfrm rot="5400000" flipH="1" flipV="1">
            <a:off x="5043261" y="1466731"/>
            <a:ext cx="1189603" cy="1057888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6062133" y="2377763"/>
            <a:ext cx="2393245" cy="1189601"/>
          </a:xfrm>
          <a:prstGeom prst="bentConnector3">
            <a:avLst>
              <a:gd name="adj1" fmla="val 1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39568" y="5597094"/>
            <a:ext cx="8375276" cy="10855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ROAD MAP PENGABDIAN MASYARAKAT</a:t>
            </a:r>
            <a:endParaRPr lang="id-ID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24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Comment</dc:creator>
  <cp:lastModifiedBy>Windows7</cp:lastModifiedBy>
  <cp:revision>7</cp:revision>
  <dcterms:created xsi:type="dcterms:W3CDTF">2020-03-11T04:55:40Z</dcterms:created>
  <dcterms:modified xsi:type="dcterms:W3CDTF">2021-03-26T13:20:16Z</dcterms:modified>
</cp:coreProperties>
</file>