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878998"/>
            <a:ext cx="5954395" cy="80638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 spc="-55">
                <a:latin typeface="Arial MT"/>
                <a:cs typeface="Arial MT"/>
              </a:rPr>
              <a:t>Public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Speaking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Profesional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di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Dunia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Kerja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70"/>
              </a:spcBef>
            </a:pPr>
            <a:r>
              <a:rPr dirty="0" sz="1300" spc="650">
                <a:latin typeface="Cambria"/>
                <a:cs typeface="Cambria"/>
              </a:rPr>
              <a:t>🎯</a:t>
            </a:r>
            <a:r>
              <a:rPr dirty="0" sz="1300" spc="-10">
                <a:latin typeface="Cambria"/>
                <a:cs typeface="Cambria"/>
              </a:rPr>
              <a:t> </a:t>
            </a:r>
            <a:r>
              <a:rPr dirty="0" sz="1200" spc="-65">
                <a:latin typeface="Arial MT"/>
                <a:cs typeface="Arial MT"/>
              </a:rPr>
              <a:t>Tujuan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Pelatihan</a:t>
            </a:r>
            <a:endParaRPr sz="1200">
              <a:latin typeface="Arial MT"/>
              <a:cs typeface="Arial MT"/>
            </a:endParaRPr>
          </a:p>
          <a:p>
            <a:pPr marL="12700" marR="222885">
              <a:lnSpc>
                <a:spcPct val="107300"/>
              </a:lnSpc>
              <a:spcBef>
                <a:spcPts val="1015"/>
              </a:spcBef>
            </a:pPr>
            <a:r>
              <a:rPr dirty="0" sz="1200" spc="-60">
                <a:latin typeface="Arial MT"/>
                <a:cs typeface="Arial MT"/>
              </a:rPr>
              <a:t>Mempersiapkan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peserta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memiliki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keterampilan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berbicara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secara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profesional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dalam</a:t>
            </a:r>
            <a:r>
              <a:rPr dirty="0" sz="1200" spc="-10">
                <a:latin typeface="Arial MT"/>
                <a:cs typeface="Arial MT"/>
              </a:rPr>
              <a:t> berbagai </a:t>
            </a:r>
            <a:r>
              <a:rPr dirty="0" sz="1200" spc="-45">
                <a:latin typeface="Arial MT"/>
                <a:cs typeface="Arial MT"/>
              </a:rPr>
              <a:t>konteks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dunia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kerja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seperti:</a:t>
            </a:r>
            <a:endParaRPr sz="1200">
              <a:latin typeface="Arial MT"/>
              <a:cs typeface="Arial MT"/>
            </a:endParaRPr>
          </a:p>
          <a:p>
            <a:pPr marL="12700" marR="4867910">
              <a:lnSpc>
                <a:spcPct val="176700"/>
              </a:lnSpc>
              <a:spcBef>
                <a:spcPts val="5"/>
              </a:spcBef>
            </a:pPr>
            <a:r>
              <a:rPr dirty="0" sz="1200" spc="-80">
                <a:latin typeface="Arial MT"/>
                <a:cs typeface="Arial MT"/>
              </a:rPr>
              <a:t>Wawancara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kerja </a:t>
            </a:r>
            <a:r>
              <a:rPr dirty="0" sz="1200" spc="-80">
                <a:latin typeface="Arial MT"/>
                <a:cs typeface="Arial MT"/>
              </a:rPr>
              <a:t>Rapat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(meeting)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55">
                <a:latin typeface="Arial MT"/>
                <a:cs typeface="Arial MT"/>
              </a:rPr>
              <a:t>Presentasi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singkat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(elevator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pitch)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45">
                <a:latin typeface="Arial MT"/>
                <a:cs typeface="Arial MT"/>
              </a:rPr>
              <a:t>Pitching</a:t>
            </a:r>
            <a:r>
              <a:rPr dirty="0" sz="1200" spc="-55">
                <a:latin typeface="Arial MT"/>
                <a:cs typeface="Arial MT"/>
              </a:rPr>
              <a:t> ide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atau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produk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di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forum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profesional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8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00" spc="650">
                <a:latin typeface="Cambria"/>
                <a:cs typeface="Cambria"/>
              </a:rPr>
              <a:t>📚</a:t>
            </a:r>
            <a:r>
              <a:rPr dirty="0" sz="1300" spc="-5">
                <a:latin typeface="Cambria"/>
                <a:cs typeface="Cambria"/>
              </a:rPr>
              <a:t> </a:t>
            </a:r>
            <a:r>
              <a:rPr dirty="0" sz="1200" spc="-40">
                <a:latin typeface="Arial MT"/>
                <a:cs typeface="Arial MT"/>
              </a:rPr>
              <a:t>Materi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Pelatihan</a:t>
            </a:r>
            <a:endParaRPr sz="1200">
              <a:latin typeface="Arial MT"/>
              <a:cs typeface="Arial MT"/>
            </a:endParaRPr>
          </a:p>
          <a:p>
            <a:pPr marL="161925" indent="-149225">
              <a:lnSpc>
                <a:spcPct val="100000"/>
              </a:lnSpc>
              <a:spcBef>
                <a:spcPts val="1120"/>
              </a:spcBef>
              <a:buAutoNum type="arabicPeriod"/>
              <a:tabLst>
                <a:tab pos="161925" algn="l"/>
              </a:tabLst>
            </a:pPr>
            <a:r>
              <a:rPr dirty="0" sz="1200" spc="-55">
                <a:latin typeface="Arial MT"/>
                <a:cs typeface="Arial MT"/>
              </a:rPr>
              <a:t>Presentasi</a:t>
            </a:r>
            <a:r>
              <a:rPr dirty="0" sz="1200" spc="-50">
                <a:latin typeface="Arial MT"/>
                <a:cs typeface="Arial MT"/>
              </a:rPr>
              <a:t> Bisnis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Singkat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(Elevator</a:t>
            </a:r>
            <a:r>
              <a:rPr dirty="0" sz="1200" spc="-40">
                <a:latin typeface="Arial MT"/>
                <a:cs typeface="Arial MT"/>
              </a:rPr>
              <a:t> Pitch </a:t>
            </a:r>
            <a:r>
              <a:rPr dirty="0" sz="1200" spc="125">
                <a:latin typeface="Arial MT"/>
                <a:cs typeface="Arial MT"/>
              </a:rPr>
              <a:t>/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Quickpitch)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ct val="107300"/>
              </a:lnSpc>
              <a:spcBef>
                <a:spcPts val="1000"/>
              </a:spcBef>
            </a:pPr>
            <a:r>
              <a:rPr dirty="0" sz="1200" spc="-60">
                <a:latin typeface="Arial MT"/>
                <a:cs typeface="Arial MT"/>
              </a:rPr>
              <a:t>Pengertian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Elevator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Pitch: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Penjelasan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singkat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padat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(30</a:t>
            </a:r>
            <a:r>
              <a:rPr dirty="0" sz="1050" spc="-25">
                <a:latin typeface="Arial MT"/>
                <a:cs typeface="Arial MT"/>
              </a:rPr>
              <a:t>–</a:t>
            </a:r>
            <a:r>
              <a:rPr dirty="0" sz="1200" spc="-25">
                <a:latin typeface="Arial MT"/>
                <a:cs typeface="Arial MT"/>
              </a:rPr>
              <a:t>60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detik)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menjual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ide,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produk, </a:t>
            </a:r>
            <a:r>
              <a:rPr dirty="0" sz="1200" spc="-50">
                <a:latin typeface="Arial MT"/>
                <a:cs typeface="Arial MT"/>
              </a:rPr>
              <a:t>atau </a:t>
            </a:r>
            <a:r>
              <a:rPr dirty="0" sz="1200" spc="-30">
                <a:latin typeface="Arial MT"/>
                <a:cs typeface="Arial MT"/>
              </a:rPr>
              <a:t>diri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sendiri.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45">
                <a:latin typeface="Arial MT"/>
                <a:cs typeface="Arial MT"/>
              </a:rPr>
              <a:t>Struktur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Elevator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Pitch: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80">
                <a:latin typeface="Arial MT"/>
                <a:cs typeface="Arial MT"/>
              </a:rPr>
              <a:t>Siapa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(nama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peran)</a:t>
            </a:r>
            <a:endParaRPr sz="1200">
              <a:latin typeface="Arial MT"/>
              <a:cs typeface="Arial MT"/>
            </a:endParaRPr>
          </a:p>
          <a:p>
            <a:pPr marL="12700" marR="3785870">
              <a:lnSpc>
                <a:spcPct val="176700"/>
              </a:lnSpc>
            </a:pPr>
            <a:r>
              <a:rPr dirty="0" sz="1200" spc="-75">
                <a:latin typeface="Arial MT"/>
                <a:cs typeface="Arial MT"/>
              </a:rPr>
              <a:t>Apa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60">
                <a:latin typeface="Arial MT"/>
                <a:cs typeface="Arial MT"/>
              </a:rPr>
              <a:t> lakukan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125">
                <a:latin typeface="Arial MT"/>
                <a:cs typeface="Arial MT"/>
              </a:rPr>
              <a:t>/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tawarkan </a:t>
            </a:r>
            <a:r>
              <a:rPr dirty="0" sz="1200" spc="-60">
                <a:latin typeface="Arial MT"/>
                <a:cs typeface="Arial MT"/>
              </a:rPr>
              <a:t>Masalah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pecahkan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Nilai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unik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bawa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Arial MT"/>
              <a:cs typeface="Arial MT"/>
            </a:endParaRPr>
          </a:p>
          <a:p>
            <a:pPr marL="12700" marR="3989070">
              <a:lnSpc>
                <a:spcPct val="176700"/>
              </a:lnSpc>
            </a:pPr>
            <a:r>
              <a:rPr dirty="0" sz="1200" spc="-65">
                <a:latin typeface="Arial MT"/>
                <a:cs typeface="Arial MT"/>
              </a:rPr>
              <a:t>Ajakan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tindakan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(Call-</a:t>
            </a:r>
            <a:r>
              <a:rPr dirty="0" sz="1200" spc="-45">
                <a:latin typeface="Arial MT"/>
                <a:cs typeface="Arial MT"/>
              </a:rPr>
              <a:t>to-</a:t>
            </a:r>
            <a:r>
              <a:rPr dirty="0" sz="1200" spc="-10">
                <a:latin typeface="Arial MT"/>
                <a:cs typeface="Arial MT"/>
              </a:rPr>
              <a:t>action) </a:t>
            </a:r>
            <a:r>
              <a:rPr dirty="0" sz="1200" spc="-50">
                <a:latin typeface="Arial MT"/>
                <a:cs typeface="Arial MT"/>
              </a:rPr>
              <a:t>Tips </a:t>
            </a:r>
            <a:r>
              <a:rPr dirty="0" sz="1200" spc="-10">
                <a:latin typeface="Arial MT"/>
                <a:cs typeface="Arial MT"/>
              </a:rPr>
              <a:t>Efektif:</a:t>
            </a:r>
            <a:endParaRPr sz="1200">
              <a:latin typeface="Arial MT"/>
              <a:cs typeface="Arial MT"/>
            </a:endParaRPr>
          </a:p>
          <a:p>
            <a:pPr marL="12700" marR="2810510">
              <a:lnSpc>
                <a:spcPct val="176700"/>
              </a:lnSpc>
            </a:pPr>
            <a:r>
              <a:rPr dirty="0" sz="1200" spc="-90">
                <a:latin typeface="Arial MT"/>
                <a:cs typeface="Arial MT"/>
              </a:rPr>
              <a:t>Gunakan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bahasa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jelas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mudah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dimengerti </a:t>
            </a:r>
            <a:r>
              <a:rPr dirty="0" sz="1200" spc="-70">
                <a:latin typeface="Arial MT"/>
                <a:cs typeface="Arial MT"/>
              </a:rPr>
              <a:t>Fokus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pada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manfaat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55">
                <a:latin typeface="Arial MT"/>
                <a:cs typeface="Arial MT"/>
              </a:rPr>
              <a:t>Hindari</a:t>
            </a:r>
            <a:r>
              <a:rPr dirty="0" sz="1200" spc="-50">
                <a:latin typeface="Arial MT"/>
                <a:cs typeface="Arial MT"/>
              </a:rPr>
              <a:t> jargon </a:t>
            </a:r>
            <a:r>
              <a:rPr dirty="0" sz="1200" spc="-40">
                <a:latin typeface="Arial MT"/>
                <a:cs typeface="Arial MT"/>
              </a:rPr>
              <a:t>teknis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membingungkan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100">
              <a:latin typeface="Arial MT"/>
              <a:cs typeface="Arial MT"/>
            </a:endParaRPr>
          </a:p>
          <a:p>
            <a:pPr marL="161925" indent="-149225">
              <a:lnSpc>
                <a:spcPct val="100000"/>
              </a:lnSpc>
              <a:buAutoNum type="arabicPeriod" startAt="2"/>
              <a:tabLst>
                <a:tab pos="161925" algn="l"/>
              </a:tabLst>
            </a:pPr>
            <a:r>
              <a:rPr dirty="0" sz="1200" spc="-60">
                <a:latin typeface="Arial MT"/>
                <a:cs typeface="Arial MT"/>
              </a:rPr>
              <a:t>Mengelola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Gesture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Etika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Komunikasi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Profesional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878998"/>
            <a:ext cx="3798570" cy="796925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200" spc="-80">
                <a:latin typeface="Arial MT"/>
                <a:cs typeface="Arial MT"/>
              </a:rPr>
              <a:t>Bahasa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Tubuh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Positif: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60">
                <a:latin typeface="Arial MT"/>
                <a:cs typeface="Arial MT"/>
              </a:rPr>
              <a:t>Kontak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mata</a:t>
            </a:r>
            <a:endParaRPr sz="1200">
              <a:latin typeface="Arial MT"/>
              <a:cs typeface="Arial MT"/>
            </a:endParaRPr>
          </a:p>
          <a:p>
            <a:pPr marL="12700" marR="1288415">
              <a:lnSpc>
                <a:spcPct val="176700"/>
              </a:lnSpc>
              <a:spcBef>
                <a:spcPts val="5"/>
              </a:spcBef>
            </a:pPr>
            <a:r>
              <a:rPr dirty="0" sz="1200" spc="-45">
                <a:latin typeface="Arial MT"/>
                <a:cs typeface="Arial MT"/>
              </a:rPr>
              <a:t>Postur</a:t>
            </a:r>
            <a:r>
              <a:rPr dirty="0" sz="1200" spc="-50">
                <a:latin typeface="Arial MT"/>
                <a:cs typeface="Arial MT"/>
              </a:rPr>
              <a:t> tubuh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terbuka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tegap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 spc="-85">
                <a:latin typeface="Arial MT"/>
                <a:cs typeface="Arial MT"/>
              </a:rPr>
              <a:t>Gerakan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tangan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mendukung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pesan </a:t>
            </a:r>
            <a:r>
              <a:rPr dirty="0" sz="1200" spc="-60">
                <a:latin typeface="Arial MT"/>
                <a:cs typeface="Arial MT"/>
              </a:rPr>
              <a:t>Etika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Komunikasi:</a:t>
            </a:r>
            <a:endParaRPr sz="1200">
              <a:latin typeface="Arial MT"/>
              <a:cs typeface="Arial MT"/>
            </a:endParaRPr>
          </a:p>
          <a:p>
            <a:pPr marL="12700" marR="1595120">
              <a:lnSpc>
                <a:spcPct val="176700"/>
              </a:lnSpc>
            </a:pPr>
            <a:r>
              <a:rPr dirty="0" sz="1200" spc="-60">
                <a:latin typeface="Arial MT"/>
                <a:cs typeface="Arial MT"/>
              </a:rPr>
              <a:t>Menghindari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interupsi </a:t>
            </a:r>
            <a:r>
              <a:rPr dirty="0" sz="1200" spc="-70">
                <a:latin typeface="Arial MT"/>
                <a:cs typeface="Arial MT"/>
              </a:rPr>
              <a:t>Mendengarkan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secara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aktif </a:t>
            </a:r>
            <a:r>
              <a:rPr dirty="0" sz="1200" spc="-65">
                <a:latin typeface="Arial MT"/>
                <a:cs typeface="Arial MT"/>
              </a:rPr>
              <a:t>Menjaga</a:t>
            </a:r>
            <a:r>
              <a:rPr dirty="0" sz="1200" spc="-40">
                <a:latin typeface="Arial MT"/>
                <a:cs typeface="Arial MT"/>
              </a:rPr>
              <a:t> intonasi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suara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profesional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70">
                <a:latin typeface="Arial MT"/>
                <a:cs typeface="Arial MT"/>
              </a:rPr>
              <a:t>Menyesuaikan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gaya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bicara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dengan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audiens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(formal/informal)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1328420">
              <a:lnSpc>
                <a:spcPct val="176700"/>
              </a:lnSpc>
            </a:pPr>
            <a:r>
              <a:rPr dirty="0" sz="1200" spc="-85">
                <a:latin typeface="Arial MT"/>
                <a:cs typeface="Arial MT"/>
              </a:rPr>
              <a:t>3.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Komunikasi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dalam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spc="-90">
                <a:latin typeface="Arial MT"/>
                <a:cs typeface="Arial MT"/>
              </a:rPr>
              <a:t>Wawancara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Kerja </a:t>
            </a:r>
            <a:r>
              <a:rPr dirty="0" sz="1200" spc="-45">
                <a:latin typeface="Arial MT"/>
                <a:cs typeface="Arial MT"/>
              </a:rPr>
              <a:t>Struktur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Jawaban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Efektif:</a:t>
            </a:r>
            <a:r>
              <a:rPr dirty="0" sz="1200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Metode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5">
                <a:latin typeface="Arial MT"/>
                <a:cs typeface="Arial MT"/>
              </a:rPr>
              <a:t>STAR </a:t>
            </a:r>
            <a:r>
              <a:rPr dirty="0" sz="1200" spc="-50">
                <a:latin typeface="Arial MT"/>
                <a:cs typeface="Arial MT"/>
              </a:rPr>
              <a:t>Situation: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Ceritakan</a:t>
            </a:r>
            <a:r>
              <a:rPr dirty="0" sz="1200" spc="-10">
                <a:latin typeface="Arial MT"/>
                <a:cs typeface="Arial MT"/>
              </a:rPr>
              <a:t> konteks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65">
                <a:latin typeface="Arial MT"/>
                <a:cs typeface="Arial MT"/>
              </a:rPr>
              <a:t>Task: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Apa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tugas </a:t>
            </a:r>
            <a:r>
              <a:rPr dirty="0" sz="1200" spc="-20">
                <a:latin typeface="Arial MT"/>
                <a:cs typeface="Arial MT"/>
              </a:rPr>
              <a:t>Anda?</a:t>
            </a:r>
            <a:endParaRPr sz="1200">
              <a:latin typeface="Arial MT"/>
              <a:cs typeface="Arial MT"/>
            </a:endParaRPr>
          </a:p>
          <a:p>
            <a:pPr marL="12700" marR="1796414">
              <a:lnSpc>
                <a:spcPct val="176700"/>
              </a:lnSpc>
            </a:pPr>
            <a:r>
              <a:rPr dirty="0" sz="1200" spc="-45">
                <a:latin typeface="Arial MT"/>
                <a:cs typeface="Arial MT"/>
              </a:rPr>
              <a:t>Action: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Apa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yang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lakukan? </a:t>
            </a:r>
            <a:r>
              <a:rPr dirty="0" sz="1200" spc="-65">
                <a:latin typeface="Arial MT"/>
                <a:cs typeface="Arial MT"/>
              </a:rPr>
              <a:t>Result: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Apa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hasilnya?</a:t>
            </a:r>
            <a:endParaRPr sz="1200">
              <a:latin typeface="Arial MT"/>
              <a:cs typeface="Arial MT"/>
            </a:endParaRPr>
          </a:p>
          <a:p>
            <a:pPr marL="12700" marR="2093595">
              <a:lnSpc>
                <a:spcPct val="176700"/>
              </a:lnSpc>
            </a:pPr>
            <a:r>
              <a:rPr dirty="0" sz="1200" spc="-55">
                <a:latin typeface="Arial MT"/>
                <a:cs typeface="Arial MT"/>
              </a:rPr>
              <a:t>Latihan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Pertanyaan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Umum: </a:t>
            </a:r>
            <a:r>
              <a:rPr dirty="0" sz="1200" spc="-65">
                <a:latin typeface="Arial MT"/>
                <a:cs typeface="Arial MT"/>
              </a:rPr>
              <a:t>Ceritakan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tentang</a:t>
            </a:r>
            <a:r>
              <a:rPr dirty="0" sz="1200" spc="-30">
                <a:latin typeface="Arial MT"/>
                <a:cs typeface="Arial MT"/>
              </a:rPr>
              <a:t> diri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Anda</a:t>
            </a:r>
            <a:endParaRPr sz="1200">
              <a:latin typeface="Arial MT"/>
              <a:cs typeface="Arial MT"/>
            </a:endParaRPr>
          </a:p>
          <a:p>
            <a:pPr marL="12700" marR="1527810">
              <a:lnSpc>
                <a:spcPct val="176700"/>
              </a:lnSpc>
            </a:pPr>
            <a:r>
              <a:rPr dirty="0" sz="1200" spc="-75">
                <a:latin typeface="Arial MT"/>
                <a:cs typeface="Arial MT"/>
              </a:rPr>
              <a:t>Apa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kekuatan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kelemahan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Anda? </a:t>
            </a:r>
            <a:r>
              <a:rPr dirty="0" sz="1200" spc="-85">
                <a:latin typeface="Arial MT"/>
                <a:cs typeface="Arial MT"/>
              </a:rPr>
              <a:t>Kenapa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Anda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tertarik</a:t>
            </a:r>
            <a:r>
              <a:rPr dirty="0" sz="1200" spc="-40">
                <a:latin typeface="Arial MT"/>
                <a:cs typeface="Arial MT"/>
              </a:rPr>
              <a:t> di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posisi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ini?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 spc="-50">
                <a:latin typeface="Arial MT"/>
                <a:cs typeface="Arial MT"/>
              </a:rPr>
              <a:t>Tips </a:t>
            </a:r>
            <a:r>
              <a:rPr dirty="0" sz="1200" spc="-10">
                <a:latin typeface="Arial MT"/>
                <a:cs typeface="Arial MT"/>
              </a:rPr>
              <a:t>Penting: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65">
                <a:latin typeface="Arial MT"/>
                <a:cs typeface="Arial MT"/>
              </a:rPr>
              <a:t>Persiapkan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cerita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keberhasilan</a:t>
            </a:r>
            <a:endParaRPr sz="1200">
              <a:latin typeface="Arial MT"/>
              <a:cs typeface="Arial MT"/>
            </a:endParaRPr>
          </a:p>
          <a:p>
            <a:pPr marL="12700" marR="1214120">
              <a:lnSpc>
                <a:spcPct val="176700"/>
              </a:lnSpc>
            </a:pPr>
            <a:r>
              <a:rPr dirty="0" sz="1200" spc="-90">
                <a:latin typeface="Arial MT"/>
                <a:cs typeface="Arial MT"/>
              </a:rPr>
              <a:t>Gunakan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data</a:t>
            </a:r>
            <a:r>
              <a:rPr dirty="0" sz="1200" spc="-50">
                <a:latin typeface="Arial MT"/>
                <a:cs typeface="Arial MT"/>
              </a:rPr>
              <a:t> atau</a:t>
            </a:r>
            <a:r>
              <a:rPr dirty="0" sz="1200" spc="-45">
                <a:latin typeface="Arial MT"/>
                <a:cs typeface="Arial MT"/>
              </a:rPr>
              <a:t> hasil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konkret</a:t>
            </a:r>
            <a:r>
              <a:rPr dirty="0" sz="1200" spc="-40">
                <a:latin typeface="Arial MT"/>
                <a:cs typeface="Arial MT"/>
              </a:rPr>
              <a:t> jika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ada </a:t>
            </a:r>
            <a:r>
              <a:rPr dirty="0" sz="1200" spc="-65">
                <a:latin typeface="Arial MT"/>
                <a:cs typeface="Arial MT"/>
              </a:rPr>
              <a:t>Tunjukkan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antusiasme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20">
                <a:latin typeface="Arial MT"/>
                <a:cs typeface="Arial MT"/>
              </a:rPr>
              <a:t>&amp;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profesionalisme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1700" y="1199991"/>
            <a:ext cx="5567045" cy="6070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650">
                <a:latin typeface="Cambria"/>
                <a:cs typeface="Cambria"/>
              </a:rPr>
              <a:t>📝</a:t>
            </a:r>
            <a:r>
              <a:rPr dirty="0" sz="1300" spc="-5">
                <a:latin typeface="Cambria"/>
                <a:cs typeface="Cambria"/>
              </a:rPr>
              <a:t> </a:t>
            </a:r>
            <a:r>
              <a:rPr dirty="0" sz="1200" spc="-35">
                <a:latin typeface="Arial MT"/>
                <a:cs typeface="Arial MT"/>
              </a:rPr>
              <a:t>Aktivitas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Praktik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</a:pPr>
            <a:r>
              <a:rPr dirty="0" sz="1300" spc="650">
                <a:latin typeface="Cambria"/>
                <a:cs typeface="Cambria"/>
              </a:rPr>
              <a:t>🔸</a:t>
            </a:r>
            <a:r>
              <a:rPr dirty="0" sz="1300">
                <a:latin typeface="Cambria"/>
                <a:cs typeface="Cambria"/>
              </a:rPr>
              <a:t> </a:t>
            </a:r>
            <a:r>
              <a:rPr dirty="0" sz="1200" spc="-55">
                <a:latin typeface="Arial MT"/>
                <a:cs typeface="Arial MT"/>
              </a:rPr>
              <a:t>Simulasi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1: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Elevator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Pitch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1</a:t>
            </a:r>
            <a:r>
              <a:rPr dirty="0" sz="1200" spc="-40">
                <a:latin typeface="Arial MT"/>
                <a:cs typeface="Arial MT"/>
              </a:rPr>
              <a:t> Menit </a:t>
            </a:r>
            <a:r>
              <a:rPr dirty="0" sz="1200" spc="-65">
                <a:latin typeface="Arial MT"/>
                <a:cs typeface="Arial MT"/>
              </a:rPr>
              <a:t>per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Peserta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20"/>
              </a:spcBef>
            </a:pPr>
            <a:r>
              <a:rPr dirty="0" sz="1200" spc="-65">
                <a:latin typeface="Arial MT"/>
                <a:cs typeface="Arial MT"/>
              </a:rPr>
              <a:t>Setiap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peserta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menyiapkan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menyampaikan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elevator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pitch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tentang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diri </a:t>
            </a:r>
            <a:r>
              <a:rPr dirty="0" sz="1200" spc="-10">
                <a:latin typeface="Arial MT"/>
                <a:cs typeface="Arial MT"/>
              </a:rPr>
              <a:t>mereka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2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 spc="-75">
                <a:latin typeface="Arial MT"/>
                <a:cs typeface="Arial MT"/>
              </a:rPr>
              <a:t>Evaluasi</a:t>
            </a:r>
            <a:r>
              <a:rPr dirty="0" sz="1200" spc="-10">
                <a:latin typeface="Arial MT"/>
                <a:cs typeface="Arial MT"/>
              </a:rPr>
              <a:t> berdasarkan:</a:t>
            </a:r>
            <a:endParaRPr sz="1200">
              <a:latin typeface="Arial MT"/>
              <a:cs typeface="Arial MT"/>
            </a:endParaRPr>
          </a:p>
          <a:p>
            <a:pPr marL="12700" marR="4693920">
              <a:lnSpc>
                <a:spcPct val="176700"/>
              </a:lnSpc>
            </a:pPr>
            <a:r>
              <a:rPr dirty="0" sz="1200" spc="-70">
                <a:latin typeface="Arial MT"/>
                <a:cs typeface="Arial MT"/>
              </a:rPr>
              <a:t>Kejelasan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isi </a:t>
            </a:r>
            <a:r>
              <a:rPr dirty="0" sz="1200" spc="-80">
                <a:latin typeface="Arial MT"/>
                <a:cs typeface="Arial MT"/>
              </a:rPr>
              <a:t>Bahasa</a:t>
            </a:r>
            <a:r>
              <a:rPr dirty="0" sz="1200" spc="-5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tubuh </a:t>
            </a:r>
            <a:r>
              <a:rPr dirty="0" sz="1200" spc="-45">
                <a:latin typeface="Arial MT"/>
                <a:cs typeface="Arial MT"/>
              </a:rPr>
              <a:t>Struktur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pitch Waktu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30"/>
              </a:spcBef>
            </a:pPr>
            <a:endParaRPr sz="1100">
              <a:latin typeface="Arial MT"/>
              <a:cs typeface="Arial MT"/>
            </a:endParaRPr>
          </a:p>
          <a:p>
            <a:pPr marL="12700" marR="1980564">
              <a:lnSpc>
                <a:spcPct val="171800"/>
              </a:lnSpc>
            </a:pPr>
            <a:r>
              <a:rPr dirty="0" sz="1300" spc="650">
                <a:latin typeface="Cambria"/>
                <a:cs typeface="Cambria"/>
              </a:rPr>
              <a:t>🔸</a:t>
            </a:r>
            <a:r>
              <a:rPr dirty="0" sz="1300" spc="5">
                <a:latin typeface="Cambria"/>
                <a:cs typeface="Cambria"/>
              </a:rPr>
              <a:t> </a:t>
            </a:r>
            <a:r>
              <a:rPr dirty="0" sz="1200" spc="-70">
                <a:latin typeface="Arial MT"/>
                <a:cs typeface="Arial MT"/>
              </a:rPr>
              <a:t>Tugas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Akhir: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Simulasi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Presentasi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di </a:t>
            </a:r>
            <a:r>
              <a:rPr dirty="0" sz="1200" spc="-70">
                <a:latin typeface="Arial MT"/>
                <a:cs typeface="Arial MT"/>
              </a:rPr>
              <a:t>Forum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80">
                <a:latin typeface="Arial MT"/>
                <a:cs typeface="Arial MT"/>
              </a:rPr>
              <a:t>Profesional </a:t>
            </a:r>
            <a:r>
              <a:rPr dirty="0" sz="1200" spc="-60">
                <a:latin typeface="Arial MT"/>
                <a:cs typeface="Arial MT"/>
              </a:rPr>
              <a:t>Peserta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menyiapkan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presentasi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</a:t>
            </a:r>
            <a:r>
              <a:rPr dirty="0" sz="10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menit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65">
                <a:latin typeface="Arial MT"/>
                <a:cs typeface="Arial MT"/>
              </a:rPr>
              <a:t>Bisa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65">
                <a:latin typeface="Arial MT"/>
                <a:cs typeface="Arial MT"/>
              </a:rPr>
              <a:t>berupa</a:t>
            </a:r>
            <a:r>
              <a:rPr dirty="0" sz="1200" spc="-40">
                <a:latin typeface="Arial MT"/>
                <a:cs typeface="Arial MT"/>
              </a:rPr>
              <a:t> pitching </a:t>
            </a:r>
            <a:r>
              <a:rPr dirty="0" sz="1200" spc="-70">
                <a:latin typeface="Arial MT"/>
                <a:cs typeface="Arial MT"/>
              </a:rPr>
              <a:t>ide,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presentasi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bisnis,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atau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laporan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kerja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ct val="176700"/>
              </a:lnSpc>
            </a:pPr>
            <a:r>
              <a:rPr dirty="0" sz="1200" spc="-65">
                <a:latin typeface="Arial MT"/>
                <a:cs typeface="Arial MT"/>
              </a:rPr>
              <a:t>Disampaikan</a:t>
            </a:r>
            <a:r>
              <a:rPr dirty="0" sz="1200" spc="-40">
                <a:latin typeface="Arial MT"/>
                <a:cs typeface="Arial MT"/>
              </a:rPr>
              <a:t> di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75">
                <a:latin typeface="Arial MT"/>
                <a:cs typeface="Arial MT"/>
              </a:rPr>
              <a:t>depan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kelompok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seolah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di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30">
                <a:latin typeface="Arial MT"/>
                <a:cs typeface="Arial MT"/>
              </a:rPr>
              <a:t>forum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profesional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55">
                <a:latin typeface="Arial MT"/>
                <a:cs typeface="Arial MT"/>
              </a:rPr>
              <a:t>(rapat,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klien,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wawancara,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dll) </a:t>
            </a:r>
            <a:r>
              <a:rPr dirty="0" sz="1200" spc="-65">
                <a:latin typeface="Arial MT"/>
                <a:cs typeface="Arial MT"/>
              </a:rPr>
              <a:t>Penilaian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berdasarkan: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45">
                <a:latin typeface="Arial MT"/>
                <a:cs typeface="Arial MT"/>
              </a:rPr>
              <a:t>Struktur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70">
                <a:latin typeface="Arial MT"/>
                <a:cs typeface="Arial MT"/>
              </a:rPr>
              <a:t>dan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isi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materi</a:t>
            </a:r>
            <a:endParaRPr sz="1200">
              <a:latin typeface="Arial MT"/>
              <a:cs typeface="Arial MT"/>
            </a:endParaRPr>
          </a:p>
          <a:p>
            <a:pPr marL="12700" marR="3272154">
              <a:lnSpc>
                <a:spcPct val="176700"/>
              </a:lnSpc>
            </a:pPr>
            <a:r>
              <a:rPr dirty="0" sz="1200" spc="-70">
                <a:latin typeface="Arial MT"/>
                <a:cs typeface="Arial MT"/>
              </a:rPr>
              <a:t>Delivery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(intonasi,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60">
                <a:latin typeface="Arial MT"/>
                <a:cs typeface="Arial MT"/>
              </a:rPr>
              <a:t>gesture,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artikulasi) </a:t>
            </a:r>
            <a:r>
              <a:rPr dirty="0" sz="1200" spc="-80">
                <a:latin typeface="Arial MT"/>
                <a:cs typeface="Arial MT"/>
              </a:rPr>
              <a:t>Penguasaan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materi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60">
                <a:latin typeface="Arial MT"/>
                <a:cs typeface="Arial MT"/>
              </a:rPr>
              <a:t>Etika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komunikasi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2025-08-05T16:27:48Z</dcterms:created>
  <dcterms:modified xsi:type="dcterms:W3CDTF">2025-08-05T16:27:48Z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2025-08-05T00:00:00Z</vt:filetime>
  </property>
  <property fmtid="{D5CDD505-2E9C-101B-9397-08002B2CF9AE}" pid="3" name="Producer">
    <vt:lpwstr>Skia/PDF m92</vt:lpwstr>
  </property>
  <property fmtid="{D5CDD505-2E9C-101B-9397-08002B2CF9AE}" pid="4" name="LastSaved">
    <vt:filetime>2025-08-05T00:00:00Z</vt:filetime>
  </property>
</Properties>
</file>