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8" r:id="rId4"/>
    <p:sldId id="259" r:id="rId5"/>
    <p:sldId id="261" r:id="rId6"/>
    <p:sldId id="262" r:id="rId7"/>
    <p:sldId id="263" r:id="rId8"/>
    <p:sldId id="264" r:id="rId9"/>
    <p:sldId id="270" r:id="rId10"/>
    <p:sldId id="271" r:id="rId11"/>
    <p:sldId id="272" r:id="rId12"/>
    <p:sldId id="273" r:id="rId13"/>
  </p:sldIdLst>
  <p:sldSz cx="6877050" cy="4429125"/>
  <p:notesSz cx="6858000" cy="9144000"/>
  <p:defaultTextStyle>
    <a:defPPr>
      <a:defRPr lang="en-US"/>
    </a:defPPr>
    <a:lvl1pPr marL="0" algn="l" defTabSz="645978" rtl="0" eaLnBrk="1" latinLnBrk="0" hangingPunct="1">
      <a:defRPr sz="1300" kern="1200">
        <a:solidFill>
          <a:schemeClr val="tx1"/>
        </a:solidFill>
        <a:latin typeface="+mn-lt"/>
        <a:ea typeface="+mn-ea"/>
        <a:cs typeface="+mn-cs"/>
      </a:defRPr>
    </a:lvl1pPr>
    <a:lvl2pPr marL="322989" algn="l" defTabSz="645978" rtl="0" eaLnBrk="1" latinLnBrk="0" hangingPunct="1">
      <a:defRPr sz="1300" kern="1200">
        <a:solidFill>
          <a:schemeClr val="tx1"/>
        </a:solidFill>
        <a:latin typeface="+mn-lt"/>
        <a:ea typeface="+mn-ea"/>
        <a:cs typeface="+mn-cs"/>
      </a:defRPr>
    </a:lvl2pPr>
    <a:lvl3pPr marL="645978" algn="l" defTabSz="645978" rtl="0" eaLnBrk="1" latinLnBrk="0" hangingPunct="1">
      <a:defRPr sz="1300" kern="1200">
        <a:solidFill>
          <a:schemeClr val="tx1"/>
        </a:solidFill>
        <a:latin typeface="+mn-lt"/>
        <a:ea typeface="+mn-ea"/>
        <a:cs typeface="+mn-cs"/>
      </a:defRPr>
    </a:lvl3pPr>
    <a:lvl4pPr marL="968967" algn="l" defTabSz="645978" rtl="0" eaLnBrk="1" latinLnBrk="0" hangingPunct="1">
      <a:defRPr sz="1300" kern="1200">
        <a:solidFill>
          <a:schemeClr val="tx1"/>
        </a:solidFill>
        <a:latin typeface="+mn-lt"/>
        <a:ea typeface="+mn-ea"/>
        <a:cs typeface="+mn-cs"/>
      </a:defRPr>
    </a:lvl4pPr>
    <a:lvl5pPr marL="1291956" algn="l" defTabSz="645978" rtl="0" eaLnBrk="1" latinLnBrk="0" hangingPunct="1">
      <a:defRPr sz="1300" kern="1200">
        <a:solidFill>
          <a:schemeClr val="tx1"/>
        </a:solidFill>
        <a:latin typeface="+mn-lt"/>
        <a:ea typeface="+mn-ea"/>
        <a:cs typeface="+mn-cs"/>
      </a:defRPr>
    </a:lvl5pPr>
    <a:lvl6pPr marL="1614945" algn="l" defTabSz="645978" rtl="0" eaLnBrk="1" latinLnBrk="0" hangingPunct="1">
      <a:defRPr sz="1300" kern="1200">
        <a:solidFill>
          <a:schemeClr val="tx1"/>
        </a:solidFill>
        <a:latin typeface="+mn-lt"/>
        <a:ea typeface="+mn-ea"/>
        <a:cs typeface="+mn-cs"/>
      </a:defRPr>
    </a:lvl6pPr>
    <a:lvl7pPr marL="1937934" algn="l" defTabSz="645978" rtl="0" eaLnBrk="1" latinLnBrk="0" hangingPunct="1">
      <a:defRPr sz="1300" kern="1200">
        <a:solidFill>
          <a:schemeClr val="tx1"/>
        </a:solidFill>
        <a:latin typeface="+mn-lt"/>
        <a:ea typeface="+mn-ea"/>
        <a:cs typeface="+mn-cs"/>
      </a:defRPr>
    </a:lvl7pPr>
    <a:lvl8pPr marL="2260923" algn="l" defTabSz="645978" rtl="0" eaLnBrk="1" latinLnBrk="0" hangingPunct="1">
      <a:defRPr sz="1300" kern="1200">
        <a:solidFill>
          <a:schemeClr val="tx1"/>
        </a:solidFill>
        <a:latin typeface="+mn-lt"/>
        <a:ea typeface="+mn-ea"/>
        <a:cs typeface="+mn-cs"/>
      </a:defRPr>
    </a:lvl8pPr>
    <a:lvl9pPr marL="2583912" algn="l" defTabSz="645978"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4" d="100"/>
          <a:sy n="124" d="100"/>
        </p:scale>
        <p:origin x="-630" y="546"/>
      </p:cViewPr>
      <p:guideLst>
        <p:guide orient="horz" pos="1395"/>
        <p:guide pos="21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5779" y="393701"/>
            <a:ext cx="5845492" cy="2755900"/>
          </a:xfrm>
        </p:spPr>
        <p:txBody>
          <a:bodyPr anchor="b">
            <a:noAutofit/>
          </a:bodyPr>
          <a:lstStyle>
            <a:lvl1pPr>
              <a:lnSpc>
                <a:spcPct val="100000"/>
              </a:lnSpc>
              <a:defRPr sz="5700"/>
            </a:lvl1pPr>
          </a:lstStyle>
          <a:p>
            <a:r>
              <a:rPr lang="en-US" smtClean="0"/>
              <a:t>Click to edit Master title style</a:t>
            </a:r>
            <a:endParaRPr lang="en-US" dirty="0"/>
          </a:p>
        </p:txBody>
      </p:sp>
      <p:sp>
        <p:nvSpPr>
          <p:cNvPr id="3" name="Subtitle 2"/>
          <p:cNvSpPr>
            <a:spLocks noGrp="1"/>
          </p:cNvSpPr>
          <p:nvPr>
            <p:ph type="subTitle" idx="1"/>
          </p:nvPr>
        </p:nvSpPr>
        <p:spPr>
          <a:xfrm>
            <a:off x="1031558" y="3198813"/>
            <a:ext cx="4813935" cy="787400"/>
          </a:xfrm>
        </p:spPr>
        <p:txBody>
          <a:bodyPr>
            <a:normAutofit/>
          </a:bodyPr>
          <a:lstStyle>
            <a:lvl1pPr marL="0" indent="0" algn="ctr">
              <a:buNone/>
              <a:defRPr sz="1700">
                <a:solidFill>
                  <a:schemeClr val="tx1">
                    <a:tint val="75000"/>
                  </a:schemeClr>
                </a:solidFill>
              </a:defRPr>
            </a:lvl1pPr>
            <a:lvl2pPr marL="322989" indent="0" algn="ctr">
              <a:buNone/>
              <a:defRPr>
                <a:solidFill>
                  <a:schemeClr val="tx1">
                    <a:tint val="75000"/>
                  </a:schemeClr>
                </a:solidFill>
              </a:defRPr>
            </a:lvl2pPr>
            <a:lvl3pPr marL="645978" indent="0" algn="ctr">
              <a:buNone/>
              <a:defRPr>
                <a:solidFill>
                  <a:schemeClr val="tx1">
                    <a:tint val="75000"/>
                  </a:schemeClr>
                </a:solidFill>
              </a:defRPr>
            </a:lvl3pPr>
            <a:lvl4pPr marL="968967" indent="0" algn="ctr">
              <a:buNone/>
              <a:defRPr>
                <a:solidFill>
                  <a:schemeClr val="tx1">
                    <a:tint val="75000"/>
                  </a:schemeClr>
                </a:solidFill>
              </a:defRPr>
            </a:lvl4pPr>
            <a:lvl5pPr marL="1291956" indent="0" algn="ctr">
              <a:buNone/>
              <a:defRPr>
                <a:solidFill>
                  <a:schemeClr val="tx1">
                    <a:tint val="75000"/>
                  </a:schemeClr>
                </a:solidFill>
              </a:defRPr>
            </a:lvl5pPr>
            <a:lvl6pPr marL="1614945" indent="0" algn="ctr">
              <a:buNone/>
              <a:defRPr>
                <a:solidFill>
                  <a:schemeClr val="tx1">
                    <a:tint val="75000"/>
                  </a:schemeClr>
                </a:solidFill>
              </a:defRPr>
            </a:lvl6pPr>
            <a:lvl7pPr marL="1937934" indent="0" algn="ctr">
              <a:buNone/>
              <a:defRPr>
                <a:solidFill>
                  <a:schemeClr val="tx1">
                    <a:tint val="75000"/>
                  </a:schemeClr>
                </a:solidFill>
              </a:defRPr>
            </a:lvl7pPr>
            <a:lvl8pPr marL="2260923" indent="0" algn="ctr">
              <a:buNone/>
              <a:defRPr>
                <a:solidFill>
                  <a:schemeClr val="tx1">
                    <a:tint val="75000"/>
                  </a:schemeClr>
                </a:solidFill>
              </a:defRPr>
            </a:lvl8pPr>
            <a:lvl9pPr marL="2583912"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999EA60-FAF3-45A8-A7C6-E4C258E04183}" type="datetimeFigureOut">
              <a:rPr lang="en-US" smtClean="0"/>
              <a:t>9/16/2023</a:t>
            </a:fld>
            <a:endParaRPr lang="en-US"/>
          </a:p>
        </p:txBody>
      </p:sp>
      <p:sp>
        <p:nvSpPr>
          <p:cNvPr id="8" name="Slide Number Placeholder 7"/>
          <p:cNvSpPr>
            <a:spLocks noGrp="1"/>
          </p:cNvSpPr>
          <p:nvPr>
            <p:ph type="sldNum" sz="quarter" idx="11"/>
          </p:nvPr>
        </p:nvSpPr>
        <p:spPr/>
        <p:txBody>
          <a:bodyPr/>
          <a:lstStyle/>
          <a:p>
            <a:fld id="{B5BF26DD-ABBA-4BB7-9817-9ED5614101E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9EA60-FAF3-45A8-A7C6-E4C258E04183}"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5861" y="177371"/>
            <a:ext cx="1547336" cy="37791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3852" y="177371"/>
            <a:ext cx="4527392" cy="37791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9EA60-FAF3-45A8-A7C6-E4C258E04183}"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999EA60-FAF3-45A8-A7C6-E4C258E04183}"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3240" y="885825"/>
            <a:ext cx="5845492" cy="1617861"/>
          </a:xfrm>
        </p:spPr>
        <p:txBody>
          <a:bodyPr anchor="b"/>
          <a:lstStyle>
            <a:lvl1pPr algn="ctr" defTabSz="645978" rtl="0" eaLnBrk="1" latinLnBrk="0" hangingPunct="1">
              <a:lnSpc>
                <a:spcPct val="100000"/>
              </a:lnSpc>
              <a:spcBef>
                <a:spcPct val="0"/>
              </a:spcBef>
              <a:buNone/>
              <a:defRPr lang="en-US" sz="3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3240" y="2627744"/>
            <a:ext cx="5845492" cy="731010"/>
          </a:xfrm>
        </p:spPr>
        <p:txBody>
          <a:bodyPr anchor="t"/>
          <a:lstStyle>
            <a:lvl1pPr marL="0" indent="0" algn="ctr">
              <a:buNone/>
              <a:defRPr sz="1400">
                <a:solidFill>
                  <a:schemeClr val="tx1">
                    <a:tint val="75000"/>
                  </a:schemeClr>
                </a:solidFill>
              </a:defRPr>
            </a:lvl1pPr>
            <a:lvl2pPr marL="322989" indent="0">
              <a:buNone/>
              <a:defRPr sz="1300">
                <a:solidFill>
                  <a:schemeClr val="tx1">
                    <a:tint val="75000"/>
                  </a:schemeClr>
                </a:solidFill>
              </a:defRPr>
            </a:lvl2pPr>
            <a:lvl3pPr marL="645978" indent="0">
              <a:buNone/>
              <a:defRPr sz="1100">
                <a:solidFill>
                  <a:schemeClr val="tx1">
                    <a:tint val="75000"/>
                  </a:schemeClr>
                </a:solidFill>
              </a:defRPr>
            </a:lvl3pPr>
            <a:lvl4pPr marL="968967" indent="0">
              <a:buNone/>
              <a:defRPr sz="1000">
                <a:solidFill>
                  <a:schemeClr val="tx1">
                    <a:tint val="75000"/>
                  </a:schemeClr>
                </a:solidFill>
              </a:defRPr>
            </a:lvl4pPr>
            <a:lvl5pPr marL="1291956" indent="0">
              <a:buNone/>
              <a:defRPr sz="1000">
                <a:solidFill>
                  <a:schemeClr val="tx1">
                    <a:tint val="75000"/>
                  </a:schemeClr>
                </a:solidFill>
              </a:defRPr>
            </a:lvl5pPr>
            <a:lvl6pPr marL="1614945" indent="0">
              <a:buNone/>
              <a:defRPr sz="1000">
                <a:solidFill>
                  <a:schemeClr val="tx1">
                    <a:tint val="75000"/>
                  </a:schemeClr>
                </a:solidFill>
              </a:defRPr>
            </a:lvl6pPr>
            <a:lvl7pPr marL="1937934" indent="0">
              <a:buNone/>
              <a:defRPr sz="1000">
                <a:solidFill>
                  <a:schemeClr val="tx1">
                    <a:tint val="75000"/>
                  </a:schemeClr>
                </a:solidFill>
              </a:defRPr>
            </a:lvl7pPr>
            <a:lvl8pPr marL="2260923" indent="0">
              <a:buNone/>
              <a:defRPr sz="1000">
                <a:solidFill>
                  <a:schemeClr val="tx1">
                    <a:tint val="75000"/>
                  </a:schemeClr>
                </a:solidFill>
              </a:defRPr>
            </a:lvl8pPr>
            <a:lvl9pPr marL="2583912"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9EA60-FAF3-45A8-A7C6-E4C258E04183}"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F26DD-ABBA-4BB7-9817-9ED5614101E4}" type="slidenum">
              <a:rPr lang="en-US" smtClean="0"/>
              <a:t>‹#›</a:t>
            </a:fld>
            <a:endParaRPr lang="en-US"/>
          </a:p>
        </p:txBody>
      </p:sp>
      <p:sp>
        <p:nvSpPr>
          <p:cNvPr id="7" name="Oval 6"/>
          <p:cNvSpPr/>
          <p:nvPr/>
        </p:nvSpPr>
        <p:spPr>
          <a:xfrm>
            <a:off x="3381216" y="2534444"/>
            <a:ext cx="63755" cy="5474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598" tIns="32299" rIns="64598" bIns="32299" rtlCol="0" anchor="ctr"/>
          <a:lstStyle/>
          <a:p>
            <a:pPr algn="ctr"/>
            <a:endParaRPr lang="en-US"/>
          </a:p>
        </p:txBody>
      </p:sp>
      <p:sp>
        <p:nvSpPr>
          <p:cNvPr id="8" name="Oval 7"/>
          <p:cNvSpPr/>
          <p:nvPr/>
        </p:nvSpPr>
        <p:spPr>
          <a:xfrm>
            <a:off x="3531652" y="2534444"/>
            <a:ext cx="63755" cy="5474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598" tIns="32299" rIns="64598" bIns="32299" rtlCol="0" anchor="ctr"/>
          <a:lstStyle/>
          <a:p>
            <a:pPr algn="ctr"/>
            <a:endParaRPr lang="en-US"/>
          </a:p>
        </p:txBody>
      </p:sp>
      <p:sp>
        <p:nvSpPr>
          <p:cNvPr id="9" name="Oval 8"/>
          <p:cNvSpPr/>
          <p:nvPr/>
        </p:nvSpPr>
        <p:spPr>
          <a:xfrm>
            <a:off x="3231498" y="2534444"/>
            <a:ext cx="63755" cy="5474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598" tIns="32299" rIns="64598" bIns="32299"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95834" y="1033462"/>
            <a:ext cx="3037364" cy="2923018"/>
          </a:xfrm>
        </p:spPr>
        <p:txBody>
          <a:bodyPr/>
          <a:lstStyle>
            <a:lvl1pPr>
              <a:defRPr sz="17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999EA60-FAF3-45A8-A7C6-E4C258E04183}"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F26DD-ABBA-4BB7-9817-9ED5614101E4}" type="slidenum">
              <a:rPr lang="en-US" smtClean="0"/>
              <a:t>‹#›</a:t>
            </a:fld>
            <a:endParaRPr lang="en-US"/>
          </a:p>
        </p:txBody>
      </p:sp>
      <p:sp>
        <p:nvSpPr>
          <p:cNvPr id="9" name="Content Placeholder 8"/>
          <p:cNvSpPr>
            <a:spLocks noGrp="1"/>
          </p:cNvSpPr>
          <p:nvPr>
            <p:ph sz="quarter" idx="13"/>
          </p:nvPr>
        </p:nvSpPr>
        <p:spPr>
          <a:xfrm>
            <a:off x="275083" y="1033462"/>
            <a:ext cx="3039656" cy="29232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3852" y="1033463"/>
            <a:ext cx="3038558" cy="393700"/>
          </a:xfrm>
        </p:spPr>
        <p:txBody>
          <a:bodyPr anchor="b">
            <a:noAutofit/>
          </a:bodyPr>
          <a:lstStyle>
            <a:lvl1pPr marL="0" indent="0" algn="ctr">
              <a:buNone/>
              <a:defRPr sz="1700" b="0"/>
            </a:lvl1pPr>
            <a:lvl2pPr marL="322989" indent="0">
              <a:buNone/>
              <a:defRPr sz="1400" b="1"/>
            </a:lvl2pPr>
            <a:lvl3pPr marL="645978" indent="0">
              <a:buNone/>
              <a:defRPr sz="1300" b="1"/>
            </a:lvl3pPr>
            <a:lvl4pPr marL="968967" indent="0">
              <a:buNone/>
              <a:defRPr sz="1100" b="1"/>
            </a:lvl4pPr>
            <a:lvl5pPr marL="1291956" indent="0">
              <a:buNone/>
              <a:defRPr sz="1100" b="1"/>
            </a:lvl5pPr>
            <a:lvl6pPr marL="1614945" indent="0">
              <a:buNone/>
              <a:defRPr sz="1100" b="1"/>
            </a:lvl6pPr>
            <a:lvl7pPr marL="1937934" indent="0">
              <a:buNone/>
              <a:defRPr sz="1100" b="1"/>
            </a:lvl7pPr>
            <a:lvl8pPr marL="2260923" indent="0">
              <a:buNone/>
              <a:defRPr sz="1100" b="1"/>
            </a:lvl8pPr>
            <a:lvl9pPr marL="2583912" indent="0">
              <a:buNone/>
              <a:defRPr sz="1100" b="1"/>
            </a:lvl9pPr>
          </a:lstStyle>
          <a:p>
            <a:pPr lvl="0"/>
            <a:r>
              <a:rPr lang="en-US" smtClean="0"/>
              <a:t>Click to edit Master text styles</a:t>
            </a:r>
          </a:p>
        </p:txBody>
      </p:sp>
      <p:sp>
        <p:nvSpPr>
          <p:cNvPr id="5" name="Text Placeholder 4"/>
          <p:cNvSpPr>
            <a:spLocks noGrp="1"/>
          </p:cNvSpPr>
          <p:nvPr>
            <p:ph type="body" sz="quarter" idx="3"/>
          </p:nvPr>
        </p:nvSpPr>
        <p:spPr>
          <a:xfrm>
            <a:off x="3495835" y="1033463"/>
            <a:ext cx="3039751" cy="393700"/>
          </a:xfrm>
        </p:spPr>
        <p:txBody>
          <a:bodyPr anchor="b">
            <a:noAutofit/>
          </a:bodyPr>
          <a:lstStyle>
            <a:lvl1pPr marL="0" indent="0" algn="ctr">
              <a:buNone/>
              <a:defRPr sz="1700" b="0"/>
            </a:lvl1pPr>
            <a:lvl2pPr marL="322989" indent="0">
              <a:buNone/>
              <a:defRPr sz="1400" b="1"/>
            </a:lvl2pPr>
            <a:lvl3pPr marL="645978" indent="0">
              <a:buNone/>
              <a:defRPr sz="1300" b="1"/>
            </a:lvl3pPr>
            <a:lvl4pPr marL="968967" indent="0">
              <a:buNone/>
              <a:defRPr sz="1100" b="1"/>
            </a:lvl4pPr>
            <a:lvl5pPr marL="1291956" indent="0">
              <a:buNone/>
              <a:defRPr sz="1100" b="1"/>
            </a:lvl5pPr>
            <a:lvl6pPr marL="1614945" indent="0">
              <a:buNone/>
              <a:defRPr sz="1100" b="1"/>
            </a:lvl6pPr>
            <a:lvl7pPr marL="1937934" indent="0">
              <a:buNone/>
              <a:defRPr sz="1100" b="1"/>
            </a:lvl7pPr>
            <a:lvl8pPr marL="2260923" indent="0">
              <a:buNone/>
              <a:defRPr sz="1100" b="1"/>
            </a:lvl8pPr>
            <a:lvl9pPr marL="2583912" indent="0">
              <a:buNone/>
              <a:defRPr sz="11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99EA60-FAF3-45A8-A7C6-E4C258E04183}"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F26DD-ABBA-4BB7-9817-9ED5614101E4}" type="slidenum">
              <a:rPr lang="en-US" smtClean="0"/>
              <a:t>‹#›</a:t>
            </a:fld>
            <a:endParaRPr lang="en-US"/>
          </a:p>
        </p:txBody>
      </p:sp>
      <p:sp>
        <p:nvSpPr>
          <p:cNvPr id="11" name="Content Placeholder 10"/>
          <p:cNvSpPr>
            <a:spLocks noGrp="1"/>
          </p:cNvSpPr>
          <p:nvPr>
            <p:ph sz="quarter" idx="13"/>
          </p:nvPr>
        </p:nvSpPr>
        <p:spPr>
          <a:xfrm>
            <a:off x="343853" y="1429131"/>
            <a:ext cx="3039656" cy="25275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14173" y="1429131"/>
            <a:ext cx="3039656" cy="25272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99EA60-FAF3-45A8-A7C6-E4C258E04183}"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9EA60-FAF3-45A8-A7C6-E4C258E04183}"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2622" y="172244"/>
            <a:ext cx="2262502" cy="1353344"/>
          </a:xfrm>
        </p:spPr>
        <p:txBody>
          <a:bodyPr anchor="b"/>
          <a:lstStyle>
            <a:lvl1pPr algn="ctr">
              <a:lnSpc>
                <a:spcPct val="100000"/>
              </a:lnSpc>
              <a:defRPr sz="20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40852" y="176345"/>
            <a:ext cx="3757305" cy="3780136"/>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42622" y="1574801"/>
            <a:ext cx="2262502" cy="2381680"/>
          </a:xfrm>
        </p:spPr>
        <p:txBody>
          <a:bodyPr>
            <a:normAutofit/>
          </a:bodyPr>
          <a:lstStyle>
            <a:lvl1pPr marL="0" indent="0" algn="ctr">
              <a:lnSpc>
                <a:spcPct val="125000"/>
              </a:lnSpc>
              <a:buNone/>
              <a:defRPr sz="1100"/>
            </a:lvl1pPr>
            <a:lvl2pPr marL="322989" indent="0">
              <a:buNone/>
              <a:defRPr sz="800"/>
            </a:lvl2pPr>
            <a:lvl3pPr marL="645978" indent="0">
              <a:buNone/>
              <a:defRPr sz="700"/>
            </a:lvl3pPr>
            <a:lvl4pPr marL="968967" indent="0">
              <a:buNone/>
              <a:defRPr sz="600"/>
            </a:lvl4pPr>
            <a:lvl5pPr marL="1291956" indent="0">
              <a:buNone/>
              <a:defRPr sz="600"/>
            </a:lvl5pPr>
            <a:lvl6pPr marL="1614945" indent="0">
              <a:buNone/>
              <a:defRPr sz="600"/>
            </a:lvl6pPr>
            <a:lvl7pPr marL="1937934" indent="0">
              <a:buNone/>
              <a:defRPr sz="600"/>
            </a:lvl7pPr>
            <a:lvl8pPr marL="2260923" indent="0">
              <a:buNone/>
              <a:defRPr sz="600"/>
            </a:lvl8pPr>
            <a:lvl9pPr marL="258391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9EA60-FAF3-45A8-A7C6-E4C258E04183}"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3182" y="147638"/>
            <a:ext cx="4295767" cy="578247"/>
          </a:xfrm>
        </p:spPr>
        <p:txBody>
          <a:bodyPr anchor="b"/>
          <a:lstStyle>
            <a:lvl1pPr algn="ctr">
              <a:lnSpc>
                <a:spcPct val="100000"/>
              </a:lnSpc>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134237" y="738187"/>
            <a:ext cx="4553657" cy="2932758"/>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200"/>
            </a:lvl1pPr>
            <a:lvl2pPr marL="322989" indent="0">
              <a:buNone/>
              <a:defRPr sz="2000"/>
            </a:lvl2pPr>
            <a:lvl3pPr marL="645978" indent="0">
              <a:buNone/>
              <a:defRPr sz="1700"/>
            </a:lvl3pPr>
            <a:lvl4pPr marL="968967" indent="0">
              <a:buNone/>
              <a:defRPr sz="1400"/>
            </a:lvl4pPr>
            <a:lvl5pPr marL="1291956" indent="0">
              <a:buNone/>
              <a:defRPr sz="1400"/>
            </a:lvl5pPr>
            <a:lvl6pPr marL="1614945" indent="0">
              <a:buNone/>
              <a:defRPr sz="1400"/>
            </a:lvl6pPr>
            <a:lvl7pPr marL="1937934" indent="0">
              <a:buNone/>
              <a:defRPr sz="1400"/>
            </a:lvl7pPr>
            <a:lvl8pPr marL="2260923" indent="0">
              <a:buNone/>
              <a:defRPr sz="1400"/>
            </a:lvl8pPr>
            <a:lvl9pPr marL="2583912" indent="0">
              <a:buNone/>
              <a:defRPr sz="1400"/>
            </a:lvl9pPr>
          </a:lstStyle>
          <a:p>
            <a:r>
              <a:rPr lang="en-US" smtClean="0"/>
              <a:t>Click icon to add picture</a:t>
            </a:r>
            <a:endParaRPr lang="en-US" dirty="0"/>
          </a:p>
        </p:txBody>
      </p:sp>
      <p:sp>
        <p:nvSpPr>
          <p:cNvPr id="4" name="Text Placeholder 3"/>
          <p:cNvSpPr>
            <a:spLocks noGrp="1"/>
          </p:cNvSpPr>
          <p:nvPr>
            <p:ph type="body" sz="half" idx="2"/>
          </p:nvPr>
        </p:nvSpPr>
        <p:spPr>
          <a:xfrm>
            <a:off x="1263182" y="3752453"/>
            <a:ext cx="4295767" cy="344488"/>
          </a:xfrm>
        </p:spPr>
        <p:txBody>
          <a:bodyPr>
            <a:normAutofit/>
          </a:bodyPr>
          <a:lstStyle>
            <a:lvl1pPr marL="0" indent="0" algn="ctr">
              <a:buNone/>
              <a:defRPr sz="1100"/>
            </a:lvl1pPr>
            <a:lvl2pPr marL="322989" indent="0">
              <a:buNone/>
              <a:defRPr sz="800"/>
            </a:lvl2pPr>
            <a:lvl3pPr marL="645978" indent="0">
              <a:buNone/>
              <a:defRPr sz="700"/>
            </a:lvl3pPr>
            <a:lvl4pPr marL="968967" indent="0">
              <a:buNone/>
              <a:defRPr sz="600"/>
            </a:lvl4pPr>
            <a:lvl5pPr marL="1291956" indent="0">
              <a:buNone/>
              <a:defRPr sz="600"/>
            </a:lvl5pPr>
            <a:lvl6pPr marL="1614945" indent="0">
              <a:buNone/>
              <a:defRPr sz="600"/>
            </a:lvl6pPr>
            <a:lvl7pPr marL="1937934" indent="0">
              <a:buNone/>
              <a:defRPr sz="600"/>
            </a:lvl7pPr>
            <a:lvl8pPr marL="2260923" indent="0">
              <a:buNone/>
              <a:defRPr sz="600"/>
            </a:lvl8pPr>
            <a:lvl9pPr marL="258391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9EA60-FAF3-45A8-A7C6-E4C258E04183}"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F26DD-ABBA-4BB7-9817-9ED5614101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853" y="0"/>
            <a:ext cx="6189345" cy="1033463"/>
          </a:xfrm>
          <a:prstGeom prst="rect">
            <a:avLst/>
          </a:prstGeom>
        </p:spPr>
        <p:txBody>
          <a:bodyPr vert="horz" lIns="64598" tIns="32299" rIns="64598" bIns="32299"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3853" y="1033462"/>
            <a:ext cx="6189345" cy="2923018"/>
          </a:xfrm>
          <a:prstGeom prst="rect">
            <a:avLst/>
          </a:prstGeom>
        </p:spPr>
        <p:txBody>
          <a:bodyPr vert="horz" lIns="64598" tIns="32299" rIns="64598" bIns="322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85767" y="4105143"/>
            <a:ext cx="1568827" cy="235810"/>
          </a:xfrm>
          <a:prstGeom prst="rect">
            <a:avLst/>
          </a:prstGeom>
        </p:spPr>
        <p:txBody>
          <a:bodyPr vert="horz" lIns="64598" tIns="32299" rIns="32299" bIns="32299" rtlCol="0" anchor="ctr"/>
          <a:lstStyle>
            <a:lvl1pPr algn="r">
              <a:defRPr sz="800">
                <a:solidFill>
                  <a:schemeClr val="tx1">
                    <a:lumMod val="65000"/>
                    <a:lumOff val="35000"/>
                  </a:schemeClr>
                </a:solidFill>
                <a:latin typeface="Century Gothic" pitchFamily="34" charset="0"/>
              </a:defRPr>
            </a:lvl1pPr>
          </a:lstStyle>
          <a:p>
            <a:fld id="{E999EA60-FAF3-45A8-A7C6-E4C258E04183}" type="datetimeFigureOut">
              <a:rPr lang="en-US" smtClean="0"/>
              <a:t>9/16/2023</a:t>
            </a:fld>
            <a:endParaRPr lang="en-US"/>
          </a:p>
        </p:txBody>
      </p:sp>
      <p:sp>
        <p:nvSpPr>
          <p:cNvPr id="5" name="Footer Placeholder 4"/>
          <p:cNvSpPr>
            <a:spLocks noGrp="1"/>
          </p:cNvSpPr>
          <p:nvPr>
            <p:ph type="ftr" sz="quarter" idx="3"/>
          </p:nvPr>
        </p:nvSpPr>
        <p:spPr>
          <a:xfrm>
            <a:off x="495747" y="4105143"/>
            <a:ext cx="2141915" cy="235810"/>
          </a:xfrm>
          <a:prstGeom prst="rect">
            <a:avLst/>
          </a:prstGeom>
        </p:spPr>
        <p:txBody>
          <a:bodyPr vert="horz" lIns="32299" tIns="32299" rIns="64598" bIns="32299" rtlCol="0" anchor="ctr"/>
          <a:lstStyle>
            <a:lvl1pPr algn="l">
              <a:defRPr sz="8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25257" y="4105143"/>
            <a:ext cx="422652" cy="235810"/>
          </a:xfrm>
          <a:prstGeom prst="rect">
            <a:avLst/>
          </a:prstGeom>
        </p:spPr>
        <p:txBody>
          <a:bodyPr vert="horz" lIns="19379" tIns="32299" rIns="32299" bIns="32299" rtlCol="0" anchor="ctr"/>
          <a:lstStyle>
            <a:lvl1pPr algn="l">
              <a:defRPr sz="800">
                <a:solidFill>
                  <a:schemeClr val="tx1">
                    <a:lumMod val="65000"/>
                    <a:lumOff val="35000"/>
                  </a:schemeClr>
                </a:solidFill>
                <a:latin typeface="Century Gothic" pitchFamily="34" charset="0"/>
              </a:defRPr>
            </a:lvl1pPr>
          </a:lstStyle>
          <a:p>
            <a:fld id="{B5BF26DD-ABBA-4BB7-9817-9ED5614101E4}" type="slidenum">
              <a:rPr lang="en-US" smtClean="0"/>
              <a:t>‹#›</a:t>
            </a:fld>
            <a:endParaRPr lang="en-US"/>
          </a:p>
        </p:txBody>
      </p:sp>
      <p:sp>
        <p:nvSpPr>
          <p:cNvPr id="7" name="Oval 6"/>
          <p:cNvSpPr/>
          <p:nvPr/>
        </p:nvSpPr>
        <p:spPr>
          <a:xfrm>
            <a:off x="6360940" y="4197519"/>
            <a:ext cx="63755" cy="5474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598" tIns="32299" rIns="64598" bIns="32299" rtlCol="0" anchor="ctr"/>
          <a:lstStyle/>
          <a:p>
            <a:pPr marL="0" algn="ctr" defTabSz="645978" rtl="0" eaLnBrk="1" latinLnBrk="0" hangingPunct="1"/>
            <a:endParaRPr lang="en-US" sz="1300" kern="1200">
              <a:solidFill>
                <a:schemeClr val="lt1"/>
              </a:solidFill>
              <a:latin typeface="+mn-lt"/>
              <a:ea typeface="+mn-ea"/>
              <a:cs typeface="+mn-cs"/>
            </a:endParaRPr>
          </a:p>
        </p:txBody>
      </p:sp>
      <p:sp>
        <p:nvSpPr>
          <p:cNvPr id="8" name="Oval 7"/>
          <p:cNvSpPr/>
          <p:nvPr/>
        </p:nvSpPr>
        <p:spPr>
          <a:xfrm>
            <a:off x="428025" y="4197519"/>
            <a:ext cx="63755" cy="5474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4598" tIns="32299" rIns="64598" bIns="3229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45978" rtl="0" eaLnBrk="1" latinLnBrk="0" hangingPunct="1">
        <a:lnSpc>
          <a:spcPts val="4098"/>
        </a:lnSpc>
        <a:spcBef>
          <a:spcPct val="0"/>
        </a:spcBef>
        <a:buNone/>
        <a:defRPr sz="3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242242" indent="-242242" algn="l" defTabSz="645978" rtl="0" eaLnBrk="1" latinLnBrk="0" hangingPunct="1">
        <a:spcBef>
          <a:spcPct val="20000"/>
        </a:spcBef>
        <a:buFont typeface="Arial" pitchFamily="34" charset="0"/>
        <a:buChar char="•"/>
        <a:defRPr sz="1700" kern="1200">
          <a:solidFill>
            <a:schemeClr val="tx1">
              <a:lumMod val="50000"/>
              <a:lumOff val="50000"/>
            </a:schemeClr>
          </a:solidFill>
          <a:latin typeface="+mj-lt"/>
          <a:ea typeface="+mn-ea"/>
          <a:cs typeface="+mn-cs"/>
        </a:defRPr>
      </a:lvl1pPr>
      <a:lvl2pPr marL="524857" indent="-201868" algn="l" defTabSz="645978" rtl="0" eaLnBrk="1" latinLnBrk="0" hangingPunct="1">
        <a:spcBef>
          <a:spcPct val="20000"/>
        </a:spcBef>
        <a:buFont typeface="Courier New" pitchFamily="49" charset="0"/>
        <a:buChar char="o"/>
        <a:defRPr sz="1100" kern="1200">
          <a:solidFill>
            <a:schemeClr val="tx1">
              <a:lumMod val="50000"/>
              <a:lumOff val="50000"/>
            </a:schemeClr>
          </a:solidFill>
          <a:latin typeface="+mj-lt"/>
          <a:ea typeface="+mn-ea"/>
          <a:cs typeface="+mn-cs"/>
        </a:defRPr>
      </a:lvl2pPr>
      <a:lvl3pPr marL="807472" indent="-161494" algn="l" defTabSz="645978" rtl="0" eaLnBrk="1" latinLnBrk="0" hangingPunct="1">
        <a:spcBef>
          <a:spcPct val="20000"/>
        </a:spcBef>
        <a:buFont typeface="Arial" pitchFamily="34" charset="0"/>
        <a:buChar char="•"/>
        <a:defRPr sz="1100" kern="1200">
          <a:solidFill>
            <a:schemeClr val="tx1">
              <a:lumMod val="50000"/>
              <a:lumOff val="50000"/>
            </a:schemeClr>
          </a:solidFill>
          <a:latin typeface="+mj-lt"/>
          <a:ea typeface="+mn-ea"/>
          <a:cs typeface="+mn-cs"/>
        </a:defRPr>
      </a:lvl3pPr>
      <a:lvl4pPr marL="1130462" indent="-161494" algn="l" defTabSz="645978" rtl="0" eaLnBrk="1" latinLnBrk="0" hangingPunct="1">
        <a:spcBef>
          <a:spcPct val="20000"/>
        </a:spcBef>
        <a:buFont typeface="Courier New" pitchFamily="49" charset="0"/>
        <a:buChar char="o"/>
        <a:defRPr sz="1100" kern="1200">
          <a:solidFill>
            <a:schemeClr val="tx1">
              <a:lumMod val="50000"/>
              <a:lumOff val="50000"/>
            </a:schemeClr>
          </a:solidFill>
          <a:latin typeface="+mj-lt"/>
          <a:ea typeface="+mn-ea"/>
          <a:cs typeface="+mn-cs"/>
        </a:defRPr>
      </a:lvl4pPr>
      <a:lvl5pPr marL="1453450" indent="-161494" algn="l" defTabSz="645978" rtl="0" eaLnBrk="1" latinLnBrk="0" hangingPunct="1">
        <a:spcBef>
          <a:spcPct val="20000"/>
        </a:spcBef>
        <a:buFont typeface="Arial" pitchFamily="34" charset="0"/>
        <a:buChar char="•"/>
        <a:defRPr sz="1100" kern="1200">
          <a:solidFill>
            <a:schemeClr val="tx1">
              <a:lumMod val="50000"/>
              <a:lumOff val="50000"/>
            </a:schemeClr>
          </a:solidFill>
          <a:latin typeface="+mj-lt"/>
          <a:ea typeface="+mn-ea"/>
          <a:cs typeface="+mn-cs"/>
        </a:defRPr>
      </a:lvl5pPr>
      <a:lvl6pPr marL="1776439" indent="-161494" algn="l" defTabSz="645978" rtl="0" eaLnBrk="1" latinLnBrk="0" hangingPunct="1">
        <a:spcBef>
          <a:spcPct val="20000"/>
        </a:spcBef>
        <a:buFont typeface="Courier New" pitchFamily="49" charset="0"/>
        <a:buChar char="o"/>
        <a:defRPr sz="1100" kern="1200">
          <a:solidFill>
            <a:schemeClr val="tx1">
              <a:lumMod val="50000"/>
              <a:lumOff val="50000"/>
            </a:schemeClr>
          </a:solidFill>
          <a:latin typeface="+mj-lt"/>
          <a:ea typeface="+mn-ea"/>
          <a:cs typeface="+mn-cs"/>
        </a:defRPr>
      </a:lvl6pPr>
      <a:lvl7pPr marL="2099428" indent="-161494" algn="l" defTabSz="645978" rtl="0" eaLnBrk="1" latinLnBrk="0" hangingPunct="1">
        <a:spcBef>
          <a:spcPct val="20000"/>
        </a:spcBef>
        <a:buFont typeface="Arial" pitchFamily="34" charset="0"/>
        <a:buChar char="•"/>
        <a:defRPr sz="1100" kern="1200">
          <a:solidFill>
            <a:schemeClr val="tx1">
              <a:lumMod val="50000"/>
              <a:lumOff val="50000"/>
            </a:schemeClr>
          </a:solidFill>
          <a:latin typeface="+mj-lt"/>
          <a:ea typeface="+mn-ea"/>
          <a:cs typeface="+mn-cs"/>
        </a:defRPr>
      </a:lvl7pPr>
      <a:lvl8pPr marL="2422417" indent="-161494" algn="l" defTabSz="645978" rtl="0" eaLnBrk="1" latinLnBrk="0" hangingPunct="1">
        <a:spcBef>
          <a:spcPct val="20000"/>
        </a:spcBef>
        <a:buFont typeface="Courier New" pitchFamily="49" charset="0"/>
        <a:buChar char="o"/>
        <a:defRPr sz="1100" kern="1200">
          <a:solidFill>
            <a:schemeClr val="tx1">
              <a:lumMod val="50000"/>
              <a:lumOff val="50000"/>
            </a:schemeClr>
          </a:solidFill>
          <a:latin typeface="+mj-lt"/>
          <a:ea typeface="+mn-ea"/>
          <a:cs typeface="+mn-cs"/>
        </a:defRPr>
      </a:lvl8pPr>
      <a:lvl9pPr marL="2745406" indent="-161494" algn="l" defTabSz="645978" rtl="0" eaLnBrk="1" latinLnBrk="0" hangingPunct="1">
        <a:spcBef>
          <a:spcPct val="20000"/>
        </a:spcBef>
        <a:buFont typeface="Arial" pitchFamily="34" charset="0"/>
        <a:buChar char="•"/>
        <a:defRPr sz="1100" kern="1200">
          <a:solidFill>
            <a:schemeClr val="tx1">
              <a:lumMod val="50000"/>
              <a:lumOff val="50000"/>
            </a:schemeClr>
          </a:solidFill>
          <a:latin typeface="+mj-lt"/>
          <a:ea typeface="+mn-ea"/>
          <a:cs typeface="+mn-cs"/>
        </a:defRPr>
      </a:lvl9pPr>
    </p:bodyStyle>
    <p:otherStyle>
      <a:defPPr>
        <a:defRPr lang="en-US"/>
      </a:defPPr>
      <a:lvl1pPr marL="0" algn="l" defTabSz="645978" rtl="0" eaLnBrk="1" latinLnBrk="0" hangingPunct="1">
        <a:defRPr sz="1300" kern="1200">
          <a:solidFill>
            <a:schemeClr val="tx1"/>
          </a:solidFill>
          <a:latin typeface="+mn-lt"/>
          <a:ea typeface="+mn-ea"/>
          <a:cs typeface="+mn-cs"/>
        </a:defRPr>
      </a:lvl1pPr>
      <a:lvl2pPr marL="322989" algn="l" defTabSz="645978" rtl="0" eaLnBrk="1" latinLnBrk="0" hangingPunct="1">
        <a:defRPr sz="1300" kern="1200">
          <a:solidFill>
            <a:schemeClr val="tx1"/>
          </a:solidFill>
          <a:latin typeface="+mn-lt"/>
          <a:ea typeface="+mn-ea"/>
          <a:cs typeface="+mn-cs"/>
        </a:defRPr>
      </a:lvl2pPr>
      <a:lvl3pPr marL="645978" algn="l" defTabSz="645978" rtl="0" eaLnBrk="1" latinLnBrk="0" hangingPunct="1">
        <a:defRPr sz="1300" kern="1200">
          <a:solidFill>
            <a:schemeClr val="tx1"/>
          </a:solidFill>
          <a:latin typeface="+mn-lt"/>
          <a:ea typeface="+mn-ea"/>
          <a:cs typeface="+mn-cs"/>
        </a:defRPr>
      </a:lvl3pPr>
      <a:lvl4pPr marL="968967" algn="l" defTabSz="645978" rtl="0" eaLnBrk="1" latinLnBrk="0" hangingPunct="1">
        <a:defRPr sz="1300" kern="1200">
          <a:solidFill>
            <a:schemeClr val="tx1"/>
          </a:solidFill>
          <a:latin typeface="+mn-lt"/>
          <a:ea typeface="+mn-ea"/>
          <a:cs typeface="+mn-cs"/>
        </a:defRPr>
      </a:lvl4pPr>
      <a:lvl5pPr marL="1291956" algn="l" defTabSz="645978" rtl="0" eaLnBrk="1" latinLnBrk="0" hangingPunct="1">
        <a:defRPr sz="1300" kern="1200">
          <a:solidFill>
            <a:schemeClr val="tx1"/>
          </a:solidFill>
          <a:latin typeface="+mn-lt"/>
          <a:ea typeface="+mn-ea"/>
          <a:cs typeface="+mn-cs"/>
        </a:defRPr>
      </a:lvl5pPr>
      <a:lvl6pPr marL="1614945" algn="l" defTabSz="645978" rtl="0" eaLnBrk="1" latinLnBrk="0" hangingPunct="1">
        <a:defRPr sz="1300" kern="1200">
          <a:solidFill>
            <a:schemeClr val="tx1"/>
          </a:solidFill>
          <a:latin typeface="+mn-lt"/>
          <a:ea typeface="+mn-ea"/>
          <a:cs typeface="+mn-cs"/>
        </a:defRPr>
      </a:lvl6pPr>
      <a:lvl7pPr marL="1937934" algn="l" defTabSz="645978" rtl="0" eaLnBrk="1" latinLnBrk="0" hangingPunct="1">
        <a:defRPr sz="1300" kern="1200">
          <a:solidFill>
            <a:schemeClr val="tx1"/>
          </a:solidFill>
          <a:latin typeface="+mn-lt"/>
          <a:ea typeface="+mn-ea"/>
          <a:cs typeface="+mn-cs"/>
        </a:defRPr>
      </a:lvl7pPr>
      <a:lvl8pPr marL="2260923" algn="l" defTabSz="645978" rtl="0" eaLnBrk="1" latinLnBrk="0" hangingPunct="1">
        <a:defRPr sz="1300" kern="1200">
          <a:solidFill>
            <a:schemeClr val="tx1"/>
          </a:solidFill>
          <a:latin typeface="+mn-lt"/>
          <a:ea typeface="+mn-ea"/>
          <a:cs typeface="+mn-cs"/>
        </a:defRPr>
      </a:lvl8pPr>
      <a:lvl9pPr marL="2583912" algn="l" defTabSz="64597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53" y="126330"/>
            <a:ext cx="6189345" cy="1152128"/>
          </a:xfrm>
        </p:spPr>
        <p:style>
          <a:lnRef idx="0">
            <a:schemeClr val="accent1"/>
          </a:lnRef>
          <a:fillRef idx="3">
            <a:schemeClr val="accent1"/>
          </a:fillRef>
          <a:effectRef idx="3">
            <a:schemeClr val="accent1"/>
          </a:effectRef>
          <a:fontRef idx="minor">
            <a:schemeClr val="lt1"/>
          </a:fontRef>
        </p:style>
        <p:txBody>
          <a:bodyPr/>
          <a:lstStyle/>
          <a:p>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Gerak</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Dasar</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Dalam</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Permainan</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Bola Kecil</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343853" y="1408748"/>
            <a:ext cx="6189345" cy="2606014"/>
          </a:xfrm>
        </p:spPr>
        <p:style>
          <a:lnRef idx="0">
            <a:schemeClr val="accent1"/>
          </a:lnRef>
          <a:fillRef idx="3">
            <a:schemeClr val="accent1"/>
          </a:fillRef>
          <a:effectRef idx="3">
            <a:schemeClr val="accent1"/>
          </a:effectRef>
          <a:fontRef idx="minor">
            <a:schemeClr val="lt1"/>
          </a:fontRef>
        </p:style>
        <p:txBody>
          <a:bodyPr anchor="ctr">
            <a:noAutofit/>
          </a:bodyPr>
          <a:lstStyle/>
          <a:p>
            <a:pPr marL="0" indent="0">
              <a:buNone/>
            </a:pPr>
            <a:endParaRPr lang="en-US" sz="2000" b="1" dirty="0" smtClean="0"/>
          </a:p>
          <a:p>
            <a:pPr marL="0" indent="0">
              <a:buNone/>
            </a:pPr>
            <a:endParaRPr lang="en-US" sz="2000" b="1" dirty="0" smtClean="0"/>
          </a:p>
          <a:p>
            <a:pPr marL="0" indent="0">
              <a:buNone/>
            </a:pPr>
            <a:r>
              <a:rPr lang="en-US" sz="2000" b="1" dirty="0" err="1" smtClean="0"/>
              <a:t>Permainan</a:t>
            </a:r>
            <a:r>
              <a:rPr lang="en-US" sz="2000" b="1" dirty="0" smtClean="0"/>
              <a:t> bola </a:t>
            </a:r>
            <a:r>
              <a:rPr lang="en-US" sz="2000" b="1" dirty="0" err="1" smtClean="0"/>
              <a:t>kecil</a:t>
            </a:r>
            <a:r>
              <a:rPr lang="en-US" sz="2000" b="1" dirty="0" smtClean="0"/>
              <a:t> </a:t>
            </a:r>
            <a:r>
              <a:rPr lang="en-US" sz="2000" b="1" dirty="0" err="1" smtClean="0"/>
              <a:t>adalah</a:t>
            </a:r>
            <a:r>
              <a:rPr lang="en-US" sz="2000" b="1" dirty="0" smtClean="0"/>
              <a:t> </a:t>
            </a:r>
            <a:r>
              <a:rPr lang="en-US" sz="2000" b="1" dirty="0" err="1" smtClean="0"/>
              <a:t>olahraga</a:t>
            </a:r>
            <a:r>
              <a:rPr lang="en-US" sz="2000" b="1" dirty="0" smtClean="0"/>
              <a:t> yang </a:t>
            </a:r>
            <a:r>
              <a:rPr lang="en-US" sz="2000" b="1" dirty="0" err="1" smtClean="0"/>
              <a:t>menggunakan</a:t>
            </a:r>
            <a:r>
              <a:rPr lang="en-US" sz="2000" b="1" dirty="0" smtClean="0"/>
              <a:t> bola </a:t>
            </a:r>
            <a:r>
              <a:rPr lang="en-US" sz="2000" b="1" dirty="0" err="1" smtClean="0"/>
              <a:t>berukuran</a:t>
            </a:r>
            <a:r>
              <a:rPr lang="en-US" sz="2000" b="1" dirty="0" smtClean="0"/>
              <a:t> </a:t>
            </a:r>
            <a:r>
              <a:rPr lang="en-US" sz="2000" b="1" dirty="0" err="1" smtClean="0"/>
              <a:t>kecil</a:t>
            </a:r>
            <a:r>
              <a:rPr lang="en-US" sz="2000" b="1" dirty="0" smtClean="0"/>
              <a:t>. </a:t>
            </a:r>
          </a:p>
          <a:p>
            <a:pPr marL="0" indent="0">
              <a:buNone/>
            </a:pPr>
            <a:endParaRPr lang="en-US" sz="2000" b="1" dirty="0" smtClean="0"/>
          </a:p>
          <a:p>
            <a:pPr marL="0" indent="0">
              <a:buNone/>
            </a:pPr>
            <a:r>
              <a:rPr lang="en-US" sz="2000" b="1" dirty="0" err="1" smtClean="0"/>
              <a:t>Contoh</a:t>
            </a:r>
            <a:r>
              <a:rPr lang="en-US" sz="2000" b="1" dirty="0" smtClean="0"/>
              <a:t> </a:t>
            </a:r>
            <a:r>
              <a:rPr lang="en-US" sz="2000" b="1" dirty="0" err="1" smtClean="0"/>
              <a:t>permainan</a:t>
            </a:r>
            <a:r>
              <a:rPr lang="en-US" sz="2000" b="1" dirty="0" smtClean="0"/>
              <a:t> bola </a:t>
            </a:r>
            <a:r>
              <a:rPr lang="en-US" sz="2000" b="1" dirty="0" err="1" smtClean="0"/>
              <a:t>kecil</a:t>
            </a:r>
            <a:r>
              <a:rPr lang="en-US" sz="2000" b="1" dirty="0" smtClean="0"/>
              <a:t> </a:t>
            </a:r>
            <a:r>
              <a:rPr lang="en-US" sz="2000" b="1" dirty="0" err="1" smtClean="0"/>
              <a:t>yaitu</a:t>
            </a:r>
            <a:r>
              <a:rPr lang="en-US" sz="2000" b="1" dirty="0" smtClean="0"/>
              <a:t> :</a:t>
            </a:r>
          </a:p>
          <a:p>
            <a:pPr marL="342900" indent="-342900">
              <a:buAutoNum type="arabicPeriod"/>
            </a:pPr>
            <a:r>
              <a:rPr lang="en-US" sz="2000" b="1" dirty="0" err="1" smtClean="0"/>
              <a:t>Tenis</a:t>
            </a:r>
            <a:r>
              <a:rPr lang="en-US" sz="2000" b="1" dirty="0" smtClean="0"/>
              <a:t> </a:t>
            </a:r>
            <a:r>
              <a:rPr lang="en-US" sz="2000" b="1" dirty="0" err="1" smtClean="0"/>
              <a:t>Meja</a:t>
            </a:r>
            <a:endParaRPr lang="en-US" sz="2000" b="1" dirty="0" smtClean="0"/>
          </a:p>
          <a:p>
            <a:pPr marL="342900" indent="-342900">
              <a:buAutoNum type="arabicPeriod"/>
            </a:pPr>
            <a:r>
              <a:rPr lang="en-US" sz="2000" b="1" dirty="0" err="1" smtClean="0"/>
              <a:t>Kasti</a:t>
            </a:r>
            <a:endParaRPr lang="en-US" sz="2000" b="1" dirty="0" smtClean="0"/>
          </a:p>
          <a:p>
            <a:pPr marL="342900" indent="-342900">
              <a:buAutoNum type="arabicPeriod"/>
            </a:pPr>
            <a:r>
              <a:rPr lang="en-US" sz="2000" b="1" dirty="0" err="1" smtClean="0"/>
              <a:t>Bulutangkis</a:t>
            </a:r>
            <a:endParaRPr lang="en-US" sz="2000" b="1" dirty="0" smtClean="0"/>
          </a:p>
          <a:p>
            <a:pPr marL="0" indent="0">
              <a:buNone/>
            </a:pPr>
            <a:endParaRPr lang="en-US" sz="2000" b="1" dirty="0"/>
          </a:p>
          <a:p>
            <a:pPr marL="0" indent="0">
              <a:buNone/>
            </a:pPr>
            <a:endParaRPr lang="en-US" sz="2000" b="1" dirty="0" smtClean="0"/>
          </a:p>
        </p:txBody>
      </p:sp>
      <p:sp>
        <p:nvSpPr>
          <p:cNvPr id="4" name="TextBox 3"/>
          <p:cNvSpPr txBox="1"/>
          <p:nvPr/>
        </p:nvSpPr>
        <p:spPr>
          <a:xfrm>
            <a:off x="270173" y="126330"/>
            <a:ext cx="970265" cy="261610"/>
          </a:xfrm>
          <a:prstGeom prst="rect">
            <a:avLst/>
          </a:prstGeom>
          <a:noFill/>
        </p:spPr>
        <p:txBody>
          <a:bodyPr wrap="square" rtlCol="0">
            <a:spAutoFit/>
          </a:bodyPr>
          <a:lstStyle/>
          <a:p>
            <a:r>
              <a:rPr lang="en-US" sz="1100" b="1" i="1" dirty="0" err="1" smtClean="0">
                <a:solidFill>
                  <a:schemeClr val="bg1"/>
                </a:solidFill>
              </a:rPr>
              <a:t>Pelajaran</a:t>
            </a:r>
            <a:r>
              <a:rPr lang="en-US" sz="1100" b="1" i="1" dirty="0" smtClean="0">
                <a:solidFill>
                  <a:schemeClr val="bg1"/>
                </a:solidFill>
              </a:rPr>
              <a:t> 2</a:t>
            </a:r>
            <a:endParaRPr lang="en-US" sz="1100" b="1" i="1" dirty="0">
              <a:solidFill>
                <a:schemeClr val="bg1"/>
              </a:solidFill>
            </a:endParaRPr>
          </a:p>
        </p:txBody>
      </p:sp>
    </p:spTree>
    <p:extLst>
      <p:ext uri="{BB962C8B-B14F-4D97-AF65-F5344CB8AC3E}">
        <p14:creationId xmlns:p14="http://schemas.microsoft.com/office/powerpoint/2010/main" val="373951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err="1"/>
              <a:t>Permainan</a:t>
            </a:r>
            <a:r>
              <a:rPr lang="en-US" dirty="0"/>
              <a:t> Bola Kecil </a:t>
            </a:r>
            <a:br>
              <a:rPr lang="en-US" dirty="0"/>
            </a:br>
            <a:r>
              <a:rPr lang="en-US" dirty="0" err="1" smtClean="0"/>
              <a:t>Bulutangkis</a:t>
            </a:r>
            <a:endParaRPr lang="en-US" dirty="0"/>
          </a:p>
        </p:txBody>
      </p:sp>
      <p:sp>
        <p:nvSpPr>
          <p:cNvPr id="3" name="Text Placeholder 2"/>
          <p:cNvSpPr>
            <a:spLocks noGrp="1"/>
          </p:cNvSpPr>
          <p:nvPr>
            <p:ph type="body" idx="1"/>
          </p:nvPr>
        </p:nvSpPr>
        <p:spPr>
          <a:xfrm>
            <a:off x="343851" y="1033462"/>
            <a:ext cx="6191017" cy="3125315"/>
          </a:xfrm>
        </p:spPr>
        <p:style>
          <a:lnRef idx="1">
            <a:schemeClr val="accent1"/>
          </a:lnRef>
          <a:fillRef idx="2">
            <a:schemeClr val="accent1"/>
          </a:fillRef>
          <a:effectRef idx="1">
            <a:schemeClr val="accent1"/>
          </a:effectRef>
          <a:fontRef idx="minor">
            <a:schemeClr val="dk1"/>
          </a:fontRef>
        </p:style>
        <p:txBody>
          <a:bodyPr anchor="ctr"/>
          <a:lstStyle/>
          <a:p>
            <a:r>
              <a:rPr lang="en-US" b="1" dirty="0" err="1" smtClean="0"/>
              <a:t>Bulutangkis</a:t>
            </a:r>
            <a:r>
              <a:rPr lang="en-US" b="1" dirty="0" smtClean="0"/>
              <a:t> </a:t>
            </a:r>
            <a:r>
              <a:rPr lang="en-US" b="1" dirty="0" err="1"/>
              <a:t>adalah</a:t>
            </a:r>
            <a:r>
              <a:rPr lang="en-US" b="1" dirty="0"/>
              <a:t> </a:t>
            </a:r>
            <a:r>
              <a:rPr lang="en-US" b="1" dirty="0" err="1"/>
              <a:t>olahraga</a:t>
            </a:r>
            <a:r>
              <a:rPr lang="en-US" b="1" dirty="0"/>
              <a:t> yang </a:t>
            </a:r>
            <a:r>
              <a:rPr lang="en-US" b="1" dirty="0" err="1"/>
              <a:t>menggunakan</a:t>
            </a:r>
            <a:r>
              <a:rPr lang="en-US" b="1" dirty="0"/>
              <a:t> </a:t>
            </a:r>
            <a:r>
              <a:rPr lang="en-US" b="1" dirty="0" err="1"/>
              <a:t>raket</a:t>
            </a:r>
            <a:r>
              <a:rPr lang="en-US" b="1" dirty="0"/>
              <a:t> </a:t>
            </a:r>
            <a:r>
              <a:rPr lang="en-US" b="1" dirty="0" err="1"/>
              <a:t>dan</a:t>
            </a:r>
            <a:r>
              <a:rPr lang="en-US" b="1" dirty="0"/>
              <a:t> </a:t>
            </a:r>
            <a:r>
              <a:rPr lang="en-US" b="1" dirty="0" err="1"/>
              <a:t>kok</a:t>
            </a:r>
            <a:r>
              <a:rPr lang="en-US" b="1" dirty="0"/>
              <a:t> </a:t>
            </a:r>
            <a:r>
              <a:rPr lang="en-US" b="1" dirty="0" err="1"/>
              <a:t>sebagai</a:t>
            </a:r>
            <a:r>
              <a:rPr lang="en-US" b="1" dirty="0"/>
              <a:t> </a:t>
            </a:r>
            <a:r>
              <a:rPr lang="en-US" b="1" dirty="0" err="1"/>
              <a:t>alatnya</a:t>
            </a:r>
            <a:r>
              <a:rPr lang="en-US" b="1" dirty="0"/>
              <a:t>, </a:t>
            </a:r>
            <a:r>
              <a:rPr lang="en-US" b="1" dirty="0" err="1"/>
              <a:t>bisa</a:t>
            </a:r>
            <a:r>
              <a:rPr lang="en-US" b="1" dirty="0"/>
              <a:t> </a:t>
            </a:r>
            <a:r>
              <a:rPr lang="en-US" b="1" dirty="0" err="1"/>
              <a:t>dimainkan</a:t>
            </a:r>
            <a:r>
              <a:rPr lang="en-US" b="1" dirty="0"/>
              <a:t> </a:t>
            </a:r>
            <a:r>
              <a:rPr lang="en-US" b="1" dirty="0" err="1"/>
              <a:t>secara</a:t>
            </a:r>
            <a:r>
              <a:rPr lang="en-US" b="1" dirty="0"/>
              <a:t> </a:t>
            </a:r>
            <a:r>
              <a:rPr lang="en-US" b="1" dirty="0" err="1"/>
              <a:t>perseorangan</a:t>
            </a:r>
            <a:r>
              <a:rPr lang="en-US" b="1" dirty="0"/>
              <a:t> (</a:t>
            </a:r>
            <a:r>
              <a:rPr lang="en-US" b="1" dirty="0" err="1"/>
              <a:t>tunggal</a:t>
            </a:r>
            <a:r>
              <a:rPr lang="en-US" b="1" dirty="0"/>
              <a:t>) </a:t>
            </a:r>
            <a:r>
              <a:rPr lang="en-US" b="1" dirty="0" err="1"/>
              <a:t>atau</a:t>
            </a:r>
            <a:r>
              <a:rPr lang="en-US" b="1" dirty="0"/>
              <a:t> </a:t>
            </a:r>
            <a:r>
              <a:rPr lang="en-US" b="1" dirty="0" err="1"/>
              <a:t>berpasangan</a:t>
            </a:r>
            <a:r>
              <a:rPr lang="en-US" b="1" dirty="0"/>
              <a:t> (</a:t>
            </a:r>
            <a:r>
              <a:rPr lang="en-US" b="1" dirty="0" err="1"/>
              <a:t>ganda</a:t>
            </a:r>
            <a:r>
              <a:rPr lang="en-US" b="1" dirty="0" smtClean="0"/>
              <a:t>).</a:t>
            </a:r>
          </a:p>
          <a:p>
            <a:endParaRPr lang="en-US" b="1" dirty="0"/>
          </a:p>
          <a:p>
            <a:r>
              <a:rPr lang="en-US" b="1" dirty="0" err="1"/>
              <a:t>Induk</a:t>
            </a:r>
            <a:r>
              <a:rPr lang="en-US" b="1" dirty="0"/>
              <a:t> </a:t>
            </a:r>
            <a:r>
              <a:rPr lang="en-US" b="1" dirty="0" err="1"/>
              <a:t>Organisasi</a:t>
            </a:r>
            <a:r>
              <a:rPr lang="en-US" b="1" dirty="0"/>
              <a:t> </a:t>
            </a:r>
            <a:r>
              <a:rPr lang="en-US" b="1" dirty="0" err="1"/>
              <a:t>bulutangkis</a:t>
            </a:r>
            <a:r>
              <a:rPr lang="en-US" b="1" dirty="0"/>
              <a:t> Indonesia </a:t>
            </a:r>
            <a:r>
              <a:rPr lang="en-US" b="1" dirty="0" err="1"/>
              <a:t>yaitu</a:t>
            </a:r>
            <a:r>
              <a:rPr lang="en-US" b="1" dirty="0"/>
              <a:t> </a:t>
            </a:r>
            <a:r>
              <a:rPr lang="en-US" b="1" dirty="0" err="1"/>
              <a:t>Persatuan</a:t>
            </a:r>
            <a:r>
              <a:rPr lang="en-US" b="1" dirty="0"/>
              <a:t> </a:t>
            </a:r>
            <a:r>
              <a:rPr lang="en-US" b="1" dirty="0" err="1"/>
              <a:t>Bulutangkis</a:t>
            </a:r>
            <a:r>
              <a:rPr lang="en-US" b="1" dirty="0"/>
              <a:t> </a:t>
            </a:r>
            <a:r>
              <a:rPr lang="en-US" b="1" dirty="0" err="1"/>
              <a:t>Seluruh</a:t>
            </a:r>
            <a:r>
              <a:rPr lang="en-US" b="1" dirty="0"/>
              <a:t> Indonesia (PBSI)</a:t>
            </a:r>
          </a:p>
        </p:txBody>
      </p:sp>
    </p:spTree>
    <p:extLst>
      <p:ext uri="{BB962C8B-B14F-4D97-AF65-F5344CB8AC3E}">
        <p14:creationId xmlns:p14="http://schemas.microsoft.com/office/powerpoint/2010/main" val="348299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err="1" smtClean="0"/>
              <a:t>Nomor</a:t>
            </a:r>
            <a:r>
              <a:rPr lang="en-US" dirty="0" smtClean="0"/>
              <a:t> </a:t>
            </a:r>
            <a:r>
              <a:rPr lang="en-US" dirty="0" err="1" smtClean="0"/>
              <a:t>Pertandingan</a:t>
            </a:r>
            <a:r>
              <a:rPr lang="en-US" dirty="0" smtClean="0"/>
              <a:t> </a:t>
            </a:r>
            <a:r>
              <a:rPr lang="en-US" dirty="0" err="1" smtClean="0"/>
              <a:t>Bulutangkis</a:t>
            </a:r>
            <a:endParaRPr lang="en-US" dirty="0"/>
          </a:p>
        </p:txBody>
      </p:sp>
      <p:sp>
        <p:nvSpPr>
          <p:cNvPr id="3" name="Text Placeholder 2"/>
          <p:cNvSpPr>
            <a:spLocks noGrp="1"/>
          </p:cNvSpPr>
          <p:nvPr>
            <p:ph type="body" idx="1"/>
          </p:nvPr>
        </p:nvSpPr>
        <p:spPr>
          <a:xfrm>
            <a:off x="347530" y="1134442"/>
            <a:ext cx="3040229" cy="504056"/>
          </a:xfrm>
        </p:spPr>
        <p:style>
          <a:lnRef idx="1">
            <a:schemeClr val="accent4"/>
          </a:lnRef>
          <a:fillRef idx="2">
            <a:schemeClr val="accent4"/>
          </a:fillRef>
          <a:effectRef idx="1">
            <a:schemeClr val="accent4"/>
          </a:effectRef>
          <a:fontRef idx="minor">
            <a:schemeClr val="dk1"/>
          </a:fontRef>
        </p:style>
        <p:txBody>
          <a:bodyPr anchor="ctr"/>
          <a:lstStyle/>
          <a:p>
            <a:r>
              <a:rPr lang="en-US" sz="1400" dirty="0" err="1"/>
              <a:t>Permainan</a:t>
            </a:r>
            <a:r>
              <a:rPr lang="en-US" sz="1400" dirty="0"/>
              <a:t> </a:t>
            </a:r>
            <a:r>
              <a:rPr lang="en-US" sz="1400" dirty="0" err="1" smtClean="0"/>
              <a:t>Tungga</a:t>
            </a:r>
            <a:r>
              <a:rPr lang="en-US" sz="1400" dirty="0" smtClean="0"/>
              <a:t> (1 </a:t>
            </a:r>
            <a:r>
              <a:rPr lang="en-US" sz="1400" dirty="0" err="1"/>
              <a:t>lawan</a:t>
            </a:r>
            <a:r>
              <a:rPr lang="en-US" sz="1400" dirty="0"/>
              <a:t> 1)</a:t>
            </a:r>
          </a:p>
        </p:txBody>
      </p:sp>
      <p:sp>
        <p:nvSpPr>
          <p:cNvPr id="5" name="Content Placeholder 4"/>
          <p:cNvSpPr>
            <a:spLocks noGrp="1"/>
          </p:cNvSpPr>
          <p:nvPr>
            <p:ph sz="quarter" idx="13"/>
          </p:nvPr>
        </p:nvSpPr>
        <p:spPr/>
        <p:txBody>
          <a:bodyPr/>
          <a:lstStyle/>
          <a:p>
            <a:endParaRPr lang="en-US" dirty="0" smtClean="0"/>
          </a:p>
          <a:p>
            <a:endParaRPr lang="en-US" dirty="0"/>
          </a:p>
        </p:txBody>
      </p:sp>
      <p:sp>
        <p:nvSpPr>
          <p:cNvPr id="6" name="Content Placeholder 5"/>
          <p:cNvSpPr>
            <a:spLocks noGrp="1"/>
          </p:cNvSpPr>
          <p:nvPr>
            <p:ph sz="quarter" idx="14"/>
          </p:nvPr>
        </p:nvSpPr>
        <p:spPr>
          <a:xfrm>
            <a:off x="3514173" y="1775527"/>
            <a:ext cx="3039656" cy="2527267"/>
          </a:xfrm>
        </p:spPr>
        <p:txBody>
          <a:bodyPr/>
          <a:lstStyle/>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533" y="2427461"/>
            <a:ext cx="3024112" cy="9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3"/>
          </p:nvPr>
        </p:nvSpPr>
        <p:spPr>
          <a:xfrm>
            <a:off x="3495835" y="1134442"/>
            <a:ext cx="3039751" cy="504055"/>
          </a:xfrm>
        </p:spPr>
        <p:style>
          <a:lnRef idx="1">
            <a:schemeClr val="accent4"/>
          </a:lnRef>
          <a:fillRef idx="2">
            <a:schemeClr val="accent4"/>
          </a:fillRef>
          <a:effectRef idx="1">
            <a:schemeClr val="accent4"/>
          </a:effectRef>
          <a:fontRef idx="minor">
            <a:schemeClr val="dk1"/>
          </a:fontRef>
        </p:style>
        <p:txBody>
          <a:bodyPr anchor="ctr"/>
          <a:lstStyle/>
          <a:p>
            <a:r>
              <a:rPr lang="en-US" sz="1400" dirty="0" err="1"/>
              <a:t>Permainan</a:t>
            </a:r>
            <a:r>
              <a:rPr lang="en-US" sz="1400" dirty="0"/>
              <a:t> </a:t>
            </a:r>
            <a:r>
              <a:rPr lang="en-US" sz="1400" dirty="0" err="1"/>
              <a:t>Ganda</a:t>
            </a:r>
            <a:r>
              <a:rPr lang="en-US" sz="1400" dirty="0"/>
              <a:t> (2 </a:t>
            </a:r>
            <a:r>
              <a:rPr lang="en-US" sz="1400" dirty="0" err="1"/>
              <a:t>lawan</a:t>
            </a:r>
            <a:r>
              <a:rPr lang="en-US" sz="1400" dirty="0"/>
              <a:t> 2)</a:t>
            </a:r>
          </a:p>
          <a:p>
            <a:endParaRPr lang="en-US" sz="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89" y="2070546"/>
            <a:ext cx="26892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1758801" y="1710506"/>
            <a:ext cx="31157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866803" y="1710506"/>
            <a:ext cx="31157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0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chor="ctr"/>
          <a:lstStyle/>
          <a:p>
            <a:r>
              <a:rPr lang="en-US" sz="2400" dirty="0" smtClean="0">
                <a:effectLst/>
              </a:rPr>
              <a:t/>
            </a:r>
            <a:br>
              <a:rPr lang="en-US" sz="2400" dirty="0" smtClean="0">
                <a:effectLst/>
              </a:rPr>
            </a:br>
            <a:r>
              <a:rPr lang="en-US" sz="2400" dirty="0" err="1" smtClean="0">
                <a:effectLst/>
              </a:rPr>
              <a:t>Kombinasi</a:t>
            </a:r>
            <a:r>
              <a:rPr lang="en-US" sz="2400" dirty="0" smtClean="0">
                <a:effectLst/>
              </a:rPr>
              <a:t> </a:t>
            </a:r>
            <a:r>
              <a:rPr lang="en-US" sz="2400" dirty="0" err="1">
                <a:effectLst/>
              </a:rPr>
              <a:t>Gerak</a:t>
            </a:r>
            <a:r>
              <a:rPr lang="en-US" sz="2400" dirty="0">
                <a:effectLst/>
              </a:rPr>
              <a:t> </a:t>
            </a:r>
            <a:r>
              <a:rPr lang="en-US" sz="2400" dirty="0" err="1">
                <a:effectLst/>
              </a:rPr>
              <a:t>Dasar</a:t>
            </a:r>
            <a:r>
              <a:rPr lang="en-US" sz="2400" dirty="0">
                <a:effectLst/>
              </a:rPr>
              <a:t> </a:t>
            </a:r>
            <a:r>
              <a:rPr lang="en-US" sz="2400" dirty="0" err="1">
                <a:effectLst/>
              </a:rPr>
              <a:t>dalam</a:t>
            </a:r>
            <a:r>
              <a:rPr lang="en-US" sz="2400" dirty="0">
                <a:effectLst/>
              </a:rPr>
              <a:t> </a:t>
            </a:r>
            <a:r>
              <a:rPr lang="en-US" sz="2400" dirty="0" err="1">
                <a:effectLst/>
              </a:rPr>
              <a:t>Permainan</a:t>
            </a:r>
            <a:r>
              <a:rPr lang="en-US" sz="2400" dirty="0">
                <a:effectLst/>
              </a:rPr>
              <a:t> </a:t>
            </a:r>
            <a:r>
              <a:rPr lang="en-US" sz="2400" dirty="0" err="1">
                <a:effectLst/>
              </a:rPr>
              <a:t>Bulutangkis</a:t>
            </a:r>
            <a:r>
              <a:rPr lang="en-US" sz="2400" dirty="0">
                <a:effectLst/>
              </a:rPr>
              <a:t/>
            </a:r>
            <a:br>
              <a:rPr lang="en-US" sz="2400" dirty="0">
                <a:effectLst/>
              </a:rPr>
            </a:br>
            <a:endParaRPr lang="en-US" sz="2400" dirty="0"/>
          </a:p>
        </p:txBody>
      </p:sp>
      <p:sp>
        <p:nvSpPr>
          <p:cNvPr id="3" name="Text Placeholder 2"/>
          <p:cNvSpPr>
            <a:spLocks noGrp="1"/>
          </p:cNvSpPr>
          <p:nvPr>
            <p:ph type="body" idx="1"/>
          </p:nvPr>
        </p:nvSpPr>
        <p:spPr>
          <a:xfrm>
            <a:off x="343852" y="1100782"/>
            <a:ext cx="3038558" cy="609724"/>
          </a:xfrm>
        </p:spPr>
        <p:style>
          <a:lnRef idx="1">
            <a:schemeClr val="accent2"/>
          </a:lnRef>
          <a:fillRef idx="2">
            <a:schemeClr val="accent2"/>
          </a:fillRef>
          <a:effectRef idx="1">
            <a:schemeClr val="accent2"/>
          </a:effectRef>
          <a:fontRef idx="minor">
            <a:schemeClr val="dk1"/>
          </a:fontRef>
        </p:style>
        <p:txBody>
          <a:bodyPr anchor="t"/>
          <a:lstStyle/>
          <a:p>
            <a:pPr lvl="0"/>
            <a:r>
              <a:rPr lang="en-US" sz="1200" dirty="0" err="1"/>
              <a:t>Kombinasi</a:t>
            </a:r>
            <a:r>
              <a:rPr lang="en-US" sz="1200" dirty="0"/>
              <a:t> </a:t>
            </a:r>
            <a:r>
              <a:rPr lang="en-US" sz="1200" dirty="0" err="1"/>
              <a:t>gerak</a:t>
            </a:r>
            <a:r>
              <a:rPr lang="en-US" sz="1200" dirty="0"/>
              <a:t> </a:t>
            </a:r>
            <a:r>
              <a:rPr lang="en-US" sz="1200" dirty="0" err="1"/>
              <a:t>dasar</a:t>
            </a:r>
            <a:r>
              <a:rPr lang="en-US" sz="1200" dirty="0"/>
              <a:t> </a:t>
            </a:r>
            <a:r>
              <a:rPr lang="en-US" sz="1200" dirty="0" err="1"/>
              <a:t>lokomotor</a:t>
            </a:r>
            <a:r>
              <a:rPr lang="en-US" sz="1200" dirty="0"/>
              <a:t>, </a:t>
            </a:r>
            <a:r>
              <a:rPr lang="en-US" sz="1200" dirty="0" err="1"/>
              <a:t>nonlokomotor</a:t>
            </a:r>
            <a:r>
              <a:rPr lang="en-US" sz="1200" dirty="0"/>
              <a:t> </a:t>
            </a:r>
            <a:r>
              <a:rPr lang="en-US" sz="1200" dirty="0" err="1"/>
              <a:t>dan</a:t>
            </a:r>
            <a:r>
              <a:rPr lang="en-US" sz="1200" dirty="0"/>
              <a:t> </a:t>
            </a:r>
            <a:r>
              <a:rPr lang="en-US" sz="1200" dirty="0" err="1" smtClean="0"/>
              <a:t>maniulatif</a:t>
            </a:r>
            <a:endParaRPr lang="en-US" sz="1200" dirty="0"/>
          </a:p>
        </p:txBody>
      </p:sp>
      <p:sp>
        <p:nvSpPr>
          <p:cNvPr id="4" name="Text Placeholder 3"/>
          <p:cNvSpPr>
            <a:spLocks noGrp="1"/>
          </p:cNvSpPr>
          <p:nvPr>
            <p:ph type="body" sz="quarter" idx="3"/>
          </p:nvPr>
        </p:nvSpPr>
        <p:spPr>
          <a:xfrm>
            <a:off x="3495835" y="1100782"/>
            <a:ext cx="3039751" cy="609724"/>
          </a:xfrm>
        </p:spPr>
        <p:style>
          <a:lnRef idx="1">
            <a:schemeClr val="accent2"/>
          </a:lnRef>
          <a:fillRef idx="2">
            <a:schemeClr val="accent2"/>
          </a:fillRef>
          <a:effectRef idx="1">
            <a:schemeClr val="accent2"/>
          </a:effectRef>
          <a:fontRef idx="minor">
            <a:schemeClr val="dk1"/>
          </a:fontRef>
        </p:style>
        <p:txBody>
          <a:bodyPr anchor="t"/>
          <a:lstStyle/>
          <a:p>
            <a:pPr lvl="0"/>
            <a:r>
              <a:rPr lang="en-US" sz="1200" dirty="0" err="1"/>
              <a:t>Kombinasi</a:t>
            </a:r>
            <a:r>
              <a:rPr lang="en-US" sz="1200" dirty="0"/>
              <a:t> </a:t>
            </a:r>
            <a:r>
              <a:rPr lang="en-US" sz="1200" dirty="0" err="1"/>
              <a:t>gerak</a:t>
            </a:r>
            <a:r>
              <a:rPr lang="en-US" sz="1200" dirty="0"/>
              <a:t> </a:t>
            </a:r>
            <a:r>
              <a:rPr lang="en-US" sz="1200" dirty="0" err="1"/>
              <a:t>dasar</a:t>
            </a:r>
            <a:r>
              <a:rPr lang="en-US" sz="1200" dirty="0"/>
              <a:t> </a:t>
            </a:r>
            <a:r>
              <a:rPr lang="en-US" sz="1200" dirty="0" err="1"/>
              <a:t>Nonlokomotor</a:t>
            </a:r>
            <a:r>
              <a:rPr lang="en-US" sz="1200" dirty="0"/>
              <a:t> </a:t>
            </a:r>
            <a:r>
              <a:rPr lang="en-US" sz="1200" dirty="0" err="1"/>
              <a:t>dan</a:t>
            </a:r>
            <a:r>
              <a:rPr lang="en-US" sz="1200" dirty="0"/>
              <a:t> </a:t>
            </a:r>
            <a:r>
              <a:rPr lang="en-US" sz="1200" dirty="0" err="1"/>
              <a:t>manipulatif</a:t>
            </a:r>
            <a:r>
              <a:rPr lang="en-US" sz="1200" dirty="0"/>
              <a:t> </a:t>
            </a:r>
          </a:p>
          <a:p>
            <a:endParaRPr lang="en-US" sz="1200" dirty="0"/>
          </a:p>
        </p:txBody>
      </p:sp>
      <p:sp>
        <p:nvSpPr>
          <p:cNvPr id="5" name="Content Placeholder 4"/>
          <p:cNvSpPr>
            <a:spLocks noGrp="1"/>
          </p:cNvSpPr>
          <p:nvPr>
            <p:ph sz="quarter" idx="13"/>
          </p:nvPr>
        </p:nvSpPr>
        <p:spPr>
          <a:xfrm>
            <a:off x="343853" y="1782513"/>
            <a:ext cx="3039656" cy="2174171"/>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1400" dirty="0"/>
              <a:t>”</a:t>
            </a:r>
            <a:r>
              <a:rPr lang="en-US" sz="1400" dirty="0" err="1"/>
              <a:t>kombinasi</a:t>
            </a:r>
            <a:r>
              <a:rPr lang="en-US" sz="1400" dirty="0"/>
              <a:t> </a:t>
            </a:r>
            <a:r>
              <a:rPr lang="en-US" sz="1400" dirty="0" err="1"/>
              <a:t>langkah</a:t>
            </a:r>
            <a:r>
              <a:rPr lang="en-US" sz="1400" dirty="0"/>
              <a:t> , </a:t>
            </a:r>
            <a:r>
              <a:rPr lang="en-US" sz="1400" dirty="0" err="1"/>
              <a:t>mengayun</a:t>
            </a:r>
            <a:r>
              <a:rPr lang="en-US" sz="1400" dirty="0"/>
              <a:t> </a:t>
            </a:r>
            <a:r>
              <a:rPr lang="en-US" sz="1400" dirty="0" err="1"/>
              <a:t>lengan</a:t>
            </a:r>
            <a:r>
              <a:rPr lang="en-US" sz="1400" dirty="0"/>
              <a:t> </a:t>
            </a:r>
            <a:r>
              <a:rPr lang="en-US" sz="1400" dirty="0" err="1"/>
              <a:t>dan</a:t>
            </a:r>
            <a:r>
              <a:rPr lang="en-US" sz="1400" dirty="0"/>
              <a:t> </a:t>
            </a:r>
            <a:r>
              <a:rPr lang="en-US" sz="1400" dirty="0" err="1"/>
              <a:t>memukul</a:t>
            </a:r>
            <a:r>
              <a:rPr lang="en-US" sz="1400" dirty="0" smtClean="0"/>
              <a:t>”</a:t>
            </a:r>
          </a:p>
          <a:p>
            <a:pPr marL="0" indent="0">
              <a:buNone/>
            </a:pPr>
            <a:endParaRPr lang="en-US" dirty="0" smtClean="0"/>
          </a:p>
          <a:p>
            <a:pPr marL="0" indent="0">
              <a:buNone/>
            </a:pPr>
            <a:endParaRPr lang="en-US" dirty="0"/>
          </a:p>
          <a:p>
            <a:endParaRPr lang="en-US" dirty="0"/>
          </a:p>
        </p:txBody>
      </p:sp>
      <p:sp>
        <p:nvSpPr>
          <p:cNvPr id="6" name="Content Placeholder 5"/>
          <p:cNvSpPr>
            <a:spLocks noGrp="1"/>
          </p:cNvSpPr>
          <p:nvPr>
            <p:ph sz="quarter" idx="14"/>
          </p:nvPr>
        </p:nvSpPr>
        <p:spPr>
          <a:xfrm>
            <a:off x="3514173" y="1782514"/>
            <a:ext cx="3039656" cy="2173884"/>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1600" dirty="0"/>
              <a:t>“</a:t>
            </a:r>
            <a:r>
              <a:rPr lang="en-US" sz="1600" dirty="0" err="1"/>
              <a:t>Kombinasi</a:t>
            </a:r>
            <a:r>
              <a:rPr lang="en-US" sz="1600" dirty="0"/>
              <a:t> </a:t>
            </a:r>
            <a:r>
              <a:rPr lang="en-US" sz="1600" dirty="0" err="1"/>
              <a:t>mengayunkan</a:t>
            </a:r>
            <a:r>
              <a:rPr lang="en-US" sz="1600" dirty="0"/>
              <a:t> </a:t>
            </a:r>
            <a:r>
              <a:rPr lang="en-US" sz="1600" dirty="0" err="1"/>
              <a:t>lengan</a:t>
            </a:r>
            <a:r>
              <a:rPr lang="en-US" sz="1600" dirty="0"/>
              <a:t> </a:t>
            </a:r>
            <a:r>
              <a:rPr lang="en-US" sz="1600" dirty="0" err="1"/>
              <a:t>dan</a:t>
            </a:r>
            <a:r>
              <a:rPr lang="en-US" sz="1600" dirty="0"/>
              <a:t> </a:t>
            </a:r>
            <a:r>
              <a:rPr lang="en-US" sz="1600" dirty="0" err="1"/>
              <a:t>memukul</a:t>
            </a:r>
            <a:r>
              <a:rPr lang="en-US" sz="1600" dirty="0"/>
              <a:t>”</a:t>
            </a:r>
          </a:p>
          <a:p>
            <a:pPr marL="0" indent="0">
              <a:buNone/>
            </a:pPr>
            <a:endParaRPr lang="en-US" dirty="0"/>
          </a:p>
        </p:txBody>
      </p:sp>
      <p:pic>
        <p:nvPicPr>
          <p:cNvPr id="3074" name="Picture 2" descr="C:\Users\Owner\Downloads\WhatsApp Image 2023-09-11 at 10.39.01 (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35" r="50000"/>
          <a:stretch/>
        </p:blipFill>
        <p:spPr bwMode="auto">
          <a:xfrm rot="16200000">
            <a:off x="4268709" y="1608038"/>
            <a:ext cx="1548783" cy="292112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wner\Downloads\WhatsApp Image 2023-09-11 at 10.39.0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518" b="12086"/>
          <a:stretch/>
        </p:blipFill>
        <p:spPr bwMode="auto">
          <a:xfrm>
            <a:off x="558205" y="2294206"/>
            <a:ext cx="2585042" cy="15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2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853" y="72008"/>
            <a:ext cx="6189345" cy="1062434"/>
          </a:xfrm>
        </p:spPr>
        <p:style>
          <a:lnRef idx="1">
            <a:schemeClr val="accent1"/>
          </a:lnRef>
          <a:fillRef idx="2">
            <a:schemeClr val="accent1"/>
          </a:fillRef>
          <a:effectRef idx="1">
            <a:schemeClr val="accent1"/>
          </a:effectRef>
          <a:fontRef idx="minor">
            <a:schemeClr val="dk1"/>
          </a:fontRef>
        </p:style>
        <p:txBody>
          <a:bodyPr anchor="ctr"/>
          <a:lstStyle/>
          <a:p>
            <a:r>
              <a:rPr lang="en-US" dirty="0" err="1" smtClean="0"/>
              <a:t>Permainan</a:t>
            </a:r>
            <a:r>
              <a:rPr lang="en-US" dirty="0" smtClean="0"/>
              <a:t> Bola Kecil </a:t>
            </a:r>
            <a:br>
              <a:rPr lang="en-US" dirty="0" smtClean="0"/>
            </a:br>
            <a:r>
              <a:rPr lang="en-US" dirty="0" err="1" smtClean="0"/>
              <a:t>Tenis</a:t>
            </a:r>
            <a:r>
              <a:rPr lang="en-US" dirty="0" smtClean="0"/>
              <a:t> </a:t>
            </a:r>
            <a:r>
              <a:rPr lang="en-US" dirty="0" err="1" smtClean="0"/>
              <a:t>Meja</a:t>
            </a:r>
            <a:r>
              <a:rPr lang="en-US" dirty="0" smtClean="0"/>
              <a:t> </a:t>
            </a:r>
            <a:endParaRPr lang="en-US" dirty="0"/>
          </a:p>
        </p:txBody>
      </p:sp>
      <p:sp>
        <p:nvSpPr>
          <p:cNvPr id="5" name="Content Placeholder 4"/>
          <p:cNvSpPr>
            <a:spLocks noGrp="1"/>
          </p:cNvSpPr>
          <p:nvPr>
            <p:ph idx="1"/>
          </p:nvPr>
        </p:nvSpPr>
        <p:spPr>
          <a:xfrm>
            <a:off x="343853" y="1278458"/>
            <a:ext cx="6189345" cy="3024336"/>
          </a:xfrm>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en-US" sz="2800" b="1" dirty="0" err="1" smtClean="0"/>
              <a:t>Permainan</a:t>
            </a:r>
            <a:r>
              <a:rPr lang="en-US" sz="2800" b="1" dirty="0" smtClean="0"/>
              <a:t> </a:t>
            </a:r>
            <a:r>
              <a:rPr lang="en-US" sz="2800" b="1" dirty="0" err="1"/>
              <a:t>tenis</a:t>
            </a:r>
            <a:r>
              <a:rPr lang="en-US" sz="2800" b="1" dirty="0"/>
              <a:t> </a:t>
            </a:r>
            <a:r>
              <a:rPr lang="en-US" sz="2800" b="1" dirty="0" err="1"/>
              <a:t>meja</a:t>
            </a:r>
            <a:r>
              <a:rPr lang="en-US" sz="2800" b="1" dirty="0"/>
              <a:t> </a:t>
            </a:r>
            <a:r>
              <a:rPr lang="en-US" sz="2800" b="1" dirty="0" err="1"/>
              <a:t>adalah</a:t>
            </a:r>
            <a:r>
              <a:rPr lang="en-US" sz="2800" b="1" dirty="0"/>
              <a:t> </a:t>
            </a:r>
            <a:r>
              <a:rPr lang="en-US" sz="2800" b="1" dirty="0" err="1"/>
              <a:t>olahraga</a:t>
            </a:r>
            <a:r>
              <a:rPr lang="en-US" sz="2800" b="1" dirty="0"/>
              <a:t> yang </a:t>
            </a:r>
            <a:r>
              <a:rPr lang="en-US" sz="2800" b="1" dirty="0" err="1"/>
              <a:t>dimainkan</a:t>
            </a:r>
            <a:r>
              <a:rPr lang="en-US" sz="2800" b="1" dirty="0"/>
              <a:t> </a:t>
            </a:r>
            <a:r>
              <a:rPr lang="en-US" sz="2800" b="1" dirty="0" err="1"/>
              <a:t>secara</a:t>
            </a:r>
            <a:r>
              <a:rPr lang="en-US" sz="2800" b="1" dirty="0"/>
              <a:t> </a:t>
            </a:r>
            <a:r>
              <a:rPr lang="en-US" sz="2800" b="1" dirty="0" err="1"/>
              <a:t>tunggal</a:t>
            </a:r>
            <a:r>
              <a:rPr lang="en-US" sz="2800" b="1" dirty="0"/>
              <a:t> </a:t>
            </a:r>
            <a:r>
              <a:rPr lang="en-US" sz="2800" b="1" dirty="0" err="1"/>
              <a:t>atau</a:t>
            </a:r>
            <a:r>
              <a:rPr lang="en-US" sz="2800" b="1" dirty="0"/>
              <a:t> </a:t>
            </a:r>
            <a:r>
              <a:rPr lang="en-US" sz="2800" b="1" dirty="0" err="1"/>
              <a:t>ganda</a:t>
            </a:r>
            <a:r>
              <a:rPr lang="en-US" sz="2800" b="1" dirty="0"/>
              <a:t> (</a:t>
            </a:r>
            <a:r>
              <a:rPr lang="en-US" sz="2800" b="1" dirty="0" err="1"/>
              <a:t>berpasangan</a:t>
            </a:r>
            <a:r>
              <a:rPr lang="en-US" sz="2800" b="1" dirty="0"/>
              <a:t>) </a:t>
            </a:r>
            <a:r>
              <a:rPr lang="en-US" sz="2800" b="1" dirty="0" err="1"/>
              <a:t>dengan</a:t>
            </a:r>
            <a:r>
              <a:rPr lang="en-US" sz="2800" b="1" dirty="0"/>
              <a:t> </a:t>
            </a:r>
            <a:r>
              <a:rPr lang="en-US" sz="2800" b="1" dirty="0" err="1"/>
              <a:t>menggunakan</a:t>
            </a:r>
            <a:r>
              <a:rPr lang="en-US" sz="2800" b="1" dirty="0"/>
              <a:t> bet </a:t>
            </a:r>
            <a:r>
              <a:rPr lang="en-US" sz="2800" b="1" dirty="0" err="1"/>
              <a:t>sebagai</a:t>
            </a:r>
            <a:r>
              <a:rPr lang="en-US" sz="2800" b="1" dirty="0"/>
              <a:t> </a:t>
            </a:r>
            <a:r>
              <a:rPr lang="en-US" sz="2800" b="1" dirty="0" err="1"/>
              <a:t>alat</a:t>
            </a:r>
            <a:r>
              <a:rPr lang="en-US" sz="2800" b="1" dirty="0"/>
              <a:t> </a:t>
            </a:r>
            <a:r>
              <a:rPr lang="en-US" sz="2800" b="1" dirty="0" err="1"/>
              <a:t>pemukul</a:t>
            </a:r>
            <a:r>
              <a:rPr lang="en-US" sz="2800" b="1" dirty="0"/>
              <a:t>.</a:t>
            </a:r>
          </a:p>
          <a:p>
            <a:pPr marL="0" indent="0">
              <a:buNone/>
            </a:pPr>
            <a:r>
              <a:rPr lang="en-US" sz="2800" b="1" dirty="0" err="1"/>
              <a:t>Tenis</a:t>
            </a:r>
            <a:r>
              <a:rPr lang="en-US" sz="2800" b="1" dirty="0"/>
              <a:t> </a:t>
            </a:r>
            <a:r>
              <a:rPr lang="en-US" sz="2800" b="1" dirty="0" err="1"/>
              <a:t>meja</a:t>
            </a:r>
            <a:r>
              <a:rPr lang="en-US" sz="2800" b="1" dirty="0"/>
              <a:t> </a:t>
            </a:r>
            <a:r>
              <a:rPr lang="en-US" sz="2800" b="1" dirty="0" err="1"/>
              <a:t>dikenal</a:t>
            </a:r>
            <a:r>
              <a:rPr lang="en-US" sz="2800" b="1" dirty="0"/>
              <a:t> </a:t>
            </a:r>
            <a:r>
              <a:rPr lang="en-US" sz="2800" b="1" dirty="0" err="1"/>
              <a:t>juga</a:t>
            </a:r>
            <a:r>
              <a:rPr lang="en-US" sz="2800" b="1" dirty="0"/>
              <a:t> </a:t>
            </a:r>
            <a:r>
              <a:rPr lang="en-US" sz="2800" b="1" dirty="0" err="1"/>
              <a:t>dengan</a:t>
            </a:r>
            <a:r>
              <a:rPr lang="en-US" sz="2800" b="1" dirty="0"/>
              <a:t> </a:t>
            </a:r>
            <a:r>
              <a:rPr lang="en-US" sz="2800" b="1" dirty="0" err="1"/>
              <a:t>istilah</a:t>
            </a:r>
            <a:r>
              <a:rPr lang="en-US" sz="2800" b="1" dirty="0"/>
              <a:t> </a:t>
            </a:r>
            <a:r>
              <a:rPr lang="en-US" sz="2800" b="1" i="1" dirty="0" err="1"/>
              <a:t>pingpong</a:t>
            </a:r>
            <a:r>
              <a:rPr lang="en-US" sz="2800" b="1" dirty="0"/>
              <a:t>.</a:t>
            </a:r>
          </a:p>
        </p:txBody>
      </p:sp>
      <p:pic>
        <p:nvPicPr>
          <p:cNvPr id="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85714" y1="82833" x2="85714" y2="82833"/>
                        <a14:foregroundMark x1="69585" y1="54506" x2="69585" y2="54506"/>
                        <a14:foregroundMark x1="70968" y1="55794" x2="70968" y2="55794"/>
                        <a14:foregroundMark x1="70968" y1="55794" x2="70968" y2="55794"/>
                      </a14:backgroundRemoval>
                    </a14:imgEffect>
                  </a14:imgLayer>
                </a14:imgProps>
              </a:ext>
              <a:ext uri="{28A0092B-C50C-407E-A947-70E740481C1C}">
                <a14:useLocalDpi xmlns:a14="http://schemas.microsoft.com/office/drawing/2010/main" val="0"/>
              </a:ext>
            </a:extLst>
          </a:blip>
          <a:srcRect/>
          <a:stretch>
            <a:fillRect/>
          </a:stretch>
        </p:blipFill>
        <p:spPr bwMode="auto">
          <a:xfrm>
            <a:off x="1488909" y="548301"/>
            <a:ext cx="487404" cy="44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45958" y="578068"/>
            <a:ext cx="230354" cy="18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4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53" y="270346"/>
            <a:ext cx="6189345" cy="763117"/>
          </a:xfrm>
        </p:spPr>
        <p:style>
          <a:lnRef idx="1">
            <a:schemeClr val="accent5"/>
          </a:lnRef>
          <a:fillRef idx="2">
            <a:schemeClr val="accent5"/>
          </a:fillRef>
          <a:effectRef idx="1">
            <a:schemeClr val="accent5"/>
          </a:effectRef>
          <a:fontRef idx="minor">
            <a:schemeClr val="dk1"/>
          </a:fontRef>
        </p:style>
        <p:txBody>
          <a:bodyPr/>
          <a:lstStyle/>
          <a:p>
            <a:r>
              <a:rPr lang="en-US" dirty="0" err="1"/>
              <a:t>Peralatan</a:t>
            </a:r>
            <a:r>
              <a:rPr lang="en-US" dirty="0"/>
              <a:t> </a:t>
            </a:r>
            <a:r>
              <a:rPr lang="en-US" dirty="0" err="1"/>
              <a:t>Tenis</a:t>
            </a:r>
            <a:r>
              <a:rPr lang="en-US" dirty="0"/>
              <a:t> </a:t>
            </a:r>
            <a:r>
              <a:rPr lang="en-US" dirty="0" err="1"/>
              <a:t>Meja</a:t>
            </a:r>
            <a:endParaRPr lang="en-US" dirty="0"/>
          </a:p>
        </p:txBody>
      </p:sp>
      <p:sp>
        <p:nvSpPr>
          <p:cNvPr id="3" name="Text Placeholder 2"/>
          <p:cNvSpPr>
            <a:spLocks noGrp="1"/>
          </p:cNvSpPr>
          <p:nvPr>
            <p:ph type="body" idx="1"/>
          </p:nvPr>
        </p:nvSpPr>
        <p:spPr>
          <a:xfrm>
            <a:off x="343852" y="1172790"/>
            <a:ext cx="3038558" cy="393700"/>
          </a:xfrm>
        </p:spPr>
        <p:style>
          <a:lnRef idx="1">
            <a:schemeClr val="accent6"/>
          </a:lnRef>
          <a:fillRef idx="2">
            <a:schemeClr val="accent6"/>
          </a:fillRef>
          <a:effectRef idx="1">
            <a:schemeClr val="accent6"/>
          </a:effectRef>
          <a:fontRef idx="minor">
            <a:schemeClr val="dk1"/>
          </a:fontRef>
        </p:style>
        <p:txBody>
          <a:bodyPr anchor="ctr"/>
          <a:lstStyle/>
          <a:p>
            <a:endParaRPr lang="en-US" dirty="0" smtClean="0"/>
          </a:p>
          <a:p>
            <a:r>
              <a:rPr lang="en-US" dirty="0" err="1" smtClean="0"/>
              <a:t>Meja</a:t>
            </a:r>
            <a:r>
              <a:rPr lang="en-US" dirty="0" smtClean="0"/>
              <a:t> </a:t>
            </a:r>
            <a:r>
              <a:rPr lang="en-US" dirty="0" err="1"/>
              <a:t>Tenis</a:t>
            </a:r>
            <a:endParaRPr lang="en-US" dirty="0"/>
          </a:p>
          <a:p>
            <a:endParaRPr lang="en-US" dirty="0"/>
          </a:p>
        </p:txBody>
      </p:sp>
      <p:sp>
        <p:nvSpPr>
          <p:cNvPr id="4" name="Text Placeholder 3"/>
          <p:cNvSpPr>
            <a:spLocks noGrp="1"/>
          </p:cNvSpPr>
          <p:nvPr>
            <p:ph type="body" sz="quarter" idx="3"/>
          </p:nvPr>
        </p:nvSpPr>
        <p:spPr>
          <a:xfrm>
            <a:off x="3495835" y="1172790"/>
            <a:ext cx="3039751" cy="393700"/>
          </a:xfrm>
        </p:spPr>
        <p:style>
          <a:lnRef idx="1">
            <a:schemeClr val="accent6"/>
          </a:lnRef>
          <a:fillRef idx="2">
            <a:schemeClr val="accent6"/>
          </a:fillRef>
          <a:effectRef idx="1">
            <a:schemeClr val="accent6"/>
          </a:effectRef>
          <a:fontRef idx="minor">
            <a:schemeClr val="dk1"/>
          </a:fontRef>
        </p:style>
        <p:txBody>
          <a:bodyPr/>
          <a:lstStyle/>
          <a:p>
            <a:r>
              <a:rPr lang="en-US" dirty="0" smtClean="0"/>
              <a:t>Bet</a:t>
            </a:r>
            <a:endParaRPr lang="en-US" dirty="0"/>
          </a:p>
        </p:txBody>
      </p:sp>
      <p:pic>
        <p:nvPicPr>
          <p:cNvPr id="2050"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ackgroundRemoval t="10000" b="90000" l="4412" r="95752"/>
                    </a14:imgEffect>
                  </a14:imgLayer>
                </a14:imgProps>
              </a:ext>
              <a:ext uri="{28A0092B-C50C-407E-A947-70E740481C1C}">
                <a14:useLocalDpi xmlns:a14="http://schemas.microsoft.com/office/drawing/2010/main" val="0"/>
              </a:ext>
            </a:extLst>
          </a:blip>
          <a:srcRect/>
          <a:stretch>
            <a:fillRect/>
          </a:stretch>
        </p:blipFill>
        <p:spPr bwMode="auto">
          <a:xfrm>
            <a:off x="371703" y="1913234"/>
            <a:ext cx="2994814" cy="2461568"/>
          </a:xfrm>
          <a:prstGeom prst="rect">
            <a:avLst/>
          </a:prstGeom>
          <a:ln/>
        </p:spPr>
        <p:style>
          <a:lnRef idx="1">
            <a:schemeClr val="accent5"/>
          </a:lnRef>
          <a:fillRef idx="2">
            <a:schemeClr val="accent5"/>
          </a:fillRef>
          <a:effectRef idx="1">
            <a:schemeClr val="accent5"/>
          </a:effectRef>
          <a:fontRef idx="minor">
            <a:schemeClr val="dk1"/>
          </a:fontRef>
        </p:style>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510533" y="1926530"/>
            <a:ext cx="3024335" cy="2448272"/>
          </a:xfrm>
          <a:prstGeom prst="rect">
            <a:avLst/>
          </a:prstGeom>
          <a:ln/>
        </p:spPr>
        <p:style>
          <a:lnRef idx="1">
            <a:schemeClr val="accent5"/>
          </a:lnRef>
          <a:fillRef idx="2">
            <a:schemeClr val="accent5"/>
          </a:fillRef>
          <a:effectRef idx="1">
            <a:schemeClr val="accent5"/>
          </a:effectRef>
          <a:fontRef idx="minor">
            <a:schemeClr val="dk1"/>
          </a:fontRef>
        </p:style>
      </p:pic>
      <p:sp>
        <p:nvSpPr>
          <p:cNvPr id="9" name="Down Arrow 8"/>
          <p:cNvSpPr/>
          <p:nvPr/>
        </p:nvSpPr>
        <p:spPr>
          <a:xfrm>
            <a:off x="1710333" y="1638498"/>
            <a:ext cx="4320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806677" y="1638498"/>
            <a:ext cx="4320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29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a:xfrm>
            <a:off x="3500601" y="1854523"/>
            <a:ext cx="3039656" cy="2527554"/>
          </a:xfrm>
          <a:prstGeom prst="rect">
            <a:avLst/>
          </a:prstGeom>
        </p:spPr>
        <p:style>
          <a:lnRef idx="1">
            <a:schemeClr val="accent5"/>
          </a:lnRef>
          <a:fillRef idx="2">
            <a:schemeClr val="accent5"/>
          </a:fillRef>
          <a:effectRef idx="1">
            <a:schemeClr val="accent5"/>
          </a:effectRef>
          <a:fontRef idx="minor">
            <a:schemeClr val="dk1"/>
          </a:fontRef>
        </p:style>
        <p:txBody>
          <a:bodyPr vert="horz" lIns="64598" tIns="32299" rIns="64598" bIns="32299" rtlCol="0">
            <a:normAutofit/>
          </a:bodyPr>
          <a:lstStyle>
            <a:lvl1pPr marL="242242" indent="-242242" algn="l" defTabSz="645978" rtl="0" eaLnBrk="1" latinLnBrk="0" hangingPunct="1">
              <a:spcBef>
                <a:spcPct val="20000"/>
              </a:spcBef>
              <a:buFont typeface="Arial" pitchFamily="34" charset="0"/>
              <a:buChar char="•"/>
              <a:defRPr sz="1700" kern="1200">
                <a:solidFill>
                  <a:schemeClr val="dk1"/>
                </a:solidFill>
                <a:latin typeface="+mn-lt"/>
                <a:ea typeface="+mn-ea"/>
                <a:cs typeface="+mn-cs"/>
              </a:defRPr>
            </a:lvl1pPr>
            <a:lvl2pPr marL="524857" indent="-201868" algn="l" defTabSz="645978" rtl="0" eaLnBrk="1" latinLnBrk="0" hangingPunct="1">
              <a:spcBef>
                <a:spcPct val="20000"/>
              </a:spcBef>
              <a:buFont typeface="Courier New" pitchFamily="49" charset="0"/>
              <a:buChar char="o"/>
              <a:defRPr sz="1100" kern="1200">
                <a:solidFill>
                  <a:schemeClr val="dk1"/>
                </a:solidFill>
                <a:latin typeface="+mn-lt"/>
                <a:ea typeface="+mn-ea"/>
                <a:cs typeface="+mn-cs"/>
              </a:defRPr>
            </a:lvl2pPr>
            <a:lvl3pPr marL="807472" indent="-161494" algn="l" defTabSz="645978" rtl="0" eaLnBrk="1" latinLnBrk="0" hangingPunct="1">
              <a:spcBef>
                <a:spcPct val="20000"/>
              </a:spcBef>
              <a:buFont typeface="Arial" pitchFamily="34" charset="0"/>
              <a:buChar char="•"/>
              <a:defRPr sz="1100" kern="1200">
                <a:solidFill>
                  <a:schemeClr val="dk1"/>
                </a:solidFill>
                <a:latin typeface="+mn-lt"/>
                <a:ea typeface="+mn-ea"/>
                <a:cs typeface="+mn-cs"/>
              </a:defRPr>
            </a:lvl3pPr>
            <a:lvl4pPr marL="1130462" indent="-161494" algn="l" defTabSz="645978" rtl="0" eaLnBrk="1" latinLnBrk="0" hangingPunct="1">
              <a:spcBef>
                <a:spcPct val="20000"/>
              </a:spcBef>
              <a:buFont typeface="Courier New" pitchFamily="49" charset="0"/>
              <a:buChar char="o"/>
              <a:defRPr sz="1100" kern="1200">
                <a:solidFill>
                  <a:schemeClr val="dk1"/>
                </a:solidFill>
                <a:latin typeface="+mn-lt"/>
                <a:ea typeface="+mn-ea"/>
                <a:cs typeface="+mn-cs"/>
              </a:defRPr>
            </a:lvl4pPr>
            <a:lvl5pPr marL="1453450" indent="-161494" algn="l" defTabSz="645978" rtl="0" eaLnBrk="1" latinLnBrk="0" hangingPunct="1">
              <a:spcBef>
                <a:spcPct val="20000"/>
              </a:spcBef>
              <a:buFont typeface="Arial" pitchFamily="34" charset="0"/>
              <a:buChar char="•"/>
              <a:defRPr sz="1100" kern="1200">
                <a:solidFill>
                  <a:schemeClr val="dk1"/>
                </a:solidFill>
                <a:latin typeface="+mn-lt"/>
                <a:ea typeface="+mn-ea"/>
                <a:cs typeface="+mn-cs"/>
              </a:defRPr>
            </a:lvl5pPr>
            <a:lvl6pPr marL="1776439" indent="-161494" algn="l" defTabSz="645978" rtl="0" eaLnBrk="1" latinLnBrk="0" hangingPunct="1">
              <a:spcBef>
                <a:spcPct val="20000"/>
              </a:spcBef>
              <a:buFont typeface="Courier New" pitchFamily="49" charset="0"/>
              <a:buChar char="o"/>
              <a:defRPr sz="1100" kern="1200">
                <a:solidFill>
                  <a:schemeClr val="dk1"/>
                </a:solidFill>
                <a:latin typeface="+mn-lt"/>
                <a:ea typeface="+mn-ea"/>
                <a:cs typeface="+mn-cs"/>
              </a:defRPr>
            </a:lvl6pPr>
            <a:lvl7pPr marL="2099428" indent="-161494" algn="l" defTabSz="645978" rtl="0" eaLnBrk="1" latinLnBrk="0" hangingPunct="1">
              <a:spcBef>
                <a:spcPct val="20000"/>
              </a:spcBef>
              <a:buFont typeface="Arial" pitchFamily="34" charset="0"/>
              <a:buChar char="•"/>
              <a:defRPr sz="1100" kern="1200">
                <a:solidFill>
                  <a:schemeClr val="dk1"/>
                </a:solidFill>
                <a:latin typeface="+mn-lt"/>
                <a:ea typeface="+mn-ea"/>
                <a:cs typeface="+mn-cs"/>
              </a:defRPr>
            </a:lvl7pPr>
            <a:lvl8pPr marL="2422417" indent="-161494" algn="l" defTabSz="645978" rtl="0" eaLnBrk="1" latinLnBrk="0" hangingPunct="1">
              <a:spcBef>
                <a:spcPct val="20000"/>
              </a:spcBef>
              <a:buFont typeface="Courier New" pitchFamily="49" charset="0"/>
              <a:buChar char="o"/>
              <a:defRPr sz="1100" kern="1200">
                <a:solidFill>
                  <a:schemeClr val="dk1"/>
                </a:solidFill>
                <a:latin typeface="+mn-lt"/>
                <a:ea typeface="+mn-ea"/>
                <a:cs typeface="+mn-cs"/>
              </a:defRPr>
            </a:lvl8pPr>
            <a:lvl9pPr marL="2745406" indent="-161494" algn="l" defTabSz="645978" rtl="0" eaLnBrk="1" latinLnBrk="0" hangingPunct="1">
              <a:spcBef>
                <a:spcPct val="20000"/>
              </a:spcBef>
              <a:buFont typeface="Arial" pitchFamily="34" charset="0"/>
              <a:buChar char="•"/>
              <a:defRPr sz="1100" kern="1200">
                <a:solidFill>
                  <a:schemeClr val="dk1"/>
                </a:solidFill>
                <a:latin typeface="+mn-lt"/>
                <a:ea typeface="+mn-ea"/>
                <a:cs typeface="+mn-cs"/>
              </a:defRPr>
            </a:lvl9pPr>
          </a:lstStyle>
          <a:p>
            <a:pPr marL="0" indent="0">
              <a:buFont typeface="Arial" pitchFamily="34" charset="0"/>
              <a:buNone/>
            </a:pPr>
            <a:endParaRPr lang="en-US" smtClean="0"/>
          </a:p>
          <a:p>
            <a:pPr marL="0" indent="0">
              <a:buFont typeface="Arial" pitchFamily="34" charset="0"/>
              <a:buNone/>
            </a:pPr>
            <a:endParaRPr lang="en-US" dirty="0"/>
          </a:p>
        </p:txBody>
      </p:sp>
      <p:sp>
        <p:nvSpPr>
          <p:cNvPr id="2" name="Title 1"/>
          <p:cNvSpPr>
            <a:spLocks noGrp="1"/>
          </p:cNvSpPr>
          <p:nvPr>
            <p:ph type="title"/>
          </p:nvPr>
        </p:nvSpPr>
        <p:spPr>
          <a:xfrm>
            <a:off x="343853" y="126330"/>
            <a:ext cx="6189345" cy="907133"/>
          </a:xfrm>
        </p:spPr>
        <p:style>
          <a:lnRef idx="1">
            <a:schemeClr val="accent5"/>
          </a:lnRef>
          <a:fillRef idx="2">
            <a:schemeClr val="accent5"/>
          </a:fillRef>
          <a:effectRef idx="1">
            <a:schemeClr val="accent5"/>
          </a:effectRef>
          <a:fontRef idx="minor">
            <a:schemeClr val="dk1"/>
          </a:fontRef>
        </p:style>
        <p:txBody>
          <a:bodyPr anchor="ctr"/>
          <a:lstStyle/>
          <a:p>
            <a:r>
              <a:rPr lang="en-US" dirty="0" smtClean="0"/>
              <a:t>Cara </a:t>
            </a:r>
            <a:r>
              <a:rPr lang="en-US" dirty="0" err="1" smtClean="0"/>
              <a:t>Memegang</a:t>
            </a:r>
            <a:r>
              <a:rPr lang="en-US" dirty="0" smtClean="0"/>
              <a:t> Bet</a:t>
            </a:r>
            <a:endParaRPr lang="en-US" dirty="0"/>
          </a:p>
        </p:txBody>
      </p:sp>
      <p:sp>
        <p:nvSpPr>
          <p:cNvPr id="3" name="Text Placeholder 2"/>
          <p:cNvSpPr>
            <a:spLocks noGrp="1"/>
          </p:cNvSpPr>
          <p:nvPr>
            <p:ph type="body" idx="1"/>
          </p:nvPr>
        </p:nvSpPr>
        <p:spPr>
          <a:xfrm>
            <a:off x="343852" y="1100782"/>
            <a:ext cx="3038558" cy="537716"/>
          </a:xfrm>
        </p:spPr>
        <p:style>
          <a:lnRef idx="1">
            <a:schemeClr val="accent6"/>
          </a:lnRef>
          <a:fillRef idx="2">
            <a:schemeClr val="accent6"/>
          </a:fillRef>
          <a:effectRef idx="1">
            <a:schemeClr val="accent6"/>
          </a:effectRef>
          <a:fontRef idx="minor">
            <a:schemeClr val="dk1"/>
          </a:fontRef>
        </p:style>
        <p:txBody>
          <a:bodyPr anchor="t"/>
          <a:lstStyle/>
          <a:p>
            <a:r>
              <a:rPr lang="en-US" b="1" dirty="0" err="1" smtClean="0"/>
              <a:t>Seperti</a:t>
            </a:r>
            <a:r>
              <a:rPr lang="en-US" b="1" dirty="0" smtClean="0"/>
              <a:t> </a:t>
            </a:r>
            <a:r>
              <a:rPr lang="en-US" b="1" dirty="0" err="1" smtClean="0"/>
              <a:t>bersalaman</a:t>
            </a:r>
            <a:endParaRPr lang="en-US" b="1" dirty="0" smtClean="0"/>
          </a:p>
          <a:p>
            <a:r>
              <a:rPr lang="en-US" sz="1100" b="1" dirty="0" smtClean="0"/>
              <a:t>(</a:t>
            </a:r>
            <a:r>
              <a:rPr lang="en-US" sz="1100" b="1" i="1" dirty="0" err="1" smtClean="0"/>
              <a:t>Shakehand</a:t>
            </a:r>
            <a:r>
              <a:rPr lang="en-US" sz="1100" b="1" i="1" dirty="0" smtClean="0"/>
              <a:t> Grip</a:t>
            </a:r>
            <a:r>
              <a:rPr lang="en-US" sz="1100" b="1" dirty="0" smtClean="0"/>
              <a:t>)</a:t>
            </a:r>
          </a:p>
          <a:p>
            <a:endParaRPr lang="en-US" b="1" dirty="0"/>
          </a:p>
        </p:txBody>
      </p:sp>
      <p:sp>
        <p:nvSpPr>
          <p:cNvPr id="4" name="Text Placeholder 3"/>
          <p:cNvSpPr>
            <a:spLocks noGrp="1"/>
          </p:cNvSpPr>
          <p:nvPr>
            <p:ph type="body" sz="quarter" idx="3"/>
          </p:nvPr>
        </p:nvSpPr>
        <p:spPr>
          <a:xfrm>
            <a:off x="3495835" y="1100782"/>
            <a:ext cx="3039751" cy="537716"/>
          </a:xfrm>
        </p:spPr>
        <p:style>
          <a:lnRef idx="1">
            <a:schemeClr val="accent6"/>
          </a:lnRef>
          <a:fillRef idx="2">
            <a:schemeClr val="accent6"/>
          </a:fillRef>
          <a:effectRef idx="1">
            <a:schemeClr val="accent6"/>
          </a:effectRef>
          <a:fontRef idx="minor">
            <a:schemeClr val="dk1"/>
          </a:fontRef>
        </p:style>
        <p:txBody>
          <a:bodyPr anchor="t"/>
          <a:lstStyle/>
          <a:p>
            <a:r>
              <a:rPr lang="en-US" b="1" dirty="0" err="1" smtClean="0"/>
              <a:t>Seperti</a:t>
            </a:r>
            <a:r>
              <a:rPr lang="en-US" b="1" dirty="0" smtClean="0"/>
              <a:t> </a:t>
            </a:r>
            <a:r>
              <a:rPr lang="en-US" b="1" dirty="0" err="1" smtClean="0"/>
              <a:t>memegang</a:t>
            </a:r>
            <a:r>
              <a:rPr lang="en-US" b="1" dirty="0" smtClean="0"/>
              <a:t> </a:t>
            </a:r>
            <a:r>
              <a:rPr lang="en-US" b="1" dirty="0" err="1" smtClean="0"/>
              <a:t>pulpen</a:t>
            </a:r>
            <a:endParaRPr lang="en-US" b="1" dirty="0" smtClean="0"/>
          </a:p>
          <a:p>
            <a:r>
              <a:rPr lang="en-US" sz="1050" b="1" dirty="0" smtClean="0"/>
              <a:t>(</a:t>
            </a:r>
            <a:r>
              <a:rPr lang="en-US" sz="1050" b="1" i="1" dirty="0" err="1" smtClean="0"/>
              <a:t>Penhold</a:t>
            </a:r>
            <a:r>
              <a:rPr lang="en-US" sz="1050" b="1" i="1" dirty="0" smtClean="0"/>
              <a:t> Grip</a:t>
            </a:r>
            <a:r>
              <a:rPr lang="en-US" sz="1050" b="1" dirty="0" smtClean="0"/>
              <a:t>)</a:t>
            </a:r>
          </a:p>
          <a:p>
            <a:endParaRPr lang="en-US" sz="1000" b="1" dirty="0"/>
          </a:p>
          <a:p>
            <a:endParaRPr lang="en-US" dirty="0"/>
          </a:p>
        </p:txBody>
      </p:sp>
      <p:sp>
        <p:nvSpPr>
          <p:cNvPr id="5" name="Content Placeholder 4"/>
          <p:cNvSpPr>
            <a:spLocks noGrp="1"/>
          </p:cNvSpPr>
          <p:nvPr>
            <p:ph sz="quarter" idx="13"/>
          </p:nvPr>
        </p:nvSpPr>
        <p:spPr>
          <a:xfrm>
            <a:off x="343853" y="1854522"/>
            <a:ext cx="3039656" cy="2527554"/>
          </a:xfrm>
        </p:spPr>
        <p:style>
          <a:lnRef idx="1">
            <a:schemeClr val="accent5"/>
          </a:lnRef>
          <a:fillRef idx="2">
            <a:schemeClr val="accent5"/>
          </a:fillRef>
          <a:effectRef idx="1">
            <a:schemeClr val="accent5"/>
          </a:effectRef>
          <a:fontRef idx="minor">
            <a:schemeClr val="dk1"/>
          </a:fontRef>
        </p:style>
        <p:txBody>
          <a:bodyPr/>
          <a:lstStyle/>
          <a:p>
            <a:pPr marL="0" indent="0">
              <a:buNone/>
            </a:pPr>
            <a:endParaRPr lang="en-US" dirty="0" smtClean="0"/>
          </a:p>
          <a:p>
            <a:pPr marL="0" indent="0">
              <a:buNone/>
            </a:pPr>
            <a:endParaRPr lang="en-US" dirty="0"/>
          </a:p>
        </p:txBody>
      </p:sp>
      <p:sp>
        <p:nvSpPr>
          <p:cNvPr id="6" name="Content Placeholder 5"/>
          <p:cNvSpPr>
            <a:spLocks noGrp="1"/>
          </p:cNvSpPr>
          <p:nvPr>
            <p:ph sz="quarter" idx="14"/>
          </p:nvPr>
        </p:nvSpPr>
        <p:spPr>
          <a:xfrm>
            <a:off x="3514173" y="1703519"/>
            <a:ext cx="3039656" cy="2527267"/>
          </a:xfrm>
        </p:spPr>
        <p:txBody>
          <a:bodyPr/>
          <a:lstStyle/>
          <a:p>
            <a:pPr marL="0" indent="0">
              <a:buNone/>
            </a:pPr>
            <a:endParaRPr lang="en-US" dirty="0" smtClean="0"/>
          </a:p>
          <a:p>
            <a:pPr marL="0" indent="0">
              <a:buNone/>
            </a:pPr>
            <a:endParaRPr lang="en-US" dirty="0" smtClean="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342181" y="1861796"/>
            <a:ext cx="2014877" cy="136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1420954" y="3132430"/>
            <a:ext cx="1872208" cy="127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3610703" y="1854522"/>
            <a:ext cx="1916054" cy="134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4518645" y="3214879"/>
            <a:ext cx="1800200" cy="126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a:off x="1679238" y="1667696"/>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876413" y="1679876"/>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27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53" y="54322"/>
            <a:ext cx="6189345" cy="979141"/>
          </a:xfrm>
        </p:spPr>
        <p:style>
          <a:lnRef idx="1">
            <a:schemeClr val="accent5"/>
          </a:lnRef>
          <a:fillRef idx="2">
            <a:schemeClr val="accent5"/>
          </a:fillRef>
          <a:effectRef idx="1">
            <a:schemeClr val="accent5"/>
          </a:effectRef>
          <a:fontRef idx="minor">
            <a:schemeClr val="dk1"/>
          </a:fontRef>
        </p:style>
        <p:txBody>
          <a:bodyPr anchor="ctr"/>
          <a:lstStyle/>
          <a:p>
            <a:r>
              <a:rPr lang="en-US" dirty="0" err="1" smtClean="0"/>
              <a:t>Jenis</a:t>
            </a:r>
            <a:r>
              <a:rPr lang="en-US" dirty="0" smtClean="0"/>
              <a:t> </a:t>
            </a:r>
            <a:r>
              <a:rPr lang="en-US" dirty="0" err="1" smtClean="0"/>
              <a:t>Pukulan</a:t>
            </a:r>
            <a:endParaRPr lang="en-US" dirty="0"/>
          </a:p>
        </p:txBody>
      </p:sp>
      <p:sp>
        <p:nvSpPr>
          <p:cNvPr id="3" name="Text Placeholder 2"/>
          <p:cNvSpPr>
            <a:spLocks noGrp="1"/>
          </p:cNvSpPr>
          <p:nvPr>
            <p:ph type="body" idx="1"/>
          </p:nvPr>
        </p:nvSpPr>
        <p:spPr>
          <a:xfrm>
            <a:off x="343852" y="1172790"/>
            <a:ext cx="3038558" cy="393700"/>
          </a:xfrm>
        </p:spPr>
        <p:style>
          <a:lnRef idx="1">
            <a:schemeClr val="accent6"/>
          </a:lnRef>
          <a:fillRef idx="2">
            <a:schemeClr val="accent6"/>
          </a:fillRef>
          <a:effectRef idx="1">
            <a:schemeClr val="accent6"/>
          </a:effectRef>
          <a:fontRef idx="minor">
            <a:schemeClr val="dk1"/>
          </a:fontRef>
        </p:style>
        <p:txBody>
          <a:bodyPr/>
          <a:lstStyle/>
          <a:p>
            <a:r>
              <a:rPr lang="en-US" dirty="0" err="1" smtClean="0"/>
              <a:t>Pukulan</a:t>
            </a:r>
            <a:r>
              <a:rPr lang="en-US" dirty="0" smtClean="0"/>
              <a:t> Forehand</a:t>
            </a:r>
            <a:endParaRPr lang="en-US" dirty="0"/>
          </a:p>
        </p:txBody>
      </p:sp>
      <p:sp>
        <p:nvSpPr>
          <p:cNvPr id="4" name="Text Placeholder 3"/>
          <p:cNvSpPr>
            <a:spLocks noGrp="1"/>
          </p:cNvSpPr>
          <p:nvPr>
            <p:ph type="body" sz="quarter" idx="3"/>
          </p:nvPr>
        </p:nvSpPr>
        <p:spPr>
          <a:xfrm>
            <a:off x="3495835" y="1172790"/>
            <a:ext cx="3039751" cy="393700"/>
          </a:xfrm>
        </p:spPr>
        <p:style>
          <a:lnRef idx="1">
            <a:schemeClr val="accent6"/>
          </a:lnRef>
          <a:fillRef idx="2">
            <a:schemeClr val="accent6"/>
          </a:fillRef>
          <a:effectRef idx="1">
            <a:schemeClr val="accent6"/>
          </a:effectRef>
          <a:fontRef idx="minor">
            <a:schemeClr val="dk1"/>
          </a:fontRef>
        </p:style>
        <p:txBody>
          <a:bodyPr/>
          <a:lstStyle/>
          <a:p>
            <a:r>
              <a:rPr lang="en-US" dirty="0" err="1" smtClean="0"/>
              <a:t>Pukulan</a:t>
            </a:r>
            <a:r>
              <a:rPr lang="en-US" dirty="0" smtClean="0"/>
              <a:t> Backhand</a:t>
            </a:r>
            <a:endParaRPr lang="en-US" dirty="0"/>
          </a:p>
        </p:txBody>
      </p:sp>
      <p:sp>
        <p:nvSpPr>
          <p:cNvPr id="5" name="Content Placeholder 4"/>
          <p:cNvSpPr>
            <a:spLocks noGrp="1"/>
          </p:cNvSpPr>
          <p:nvPr>
            <p:ph sz="quarter" idx="13"/>
          </p:nvPr>
        </p:nvSpPr>
        <p:spPr>
          <a:xfrm>
            <a:off x="343853" y="1847248"/>
            <a:ext cx="3039656" cy="2527554"/>
          </a:xfrm>
        </p:spPr>
        <p:style>
          <a:lnRef idx="1">
            <a:schemeClr val="accent5"/>
          </a:lnRef>
          <a:fillRef idx="2">
            <a:schemeClr val="accent5"/>
          </a:fillRef>
          <a:effectRef idx="1">
            <a:schemeClr val="accent5"/>
          </a:effectRef>
          <a:fontRef idx="minor">
            <a:schemeClr val="dk1"/>
          </a:fontRef>
        </p:style>
        <p:txBody>
          <a:bodyPr/>
          <a:lstStyle/>
          <a:p>
            <a:pPr marL="0" indent="0">
              <a:buNone/>
            </a:pPr>
            <a:endParaRPr lang="en-US" dirty="0" smtClean="0"/>
          </a:p>
          <a:p>
            <a:pPr marL="0" indent="0">
              <a:buNone/>
            </a:pPr>
            <a:endParaRPr lang="en-US" dirty="0"/>
          </a:p>
        </p:txBody>
      </p:sp>
      <p:sp>
        <p:nvSpPr>
          <p:cNvPr id="6" name="Content Placeholder 5"/>
          <p:cNvSpPr>
            <a:spLocks noGrp="1"/>
          </p:cNvSpPr>
          <p:nvPr>
            <p:ph sz="quarter" idx="14"/>
          </p:nvPr>
        </p:nvSpPr>
        <p:spPr>
          <a:xfrm>
            <a:off x="3514173" y="1847535"/>
            <a:ext cx="3039656" cy="2527267"/>
          </a:xfrm>
        </p:spPr>
        <p:style>
          <a:lnRef idx="1">
            <a:schemeClr val="accent5"/>
          </a:lnRef>
          <a:fillRef idx="2">
            <a:schemeClr val="accent5"/>
          </a:fillRef>
          <a:effectRef idx="1">
            <a:schemeClr val="accent5"/>
          </a:effectRef>
          <a:fontRef idx="minor">
            <a:schemeClr val="dk1"/>
          </a:fontRef>
        </p:style>
        <p:txBody>
          <a:bodyPr/>
          <a:lstStyle/>
          <a:p>
            <a:pPr marL="0" indent="0">
              <a:buNone/>
            </a:pPr>
            <a:endParaRPr lang="en-US" dirty="0" smtClean="0"/>
          </a:p>
          <a:p>
            <a:pPr marL="0" indent="0">
              <a:buNone/>
            </a:pP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05" t="5609" r="3163" b="5666"/>
          <a:stretch/>
        </p:blipFill>
        <p:spPr bwMode="auto">
          <a:xfrm>
            <a:off x="414188" y="2142554"/>
            <a:ext cx="2872709" cy="1996961"/>
          </a:xfrm>
          <a:prstGeom prst="rect">
            <a:avLst/>
          </a:prstGeom>
          <a:noFill/>
          <a:ln w="9525">
            <a:noFill/>
            <a:miter lim="800000"/>
            <a:headEnd/>
            <a:tailEnd/>
          </a:ln>
          <a:effec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216" t="3576" r="3193" b="7051"/>
          <a:stretch/>
        </p:blipFill>
        <p:spPr bwMode="auto">
          <a:xfrm>
            <a:off x="3582541" y="2199585"/>
            <a:ext cx="2880320" cy="203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p:cNvSpPr/>
          <p:nvPr/>
        </p:nvSpPr>
        <p:spPr>
          <a:xfrm>
            <a:off x="1679238" y="1667696"/>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878685" y="1667696"/>
            <a:ext cx="288032"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42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57" y="72007"/>
            <a:ext cx="6624736" cy="1008111"/>
          </a:xfrm>
        </p:spPr>
        <p:style>
          <a:lnRef idx="1">
            <a:schemeClr val="accent5"/>
          </a:lnRef>
          <a:fillRef idx="2">
            <a:schemeClr val="accent5"/>
          </a:fillRef>
          <a:effectRef idx="1">
            <a:schemeClr val="accent5"/>
          </a:effectRef>
          <a:fontRef idx="minor">
            <a:schemeClr val="dk1"/>
          </a:fontRef>
        </p:style>
        <p:txBody>
          <a:bodyPr anchor="ctr"/>
          <a:lstStyle/>
          <a:p>
            <a:pPr algn="l">
              <a:lnSpc>
                <a:spcPct val="100000"/>
              </a:lnSpc>
            </a:pPr>
            <a:r>
              <a:rPr lang="en-US" sz="2000" dirty="0" smtClean="0"/>
              <a:t/>
            </a:r>
            <a:br>
              <a:rPr lang="en-US" sz="2000" dirty="0" smtClean="0"/>
            </a:br>
            <a:r>
              <a:rPr lang="en-US" sz="2000" dirty="0" smtClean="0"/>
              <a:t/>
            </a:r>
            <a:br>
              <a:rPr lang="en-US" sz="2000" dirty="0" smtClean="0"/>
            </a:br>
            <a:r>
              <a:rPr lang="en-US" sz="2000" dirty="0" err="1" smtClean="0"/>
              <a:t>Contoh</a:t>
            </a:r>
            <a:r>
              <a:rPr lang="en-US" sz="2000" dirty="0" smtClean="0"/>
              <a:t> </a:t>
            </a:r>
            <a:r>
              <a:rPr lang="en-US" sz="2000" dirty="0" err="1" smtClean="0"/>
              <a:t>gerak</a:t>
            </a:r>
            <a:r>
              <a:rPr lang="en-US" sz="2000" dirty="0" smtClean="0"/>
              <a:t> </a:t>
            </a:r>
            <a:r>
              <a:rPr lang="en-US" sz="2000" dirty="0" err="1" smtClean="0"/>
              <a:t>dasar</a:t>
            </a:r>
            <a:r>
              <a:rPr lang="en-US" sz="2000" b="1" dirty="0" smtClean="0">
                <a:solidFill>
                  <a:srgbClr val="C00000"/>
                </a:solidFill>
              </a:rPr>
              <a:t> </a:t>
            </a:r>
            <a:r>
              <a:rPr lang="en-US" sz="2000" b="1" dirty="0" err="1" smtClean="0">
                <a:solidFill>
                  <a:srgbClr val="C00000"/>
                </a:solidFill>
              </a:rPr>
              <a:t>lokomotor</a:t>
            </a:r>
            <a:r>
              <a:rPr lang="en-US" sz="2000" b="1" dirty="0" smtClean="0">
                <a:solidFill>
                  <a:srgbClr val="C00000"/>
                </a:solidFill>
              </a:rPr>
              <a:t> </a:t>
            </a:r>
            <a:r>
              <a:rPr lang="en-US" sz="2000" i="1" dirty="0" smtClean="0"/>
              <a:t>( </a:t>
            </a:r>
            <a:r>
              <a:rPr lang="en-US" sz="2000" i="1" dirty="0" err="1" smtClean="0"/>
              <a:t>berpindah</a:t>
            </a:r>
            <a:r>
              <a:rPr lang="en-US" sz="2000" i="1" dirty="0" smtClean="0"/>
              <a:t> </a:t>
            </a:r>
            <a:r>
              <a:rPr lang="en-US" sz="2000" i="1" dirty="0" err="1" smtClean="0"/>
              <a:t>tempat</a:t>
            </a:r>
            <a:r>
              <a:rPr lang="en-US" sz="2000" i="1" dirty="0" smtClean="0"/>
              <a:t>) </a:t>
            </a:r>
            <a:r>
              <a:rPr lang="en-US" sz="2000" dirty="0" err="1" smtClean="0"/>
              <a:t>ketika</a:t>
            </a:r>
            <a:r>
              <a:rPr lang="en-US" sz="2000" dirty="0" smtClean="0"/>
              <a:t> </a:t>
            </a:r>
            <a:r>
              <a:rPr lang="en-US" sz="2000" dirty="0" err="1" smtClean="0"/>
              <a:t>bermain</a:t>
            </a:r>
            <a:r>
              <a:rPr lang="en-US" sz="2000" dirty="0" smtClean="0"/>
              <a:t> </a:t>
            </a:r>
            <a:r>
              <a:rPr lang="en-US" sz="2000" dirty="0" err="1" smtClean="0"/>
              <a:t>tenis</a:t>
            </a:r>
            <a:r>
              <a:rPr lang="en-US" sz="2000" dirty="0" smtClean="0"/>
              <a:t> </a:t>
            </a:r>
            <a:r>
              <a:rPr lang="en-US" sz="2000" dirty="0" err="1" smtClean="0"/>
              <a:t>meja</a:t>
            </a:r>
            <a:r>
              <a:rPr lang="en-US" sz="2000" dirty="0" smtClean="0"/>
              <a:t> </a:t>
            </a:r>
            <a:r>
              <a:rPr lang="en-US" sz="2000" dirty="0" err="1" smtClean="0"/>
              <a:t>yaitu</a:t>
            </a:r>
            <a:r>
              <a:rPr lang="en-US" sz="2000" dirty="0" smtClean="0"/>
              <a:t> </a:t>
            </a:r>
            <a:r>
              <a:rPr lang="en-US" sz="2000" b="1" dirty="0" err="1" smtClean="0">
                <a:solidFill>
                  <a:srgbClr val="C00000"/>
                </a:solidFill>
              </a:rPr>
              <a:t>melangkahkan</a:t>
            </a:r>
            <a:r>
              <a:rPr lang="en-US" sz="2000" b="1" dirty="0" smtClean="0">
                <a:solidFill>
                  <a:srgbClr val="C00000"/>
                </a:solidFill>
              </a:rPr>
              <a:t> kaki </a:t>
            </a:r>
            <a:r>
              <a:rPr lang="en-US" sz="2000" b="1" dirty="0" err="1" smtClean="0">
                <a:solidFill>
                  <a:srgbClr val="C00000"/>
                </a:solidFill>
              </a:rPr>
              <a:t>ke</a:t>
            </a:r>
            <a:r>
              <a:rPr lang="en-US" sz="2000" b="1" dirty="0" smtClean="0">
                <a:solidFill>
                  <a:srgbClr val="C00000"/>
                </a:solidFill>
              </a:rPr>
              <a:t> </a:t>
            </a:r>
            <a:r>
              <a:rPr lang="en-US" sz="2000" b="1" dirty="0" err="1" smtClean="0">
                <a:solidFill>
                  <a:srgbClr val="C00000"/>
                </a:solidFill>
              </a:rPr>
              <a:t>segala</a:t>
            </a:r>
            <a:r>
              <a:rPr lang="en-US" sz="2000" b="1" dirty="0" smtClean="0">
                <a:solidFill>
                  <a:srgbClr val="C00000"/>
                </a:solidFill>
              </a:rPr>
              <a:t> </a:t>
            </a:r>
            <a:r>
              <a:rPr lang="en-US" sz="2000" b="1" dirty="0" err="1" smtClean="0">
                <a:solidFill>
                  <a:srgbClr val="C00000"/>
                </a:solidFill>
              </a:rPr>
              <a:t>arah</a:t>
            </a:r>
            <a:r>
              <a:rPr lang="en-US" sz="2000" b="1" dirty="0">
                <a:solidFill>
                  <a:srgbClr val="C00000"/>
                </a:solidFill>
              </a:rPr>
              <a:t> </a:t>
            </a:r>
            <a:r>
              <a:rPr lang="en-US" sz="2000" dirty="0" err="1" smtClean="0"/>
              <a:t>seperti</a:t>
            </a:r>
            <a:r>
              <a:rPr lang="en-US" sz="2000" dirty="0" smtClean="0"/>
              <a:t> </a:t>
            </a:r>
            <a:r>
              <a:rPr lang="en-US" sz="2000" dirty="0" err="1" smtClean="0"/>
              <a:t>pada</a:t>
            </a:r>
            <a:r>
              <a:rPr lang="en-US" sz="2000" dirty="0" smtClean="0"/>
              <a:t> </a:t>
            </a:r>
            <a:r>
              <a:rPr lang="en-US" sz="2000" dirty="0" err="1" smtClean="0"/>
              <a:t>gambar</a:t>
            </a:r>
            <a:r>
              <a:rPr lang="en-US" sz="2000" dirty="0" smtClean="0"/>
              <a:t> di </a:t>
            </a:r>
            <a:r>
              <a:rPr lang="en-US" sz="2000" dirty="0" err="1" smtClean="0"/>
              <a:t>bawah</a:t>
            </a:r>
            <a:r>
              <a:rPr lang="en-US" sz="2000" dirty="0" smtClean="0"/>
              <a:t> </a:t>
            </a:r>
            <a:r>
              <a:rPr lang="en-US" sz="2000" dirty="0" err="1" smtClean="0"/>
              <a:t>ini</a:t>
            </a:r>
            <a:r>
              <a:rPr lang="en-US" sz="3600" dirty="0" smtClean="0"/>
              <a:t/>
            </a:r>
            <a:br>
              <a:rPr lang="en-US" sz="3600" dirty="0" smtClean="0"/>
            </a:br>
            <a:endParaRPr lang="en-US" sz="3600" dirty="0"/>
          </a:p>
        </p:txBody>
      </p:sp>
      <p:sp>
        <p:nvSpPr>
          <p:cNvPr id="5" name="Content Placeholder 4"/>
          <p:cNvSpPr>
            <a:spLocks noGrp="1"/>
          </p:cNvSpPr>
          <p:nvPr>
            <p:ph sz="quarter" idx="13"/>
          </p:nvPr>
        </p:nvSpPr>
        <p:spPr>
          <a:xfrm>
            <a:off x="1567153" y="1494483"/>
            <a:ext cx="3742744" cy="2808312"/>
          </a:xfrm>
        </p:spPr>
        <p:txBody>
          <a:bodyPr/>
          <a:lstStyle/>
          <a:p>
            <a:pPr marL="0" indent="0">
              <a:buNone/>
            </a:pPr>
            <a:endParaRPr lang="en-US" dirty="0" smtClean="0"/>
          </a:p>
          <a:p>
            <a:pPr marL="0" indent="0">
              <a:buNone/>
            </a:pPr>
            <a:endParaRPr lang="en-US" dirty="0"/>
          </a:p>
        </p:txBody>
      </p:sp>
      <p:grpSp>
        <p:nvGrpSpPr>
          <p:cNvPr id="9" name="Group 8"/>
          <p:cNvGrpSpPr/>
          <p:nvPr/>
        </p:nvGrpSpPr>
        <p:grpSpPr>
          <a:xfrm>
            <a:off x="334517" y="1152127"/>
            <a:ext cx="6208017" cy="3366691"/>
            <a:chOff x="988420" y="1062434"/>
            <a:chExt cx="6208017" cy="3366691"/>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420" y="1062434"/>
              <a:ext cx="6208017" cy="336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42781" y="1998538"/>
              <a:ext cx="1134269"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320138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9" y="72008"/>
            <a:ext cx="6768752" cy="1638498"/>
          </a:xfrm>
        </p:spPr>
        <p:style>
          <a:lnRef idx="1">
            <a:schemeClr val="accent5"/>
          </a:lnRef>
          <a:fillRef idx="2">
            <a:schemeClr val="accent5"/>
          </a:fillRef>
          <a:effectRef idx="1">
            <a:schemeClr val="accent5"/>
          </a:effectRef>
          <a:fontRef idx="minor">
            <a:schemeClr val="dk1"/>
          </a:fontRef>
        </p:style>
        <p:txBody>
          <a:bodyPr anchor="ctr"/>
          <a:lstStyle/>
          <a:p>
            <a:pPr algn="l">
              <a:lnSpc>
                <a:spcPct val="100000"/>
              </a:lnSpc>
            </a:pPr>
            <a:r>
              <a:rPr lang="en-US" sz="2000" dirty="0" smtClean="0"/>
              <a:t/>
            </a:r>
            <a:br>
              <a:rPr lang="en-US" sz="2000" dirty="0" smtClean="0"/>
            </a:br>
            <a:r>
              <a:rPr lang="en-US" sz="2000" dirty="0" smtClean="0"/>
              <a:t/>
            </a:r>
            <a:br>
              <a:rPr lang="en-US" sz="2000" dirty="0" smtClean="0"/>
            </a:br>
            <a:r>
              <a:rPr lang="en-US" sz="2000" dirty="0" err="1" smtClean="0"/>
              <a:t>Contoh</a:t>
            </a:r>
            <a:r>
              <a:rPr lang="en-US" sz="2000" dirty="0" smtClean="0"/>
              <a:t> </a:t>
            </a:r>
            <a:r>
              <a:rPr lang="en-US" sz="2000" dirty="0" err="1" smtClean="0"/>
              <a:t>gerak</a:t>
            </a:r>
            <a:r>
              <a:rPr lang="en-US" sz="2000" dirty="0" smtClean="0"/>
              <a:t> </a:t>
            </a:r>
            <a:r>
              <a:rPr lang="en-US" sz="2000" dirty="0" err="1" smtClean="0"/>
              <a:t>dasar</a:t>
            </a:r>
            <a:r>
              <a:rPr lang="en-US" sz="2000" b="1" dirty="0" smtClean="0">
                <a:solidFill>
                  <a:srgbClr val="C00000"/>
                </a:solidFill>
              </a:rPr>
              <a:t> </a:t>
            </a:r>
            <a:r>
              <a:rPr lang="en-US" sz="2000" b="1" dirty="0" err="1" smtClean="0">
                <a:solidFill>
                  <a:srgbClr val="C00000"/>
                </a:solidFill>
              </a:rPr>
              <a:t>nonlokomotor</a:t>
            </a:r>
            <a:r>
              <a:rPr lang="en-US" sz="2000" b="1" dirty="0" smtClean="0">
                <a:solidFill>
                  <a:srgbClr val="C00000"/>
                </a:solidFill>
              </a:rPr>
              <a:t> </a:t>
            </a:r>
            <a:r>
              <a:rPr lang="en-US" sz="2000" i="1" dirty="0" smtClean="0"/>
              <a:t>( </a:t>
            </a:r>
            <a:r>
              <a:rPr lang="en-US" sz="2000" i="1" dirty="0" err="1" smtClean="0"/>
              <a:t>tidak</a:t>
            </a:r>
            <a:r>
              <a:rPr lang="en-US" sz="2000" i="1" dirty="0" smtClean="0"/>
              <a:t> </a:t>
            </a:r>
            <a:r>
              <a:rPr lang="en-US" sz="2000" i="1" dirty="0" err="1" smtClean="0"/>
              <a:t>berpindah</a:t>
            </a:r>
            <a:r>
              <a:rPr lang="en-US" sz="2000" i="1" dirty="0" smtClean="0"/>
              <a:t> </a:t>
            </a:r>
            <a:r>
              <a:rPr lang="en-US" sz="2000" i="1" dirty="0" err="1" smtClean="0"/>
              <a:t>tempat</a:t>
            </a:r>
            <a:r>
              <a:rPr lang="en-US" sz="2000" i="1" dirty="0" smtClean="0"/>
              <a:t>) </a:t>
            </a:r>
            <a:r>
              <a:rPr lang="en-US" sz="2000" dirty="0" err="1" smtClean="0"/>
              <a:t>dalam</a:t>
            </a:r>
            <a:r>
              <a:rPr lang="en-US" sz="2000" dirty="0" smtClean="0"/>
              <a:t> </a:t>
            </a:r>
            <a:r>
              <a:rPr lang="en-US" sz="2000" dirty="0" err="1" smtClean="0"/>
              <a:t>permainan</a:t>
            </a:r>
            <a:r>
              <a:rPr lang="en-US" sz="2000" dirty="0" smtClean="0"/>
              <a:t> </a:t>
            </a:r>
            <a:r>
              <a:rPr lang="en-US" sz="2000" dirty="0" err="1" smtClean="0"/>
              <a:t>tenis</a:t>
            </a:r>
            <a:r>
              <a:rPr lang="en-US" sz="2000" dirty="0" smtClean="0"/>
              <a:t> </a:t>
            </a:r>
            <a:r>
              <a:rPr lang="en-US" sz="2000" dirty="0" err="1" smtClean="0"/>
              <a:t>meja</a:t>
            </a:r>
            <a:r>
              <a:rPr lang="en-US" sz="2000" dirty="0" smtClean="0"/>
              <a:t> </a:t>
            </a:r>
            <a:r>
              <a:rPr lang="en-US" sz="2000" dirty="0" err="1" smtClean="0"/>
              <a:t>bisa</a:t>
            </a:r>
            <a:r>
              <a:rPr lang="en-US" sz="2000" dirty="0" smtClean="0"/>
              <a:t> </a:t>
            </a:r>
            <a:r>
              <a:rPr lang="en-US" sz="2000" dirty="0" err="1" smtClean="0"/>
              <a:t>ditemukan</a:t>
            </a:r>
            <a:r>
              <a:rPr lang="en-US" sz="2000" i="1" dirty="0" smtClean="0"/>
              <a:t> </a:t>
            </a:r>
            <a:r>
              <a:rPr lang="en-US" sz="2000" dirty="0" err="1" smtClean="0"/>
              <a:t>ketika</a:t>
            </a:r>
            <a:r>
              <a:rPr lang="en-US" sz="2000" dirty="0" smtClean="0"/>
              <a:t> </a:t>
            </a:r>
            <a:r>
              <a:rPr lang="en-US" sz="2000" dirty="0" err="1" smtClean="0"/>
              <a:t>melakukan</a:t>
            </a:r>
            <a:r>
              <a:rPr lang="en-US" sz="2000" dirty="0" smtClean="0"/>
              <a:t> </a:t>
            </a:r>
            <a:r>
              <a:rPr lang="en-US" sz="2000" dirty="0" err="1" smtClean="0"/>
              <a:t>pukulan</a:t>
            </a:r>
            <a:r>
              <a:rPr lang="en-US" sz="2000" dirty="0" smtClean="0"/>
              <a:t> </a:t>
            </a:r>
            <a:r>
              <a:rPr lang="en-US" sz="2000" dirty="0" err="1" smtClean="0"/>
              <a:t>servis</a:t>
            </a:r>
            <a:r>
              <a:rPr lang="en-US" sz="2000" dirty="0" smtClean="0"/>
              <a:t> </a:t>
            </a:r>
            <a:r>
              <a:rPr lang="en-US" sz="2000" dirty="0" err="1" smtClean="0"/>
              <a:t>atau</a:t>
            </a:r>
            <a:r>
              <a:rPr lang="en-US" sz="2000" dirty="0" smtClean="0"/>
              <a:t> smash </a:t>
            </a:r>
            <a:r>
              <a:rPr lang="en-US" sz="2000" dirty="0" err="1" smtClean="0"/>
              <a:t>yaitu</a:t>
            </a:r>
            <a:r>
              <a:rPr lang="en-US" sz="2000" dirty="0" smtClean="0"/>
              <a:t> </a:t>
            </a:r>
            <a:r>
              <a:rPr lang="en-US" sz="2000" b="1" dirty="0" err="1" smtClean="0">
                <a:solidFill>
                  <a:srgbClr val="C00000"/>
                </a:solidFill>
              </a:rPr>
              <a:t>menekuk</a:t>
            </a:r>
            <a:r>
              <a:rPr lang="en-US" sz="2000" b="1" dirty="0" smtClean="0">
                <a:solidFill>
                  <a:srgbClr val="C00000"/>
                </a:solidFill>
              </a:rPr>
              <a:t> </a:t>
            </a:r>
            <a:r>
              <a:rPr lang="en-US" sz="2000" b="1" dirty="0" err="1" smtClean="0">
                <a:solidFill>
                  <a:srgbClr val="C00000"/>
                </a:solidFill>
              </a:rPr>
              <a:t>siku</a:t>
            </a:r>
            <a:r>
              <a:rPr lang="en-US" sz="2000" b="1" dirty="0" smtClean="0">
                <a:solidFill>
                  <a:srgbClr val="C00000"/>
                </a:solidFill>
              </a:rPr>
              <a:t>, </a:t>
            </a:r>
            <a:r>
              <a:rPr lang="en-US" sz="2000" b="1" dirty="0" err="1" smtClean="0">
                <a:solidFill>
                  <a:srgbClr val="C00000"/>
                </a:solidFill>
              </a:rPr>
              <a:t>menekuk</a:t>
            </a:r>
            <a:r>
              <a:rPr lang="en-US" sz="2000" b="1" dirty="0" smtClean="0">
                <a:solidFill>
                  <a:srgbClr val="C00000"/>
                </a:solidFill>
              </a:rPr>
              <a:t> </a:t>
            </a:r>
            <a:r>
              <a:rPr lang="en-US" sz="2000" b="1" dirty="0" err="1" smtClean="0">
                <a:solidFill>
                  <a:srgbClr val="C00000"/>
                </a:solidFill>
              </a:rPr>
              <a:t>lutut</a:t>
            </a:r>
            <a:r>
              <a:rPr lang="en-US" sz="2000" b="1" dirty="0" smtClean="0">
                <a:solidFill>
                  <a:srgbClr val="C00000"/>
                </a:solidFill>
              </a:rPr>
              <a:t>, </a:t>
            </a:r>
            <a:r>
              <a:rPr lang="en-US" sz="2000" b="1" dirty="0" err="1" smtClean="0">
                <a:solidFill>
                  <a:srgbClr val="C00000"/>
                </a:solidFill>
              </a:rPr>
              <a:t>mengayun</a:t>
            </a:r>
            <a:r>
              <a:rPr lang="en-US" sz="2000" b="1" dirty="0">
                <a:solidFill>
                  <a:srgbClr val="C00000"/>
                </a:solidFill>
              </a:rPr>
              <a:t> </a:t>
            </a:r>
            <a:r>
              <a:rPr lang="en-US" sz="2000" b="1" dirty="0" err="1" smtClean="0">
                <a:solidFill>
                  <a:srgbClr val="C00000"/>
                </a:solidFill>
              </a:rPr>
              <a:t>lengan</a:t>
            </a:r>
            <a:r>
              <a:rPr lang="en-US" sz="2000" b="1" dirty="0" smtClean="0">
                <a:solidFill>
                  <a:srgbClr val="C00000"/>
                </a:solidFill>
              </a:rPr>
              <a:t> </a:t>
            </a:r>
            <a:r>
              <a:rPr lang="en-US" sz="2000" b="1" dirty="0" err="1" smtClean="0">
                <a:solidFill>
                  <a:srgbClr val="C00000"/>
                </a:solidFill>
              </a:rPr>
              <a:t>dan</a:t>
            </a:r>
            <a:r>
              <a:rPr lang="en-US" sz="2000" b="1" dirty="0" smtClean="0">
                <a:solidFill>
                  <a:srgbClr val="C00000"/>
                </a:solidFill>
              </a:rPr>
              <a:t> </a:t>
            </a:r>
            <a:r>
              <a:rPr lang="en-US" sz="2000" b="1" dirty="0" err="1" smtClean="0">
                <a:solidFill>
                  <a:srgbClr val="C00000"/>
                </a:solidFill>
              </a:rPr>
              <a:t>membungkukan</a:t>
            </a:r>
            <a:r>
              <a:rPr lang="en-US" sz="2000" b="1" dirty="0" smtClean="0">
                <a:solidFill>
                  <a:srgbClr val="C00000"/>
                </a:solidFill>
              </a:rPr>
              <a:t> </a:t>
            </a:r>
            <a:r>
              <a:rPr lang="en-US" sz="2000" b="1" dirty="0" err="1" smtClean="0">
                <a:solidFill>
                  <a:srgbClr val="C00000"/>
                </a:solidFill>
              </a:rPr>
              <a:t>badan</a:t>
            </a:r>
            <a:r>
              <a:rPr lang="en-US" sz="2000" b="1" dirty="0" smtClean="0">
                <a:solidFill>
                  <a:srgbClr val="C00000"/>
                </a:solidFill>
              </a:rPr>
              <a:t>  </a:t>
            </a:r>
            <a:r>
              <a:rPr lang="en-US" sz="2000" dirty="0" err="1" smtClean="0"/>
              <a:t>seperti</a:t>
            </a:r>
            <a:r>
              <a:rPr lang="en-US" sz="2000" dirty="0" smtClean="0"/>
              <a:t> </a:t>
            </a:r>
            <a:r>
              <a:rPr lang="en-US" sz="2000" dirty="0" err="1" smtClean="0"/>
              <a:t>pada</a:t>
            </a:r>
            <a:r>
              <a:rPr lang="en-US" sz="2000" dirty="0" smtClean="0"/>
              <a:t> </a:t>
            </a:r>
            <a:r>
              <a:rPr lang="en-US" sz="2000" dirty="0" err="1" smtClean="0"/>
              <a:t>gambar</a:t>
            </a:r>
            <a:r>
              <a:rPr lang="en-US" sz="2000" dirty="0" smtClean="0"/>
              <a:t> di </a:t>
            </a:r>
            <a:r>
              <a:rPr lang="en-US" sz="2000" dirty="0" err="1" smtClean="0"/>
              <a:t>bawah</a:t>
            </a:r>
            <a:r>
              <a:rPr lang="en-US" sz="2000" dirty="0" smtClean="0"/>
              <a:t> </a:t>
            </a:r>
            <a:r>
              <a:rPr lang="en-US" sz="2000" dirty="0" err="1" smtClean="0"/>
              <a:t>ini</a:t>
            </a:r>
            <a:r>
              <a:rPr lang="en-US" sz="3600" dirty="0" smtClean="0"/>
              <a:t/>
            </a:r>
            <a:br>
              <a:rPr lang="en-US" sz="3600" dirty="0" smtClean="0"/>
            </a:br>
            <a:endParaRPr lang="en-US" sz="3600" dirty="0"/>
          </a:p>
        </p:txBody>
      </p:sp>
      <p:sp>
        <p:nvSpPr>
          <p:cNvPr id="5" name="Content Placeholder 4"/>
          <p:cNvSpPr>
            <a:spLocks noGrp="1"/>
          </p:cNvSpPr>
          <p:nvPr>
            <p:ph sz="quarter" idx="13"/>
          </p:nvPr>
        </p:nvSpPr>
        <p:spPr>
          <a:xfrm>
            <a:off x="1567153" y="1494483"/>
            <a:ext cx="3742744" cy="2808312"/>
          </a:xfrm>
        </p:spPr>
        <p:txBody>
          <a:bodyPr/>
          <a:lstStyle/>
          <a:p>
            <a:pPr marL="0" indent="0">
              <a:buNone/>
            </a:pPr>
            <a:endParaRPr lang="en-US" dirty="0" smtClean="0"/>
          </a:p>
          <a:p>
            <a:pPr marL="0" indent="0">
              <a:buNone/>
            </a:pPr>
            <a:endParaRPr lang="en-US" dirty="0"/>
          </a:p>
        </p:txBody>
      </p:sp>
      <p:sp>
        <p:nvSpPr>
          <p:cNvPr id="8" name="Rectangle 7"/>
          <p:cNvSpPr/>
          <p:nvPr/>
        </p:nvSpPr>
        <p:spPr>
          <a:xfrm>
            <a:off x="5088878" y="1998538"/>
            <a:ext cx="1134269"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57" y="1865559"/>
            <a:ext cx="3578533" cy="236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683" y="1865558"/>
            <a:ext cx="3100571" cy="236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76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9" y="72008"/>
            <a:ext cx="6768752" cy="1278458"/>
          </a:xfrm>
        </p:spPr>
        <p:style>
          <a:lnRef idx="1">
            <a:schemeClr val="accent5"/>
          </a:lnRef>
          <a:fillRef idx="2">
            <a:schemeClr val="accent5"/>
          </a:fillRef>
          <a:effectRef idx="1">
            <a:schemeClr val="accent5"/>
          </a:effectRef>
          <a:fontRef idx="minor">
            <a:schemeClr val="dk1"/>
          </a:fontRef>
        </p:style>
        <p:txBody>
          <a:bodyPr anchor="ctr"/>
          <a:lstStyle/>
          <a:p>
            <a:pPr>
              <a:lnSpc>
                <a:spcPct val="100000"/>
              </a:lnSpc>
            </a:pPr>
            <a:r>
              <a:rPr lang="en-US" sz="2000" dirty="0" smtClean="0"/>
              <a:t/>
            </a:r>
            <a:br>
              <a:rPr lang="en-US" sz="2000" dirty="0" smtClean="0"/>
            </a:br>
            <a:r>
              <a:rPr lang="en-US" sz="2000" dirty="0" smtClean="0"/>
              <a:t/>
            </a:r>
            <a:br>
              <a:rPr lang="en-US" sz="2000" dirty="0" smtClean="0"/>
            </a:br>
            <a:r>
              <a:rPr lang="en-US" sz="2000" dirty="0" err="1" smtClean="0"/>
              <a:t>Contoh</a:t>
            </a:r>
            <a:r>
              <a:rPr lang="en-US" sz="2000" dirty="0" smtClean="0"/>
              <a:t> </a:t>
            </a:r>
            <a:r>
              <a:rPr lang="en-US" sz="2000" dirty="0" err="1" smtClean="0"/>
              <a:t>gerak</a:t>
            </a:r>
            <a:r>
              <a:rPr lang="en-US" sz="2000" dirty="0" smtClean="0"/>
              <a:t> </a:t>
            </a:r>
            <a:r>
              <a:rPr lang="en-US" sz="2000" dirty="0" err="1" smtClean="0"/>
              <a:t>dasar</a:t>
            </a:r>
            <a:r>
              <a:rPr lang="en-US" sz="2000" b="1" dirty="0" smtClean="0">
                <a:solidFill>
                  <a:srgbClr val="C00000"/>
                </a:solidFill>
              </a:rPr>
              <a:t> </a:t>
            </a:r>
            <a:r>
              <a:rPr lang="en-US" sz="2000" b="1" dirty="0" err="1" smtClean="0">
                <a:solidFill>
                  <a:srgbClr val="C00000"/>
                </a:solidFill>
              </a:rPr>
              <a:t>manipulatif</a:t>
            </a:r>
            <a:r>
              <a:rPr lang="en-US" sz="2000" b="1" dirty="0" smtClean="0">
                <a:solidFill>
                  <a:srgbClr val="C00000"/>
                </a:solidFill>
              </a:rPr>
              <a:t> </a:t>
            </a:r>
            <a:r>
              <a:rPr lang="en-US" sz="2000" i="1" dirty="0" smtClean="0"/>
              <a:t>( </a:t>
            </a:r>
            <a:r>
              <a:rPr lang="en-US" sz="2000" i="1" dirty="0" err="1" smtClean="0"/>
              <a:t>menggunakan</a:t>
            </a:r>
            <a:r>
              <a:rPr lang="en-US" sz="2000" i="1" dirty="0" smtClean="0"/>
              <a:t> </a:t>
            </a:r>
            <a:r>
              <a:rPr lang="en-US" sz="2000" i="1" dirty="0" err="1" smtClean="0"/>
              <a:t>objek</a:t>
            </a:r>
            <a:r>
              <a:rPr lang="en-US" sz="2000" i="1" dirty="0" smtClean="0"/>
              <a:t> </a:t>
            </a:r>
            <a:r>
              <a:rPr lang="en-US" sz="2000" i="1" dirty="0" err="1" smtClean="0"/>
              <a:t>benda</a:t>
            </a:r>
            <a:r>
              <a:rPr lang="en-US" sz="2000" i="1" dirty="0" smtClean="0"/>
              <a:t>) </a:t>
            </a:r>
            <a:r>
              <a:rPr lang="en-US" sz="2000" dirty="0" err="1" smtClean="0"/>
              <a:t>dalam</a:t>
            </a:r>
            <a:r>
              <a:rPr lang="en-US" sz="2000" dirty="0" smtClean="0"/>
              <a:t> </a:t>
            </a:r>
            <a:r>
              <a:rPr lang="en-US" sz="2000" dirty="0" err="1" smtClean="0"/>
              <a:t>permainan</a:t>
            </a:r>
            <a:r>
              <a:rPr lang="en-US" sz="2000" dirty="0" smtClean="0"/>
              <a:t> </a:t>
            </a:r>
            <a:r>
              <a:rPr lang="en-US" sz="2000" dirty="0" err="1" smtClean="0"/>
              <a:t>tenis</a:t>
            </a:r>
            <a:r>
              <a:rPr lang="en-US" sz="2000" dirty="0" smtClean="0"/>
              <a:t> </a:t>
            </a:r>
            <a:r>
              <a:rPr lang="en-US" sz="2000" dirty="0" err="1" smtClean="0"/>
              <a:t>meja</a:t>
            </a:r>
            <a:r>
              <a:rPr lang="en-US" sz="2000" dirty="0" smtClean="0"/>
              <a:t> </a:t>
            </a:r>
            <a:r>
              <a:rPr lang="en-US" sz="2000" dirty="0" err="1" smtClean="0"/>
              <a:t>yaitu</a:t>
            </a:r>
            <a:r>
              <a:rPr lang="en-US" sz="2000" dirty="0" smtClean="0"/>
              <a:t> </a:t>
            </a:r>
            <a:r>
              <a:rPr lang="en-US" sz="2000" b="1" dirty="0" err="1" smtClean="0">
                <a:solidFill>
                  <a:srgbClr val="C00000"/>
                </a:solidFill>
              </a:rPr>
              <a:t>memukul</a:t>
            </a:r>
            <a:r>
              <a:rPr lang="en-US" sz="2000" b="1" dirty="0" smtClean="0">
                <a:solidFill>
                  <a:srgbClr val="C00000"/>
                </a:solidFill>
              </a:rPr>
              <a:t> bola  </a:t>
            </a:r>
            <a:r>
              <a:rPr lang="en-US" sz="2000" dirty="0" err="1" smtClean="0"/>
              <a:t>pada</a:t>
            </a:r>
            <a:r>
              <a:rPr lang="en-US" sz="2000" dirty="0" smtClean="0"/>
              <a:t> </a:t>
            </a:r>
            <a:r>
              <a:rPr lang="en-US" sz="2000" dirty="0" err="1" smtClean="0"/>
              <a:t>saat</a:t>
            </a:r>
            <a:r>
              <a:rPr lang="en-US" sz="2000" dirty="0" smtClean="0"/>
              <a:t> </a:t>
            </a:r>
            <a:r>
              <a:rPr lang="en-US" sz="2000" dirty="0" err="1" smtClean="0"/>
              <a:t>servis</a:t>
            </a:r>
            <a:r>
              <a:rPr lang="en-US" sz="2000" dirty="0" smtClean="0"/>
              <a:t> </a:t>
            </a:r>
            <a:r>
              <a:rPr lang="en-US" sz="2000" dirty="0" err="1" smtClean="0"/>
              <a:t>atau</a:t>
            </a:r>
            <a:r>
              <a:rPr lang="en-US" sz="2000" dirty="0" smtClean="0"/>
              <a:t> smash </a:t>
            </a:r>
            <a:r>
              <a:rPr lang="en-US" sz="2000" dirty="0" err="1" smtClean="0"/>
              <a:t>seperti</a:t>
            </a:r>
            <a:r>
              <a:rPr lang="en-US" sz="2000" dirty="0" smtClean="0"/>
              <a:t> </a:t>
            </a:r>
            <a:r>
              <a:rPr lang="en-US" sz="2000" dirty="0" err="1" smtClean="0"/>
              <a:t>pada</a:t>
            </a:r>
            <a:r>
              <a:rPr lang="en-US" sz="2000" dirty="0" smtClean="0"/>
              <a:t> </a:t>
            </a:r>
            <a:r>
              <a:rPr lang="en-US" sz="2000" dirty="0" err="1" smtClean="0"/>
              <a:t>gambar</a:t>
            </a:r>
            <a:r>
              <a:rPr lang="en-US" sz="2000" dirty="0" smtClean="0"/>
              <a:t> di </a:t>
            </a:r>
            <a:r>
              <a:rPr lang="en-US" sz="2000" dirty="0" err="1" smtClean="0"/>
              <a:t>bawah</a:t>
            </a:r>
            <a:r>
              <a:rPr lang="en-US" sz="2000" dirty="0" smtClean="0"/>
              <a:t> </a:t>
            </a:r>
            <a:r>
              <a:rPr lang="en-US" sz="2000" dirty="0" err="1" smtClean="0"/>
              <a:t>ini</a:t>
            </a:r>
            <a:r>
              <a:rPr lang="en-US" sz="3600" dirty="0" smtClean="0"/>
              <a:t/>
            </a:r>
            <a:br>
              <a:rPr lang="en-US" sz="3600" dirty="0" smtClean="0"/>
            </a:br>
            <a:endParaRPr lang="en-US" sz="3600" dirty="0"/>
          </a:p>
        </p:txBody>
      </p:sp>
      <p:sp>
        <p:nvSpPr>
          <p:cNvPr id="5" name="Content Placeholder 4"/>
          <p:cNvSpPr>
            <a:spLocks noGrp="1"/>
          </p:cNvSpPr>
          <p:nvPr>
            <p:ph sz="quarter" idx="13"/>
          </p:nvPr>
        </p:nvSpPr>
        <p:spPr>
          <a:xfrm>
            <a:off x="1567153" y="1494483"/>
            <a:ext cx="3742744" cy="2808312"/>
          </a:xfrm>
        </p:spPr>
        <p:txBody>
          <a:bodyPr/>
          <a:lstStyle/>
          <a:p>
            <a:pPr marL="0" indent="0">
              <a:buNone/>
            </a:pPr>
            <a:endParaRPr lang="en-US" dirty="0" smtClean="0"/>
          </a:p>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471" y="1453939"/>
            <a:ext cx="4390108" cy="294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38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9" y="72008"/>
            <a:ext cx="6768752" cy="1278458"/>
          </a:xfrm>
        </p:spPr>
        <p:style>
          <a:lnRef idx="1">
            <a:schemeClr val="accent5"/>
          </a:lnRef>
          <a:fillRef idx="2">
            <a:schemeClr val="accent5"/>
          </a:fillRef>
          <a:effectRef idx="1">
            <a:schemeClr val="accent5"/>
          </a:effectRef>
          <a:fontRef idx="minor">
            <a:schemeClr val="dk1"/>
          </a:fontRef>
        </p:style>
        <p:txBody>
          <a:bodyPr anchor="ctr"/>
          <a:lstStyle/>
          <a:p>
            <a:pPr algn="l">
              <a:lnSpc>
                <a:spcPct val="100000"/>
              </a:lnSpc>
            </a:pPr>
            <a:r>
              <a:rPr lang="en-US" sz="2000" dirty="0" err="1" smtClean="0"/>
              <a:t>Kombinasi</a:t>
            </a:r>
            <a:r>
              <a:rPr lang="en-US" sz="2000" dirty="0" smtClean="0"/>
              <a:t> </a:t>
            </a:r>
            <a:r>
              <a:rPr lang="en-US" sz="2000" dirty="0" err="1" smtClean="0"/>
              <a:t>gerak</a:t>
            </a:r>
            <a:r>
              <a:rPr lang="en-US" sz="2000" dirty="0" smtClean="0"/>
              <a:t> </a:t>
            </a:r>
            <a:r>
              <a:rPr lang="en-US" sz="2000" dirty="0" err="1" smtClean="0"/>
              <a:t>dasar</a:t>
            </a:r>
            <a:r>
              <a:rPr lang="en-US" sz="2000" dirty="0" smtClean="0"/>
              <a:t> </a:t>
            </a:r>
            <a:r>
              <a:rPr lang="en-US" sz="2000" dirty="0" err="1" smtClean="0"/>
              <a:t>Lokomotor</a:t>
            </a:r>
            <a:r>
              <a:rPr lang="en-US" sz="2000" dirty="0" smtClean="0"/>
              <a:t>, </a:t>
            </a:r>
            <a:r>
              <a:rPr lang="en-US" sz="2000" dirty="0" err="1" smtClean="0"/>
              <a:t>Nonlokomotor</a:t>
            </a:r>
            <a:r>
              <a:rPr lang="en-US" sz="2000" dirty="0" smtClean="0"/>
              <a:t> </a:t>
            </a:r>
            <a:r>
              <a:rPr lang="en-US" sz="2000" dirty="0" err="1" smtClean="0"/>
              <a:t>dan</a:t>
            </a:r>
            <a:r>
              <a:rPr lang="en-US" sz="2000" dirty="0" smtClean="0"/>
              <a:t> </a:t>
            </a:r>
            <a:r>
              <a:rPr lang="en-US" sz="2000" dirty="0" err="1" smtClean="0"/>
              <a:t>Manipulatif</a:t>
            </a:r>
            <a:r>
              <a:rPr lang="en-US" sz="2000" dirty="0" smtClean="0"/>
              <a:t> </a:t>
            </a:r>
            <a:r>
              <a:rPr lang="en-US" sz="2000" dirty="0" err="1" smtClean="0"/>
              <a:t>dalam</a:t>
            </a:r>
            <a:r>
              <a:rPr lang="en-US" sz="2000" dirty="0" smtClean="0"/>
              <a:t> </a:t>
            </a:r>
            <a:r>
              <a:rPr lang="en-US" sz="2000" dirty="0" err="1" smtClean="0"/>
              <a:t>permainan</a:t>
            </a:r>
            <a:r>
              <a:rPr lang="en-US" sz="2000" dirty="0" smtClean="0"/>
              <a:t> </a:t>
            </a:r>
            <a:r>
              <a:rPr lang="en-US" sz="2000" dirty="0" err="1" smtClean="0"/>
              <a:t>tenis</a:t>
            </a:r>
            <a:r>
              <a:rPr lang="en-US" sz="2000" dirty="0" smtClean="0"/>
              <a:t> </a:t>
            </a:r>
            <a:r>
              <a:rPr lang="en-US" sz="2000" dirty="0" err="1" smtClean="0"/>
              <a:t>meja</a:t>
            </a:r>
            <a:r>
              <a:rPr lang="en-US" sz="2000" dirty="0" smtClean="0"/>
              <a:t> </a:t>
            </a:r>
            <a:r>
              <a:rPr lang="en-US" sz="2000" dirty="0" err="1" smtClean="0"/>
              <a:t>yaitu</a:t>
            </a:r>
            <a:r>
              <a:rPr lang="en-US" sz="2000" dirty="0" smtClean="0"/>
              <a:t> </a:t>
            </a:r>
            <a:r>
              <a:rPr lang="en-US" sz="2000" i="1" dirty="0" err="1" smtClean="0">
                <a:solidFill>
                  <a:srgbClr val="C00000"/>
                </a:solidFill>
              </a:rPr>
              <a:t>kombinasi</a:t>
            </a:r>
            <a:r>
              <a:rPr lang="en-US" sz="2000" i="1" dirty="0" smtClean="0">
                <a:solidFill>
                  <a:srgbClr val="C00000"/>
                </a:solidFill>
              </a:rPr>
              <a:t> </a:t>
            </a:r>
            <a:r>
              <a:rPr lang="en-US" sz="2000" i="1" u="sng" dirty="0" err="1" smtClean="0">
                <a:solidFill>
                  <a:srgbClr val="C00000"/>
                </a:solidFill>
              </a:rPr>
              <a:t>melangkah</a:t>
            </a:r>
            <a:r>
              <a:rPr lang="en-US" sz="2000" i="1" dirty="0" smtClean="0">
                <a:solidFill>
                  <a:srgbClr val="C00000"/>
                </a:solidFill>
              </a:rPr>
              <a:t>, </a:t>
            </a:r>
            <a:r>
              <a:rPr lang="en-US" sz="2000" i="1" u="sng" dirty="0" err="1" smtClean="0">
                <a:solidFill>
                  <a:srgbClr val="C00000"/>
                </a:solidFill>
              </a:rPr>
              <a:t>mengayun</a:t>
            </a:r>
            <a:r>
              <a:rPr lang="en-US" sz="2000" i="1" u="sng" dirty="0" smtClean="0">
                <a:solidFill>
                  <a:srgbClr val="C00000"/>
                </a:solidFill>
              </a:rPr>
              <a:t> </a:t>
            </a:r>
            <a:r>
              <a:rPr lang="en-US" sz="2000" i="1" u="sng" dirty="0" err="1" smtClean="0">
                <a:solidFill>
                  <a:srgbClr val="C00000"/>
                </a:solidFill>
              </a:rPr>
              <a:t>lengan</a:t>
            </a:r>
            <a:r>
              <a:rPr lang="en-US" sz="2000" i="1" u="sng" dirty="0" smtClean="0">
                <a:solidFill>
                  <a:srgbClr val="C00000"/>
                </a:solidFill>
              </a:rPr>
              <a:t> </a:t>
            </a:r>
            <a:r>
              <a:rPr lang="en-US" sz="2000" i="1" dirty="0" err="1" smtClean="0">
                <a:solidFill>
                  <a:srgbClr val="C00000"/>
                </a:solidFill>
              </a:rPr>
              <a:t>dan</a:t>
            </a:r>
            <a:r>
              <a:rPr lang="en-US" sz="2000" i="1" dirty="0" smtClean="0">
                <a:solidFill>
                  <a:srgbClr val="C00000"/>
                </a:solidFill>
              </a:rPr>
              <a:t> </a:t>
            </a:r>
            <a:r>
              <a:rPr lang="en-US" sz="2000" i="1" u="sng" dirty="0" err="1" smtClean="0">
                <a:solidFill>
                  <a:srgbClr val="C00000"/>
                </a:solidFill>
              </a:rPr>
              <a:t>memukul</a:t>
            </a:r>
            <a:r>
              <a:rPr lang="en-US" sz="2000" i="1" u="sng" dirty="0" smtClean="0">
                <a:solidFill>
                  <a:srgbClr val="C00000"/>
                </a:solidFill>
              </a:rPr>
              <a:t> bola</a:t>
            </a:r>
            <a:r>
              <a:rPr lang="en-US" sz="2000" i="1" dirty="0" smtClean="0">
                <a:solidFill>
                  <a:srgbClr val="C00000"/>
                </a:solidFill>
              </a:rPr>
              <a:t>.</a:t>
            </a:r>
            <a:endParaRPr lang="en-US" sz="3600" i="1" dirty="0">
              <a:solidFill>
                <a:srgbClr val="C00000"/>
              </a:solidFill>
            </a:endParaRPr>
          </a:p>
        </p:txBody>
      </p:sp>
      <p:pic>
        <p:nvPicPr>
          <p:cNvPr id="1026" name="Picture 2" descr="C:\Users\Owner\Downloads\WhatsApp Image 2023-09-11 at 10.39.01 (2).jpeg"/>
          <p:cNvPicPr>
            <a:picLocks noChangeAspect="1" noChangeArrowheads="1"/>
          </p:cNvPicPr>
          <p:nvPr/>
        </p:nvPicPr>
        <p:blipFill rotWithShape="1">
          <a:blip r:embed="rId2">
            <a:extLst>
              <a:ext uri="{28A0092B-C50C-407E-A947-70E740481C1C}">
                <a14:useLocalDpi xmlns:a14="http://schemas.microsoft.com/office/drawing/2010/main" val="0"/>
              </a:ext>
            </a:extLst>
          </a:blip>
          <a:srcRect t="8780" b="44922"/>
          <a:stretch/>
        </p:blipFill>
        <p:spPr bwMode="auto">
          <a:xfrm rot="10800000">
            <a:off x="126156" y="1566490"/>
            <a:ext cx="6636062" cy="24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064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682</TotalTime>
  <Words>196</Words>
  <Application>Microsoft Office PowerPoint</Application>
  <PresentationFormat>Custom</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Gerak Dasar Dalam Permainan Bola Kecil</vt:lpstr>
      <vt:lpstr>Permainan Bola Kecil  Tenis Meja </vt:lpstr>
      <vt:lpstr>Peralatan Tenis Meja</vt:lpstr>
      <vt:lpstr>Cara Memegang Bet</vt:lpstr>
      <vt:lpstr>Jenis Pukulan</vt:lpstr>
      <vt:lpstr>  Contoh gerak dasar lokomotor ( berpindah tempat) ketika bermain tenis meja yaitu melangkahkan kaki ke segala arah seperti pada gambar di bawah ini </vt:lpstr>
      <vt:lpstr>  Contoh gerak dasar nonlokomotor ( tidak berpindah tempat) dalam permainan tenis meja bisa ditemukan ketika melakukan pukulan servis atau smash yaitu menekuk siku, menekuk lutut, mengayun lengan dan membungkukan badan  seperti pada gambar di bawah ini </vt:lpstr>
      <vt:lpstr>  Contoh gerak dasar manipulatif ( menggunakan objek benda) dalam permainan tenis meja yaitu memukul bola  pada saat servis atau smash seperti pada gambar di bawah ini </vt:lpstr>
      <vt:lpstr>Kombinasi gerak dasar Lokomotor, Nonlokomotor dan Manipulatif dalam permainan tenis meja yaitu kombinasi melangkah, mengayun lengan dan memukul bola.</vt:lpstr>
      <vt:lpstr>Permainan Bola Kecil  Bulutangkis</vt:lpstr>
      <vt:lpstr>Nomor Pertandingan Bulutangkis</vt:lpstr>
      <vt:lpstr> Kombinasi Gerak Dasar dalam Permainan Bulutangkis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Permainan Bola Kecil Tenis Meja</dc:title>
  <dc:creator>Owner</dc:creator>
  <cp:lastModifiedBy>Owner</cp:lastModifiedBy>
  <cp:revision>42</cp:revision>
  <dcterms:created xsi:type="dcterms:W3CDTF">2023-09-09T06:53:05Z</dcterms:created>
  <dcterms:modified xsi:type="dcterms:W3CDTF">2023-09-16T08:08:25Z</dcterms:modified>
</cp:coreProperties>
</file>