
<file path=[Content_Types].xml><?xml version="1.0" encoding="utf-8"?>
<Types xmlns="http://schemas.openxmlformats.org/package/2006/content-types">
  <Default Extension="gif" ContentType="image/gif"/>
  <Default Extension="jpeg" ContentType="image/jpe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8" r:id="rId2"/>
    <p:sldId id="256" r:id="rId3"/>
    <p:sldId id="257" r:id="rId4"/>
    <p:sldId id="258" r:id="rId5"/>
    <p:sldId id="260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3" r:id="rId15"/>
    <p:sldId id="269" r:id="rId16"/>
    <p:sldId id="270" r:id="rId17"/>
    <p:sldId id="271" r:id="rId18"/>
    <p:sldId id="274" r:id="rId19"/>
    <p:sldId id="272" r:id="rId20"/>
    <p:sldId id="277" r:id="rId21"/>
    <p:sldId id="275" r:id="rId22"/>
    <p:sldId id="276" r:id="rId23"/>
    <p:sldId id="280" r:id="rId24"/>
    <p:sldId id="281" r:id="rId25"/>
    <p:sldId id="279" r:id="rId26"/>
    <p:sldId id="278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FF3399"/>
    <a:srgbClr val="FF0066"/>
    <a:srgbClr val="006600"/>
    <a:srgbClr val="CC66FF"/>
    <a:srgbClr val="FF9900"/>
    <a:srgbClr val="666699"/>
    <a:srgbClr val="996633"/>
    <a:srgbClr val="00FF0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5" d="100"/>
          <a:sy n="35" d="100"/>
        </p:scale>
        <p:origin x="96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A21E1E-CDD9-4AD9-AAAA-86477F53FCA7}" type="doc">
      <dgm:prSet loTypeId="urn:microsoft.com/office/officeart/2005/8/layout/cycle2" loCatId="cycle" qsTypeId="urn:microsoft.com/office/officeart/2005/8/quickstyle/3d1" qsCatId="3D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01C0A780-882A-421D-A7AB-B70A8E54BDD9}">
      <dgm:prSet phldrT="[Text]" custT="1"/>
      <dgm:spPr/>
      <dgm:t>
        <a:bodyPr/>
        <a:lstStyle/>
        <a:p>
          <a:r>
            <a:rPr lang="en-US" sz="2000" dirty="0" err="1"/>
            <a:t>Pembuatan</a:t>
          </a:r>
          <a:r>
            <a:rPr lang="en-US" sz="2000" dirty="0"/>
            <a:t> Tim </a:t>
          </a:r>
          <a:r>
            <a:rPr lang="en-US" sz="2000" dirty="0" err="1"/>
            <a:t>Kerja</a:t>
          </a:r>
          <a:endParaRPr lang="en-US" sz="2000" dirty="0"/>
        </a:p>
      </dgm:t>
    </dgm:pt>
    <dgm:pt modelId="{29A4A6B1-2C2C-4DEA-ADF1-AF62D6D3A860}" type="parTrans" cxnId="{7D58221D-F5CD-4735-B434-1DEBB4A5CC64}">
      <dgm:prSet/>
      <dgm:spPr/>
      <dgm:t>
        <a:bodyPr/>
        <a:lstStyle/>
        <a:p>
          <a:endParaRPr lang="en-US"/>
        </a:p>
      </dgm:t>
    </dgm:pt>
    <dgm:pt modelId="{B8F7381A-B721-4BA4-BE22-E611FF2A5C31}" type="sibTrans" cxnId="{7D58221D-F5CD-4735-B434-1DEBB4A5CC64}">
      <dgm:prSet/>
      <dgm:spPr/>
      <dgm:t>
        <a:bodyPr/>
        <a:lstStyle/>
        <a:p>
          <a:endParaRPr lang="en-US"/>
        </a:p>
      </dgm:t>
    </dgm:pt>
    <dgm:pt modelId="{5AD19177-1133-4C47-A6C4-EC98D643EB47}">
      <dgm:prSet phldrT="[Text]"/>
      <dgm:spPr/>
      <dgm:t>
        <a:bodyPr/>
        <a:lstStyle/>
        <a:p>
          <a:r>
            <a:rPr lang="en-US" dirty="0" err="1">
              <a:solidFill>
                <a:schemeClr val="tx1"/>
              </a:solidFill>
            </a:rPr>
            <a:t>Penyusunan</a:t>
          </a:r>
          <a:r>
            <a:rPr lang="en-US" dirty="0">
              <a:solidFill>
                <a:schemeClr val="tx1"/>
              </a:solidFill>
            </a:rPr>
            <a:t> Draft</a:t>
          </a:r>
        </a:p>
      </dgm:t>
    </dgm:pt>
    <dgm:pt modelId="{BBCB33F0-B561-4437-8125-86D38AB3CC4D}" type="parTrans" cxnId="{E3CB0DF6-B879-410D-B21E-D7BF0BC35FD8}">
      <dgm:prSet/>
      <dgm:spPr/>
      <dgm:t>
        <a:bodyPr/>
        <a:lstStyle/>
        <a:p>
          <a:endParaRPr lang="en-US"/>
        </a:p>
      </dgm:t>
    </dgm:pt>
    <dgm:pt modelId="{17336A78-D50A-4C6F-BE40-56BAD7DF3BC7}" type="sibTrans" cxnId="{E3CB0DF6-B879-410D-B21E-D7BF0BC35FD8}">
      <dgm:prSet/>
      <dgm:spPr/>
      <dgm:t>
        <a:bodyPr/>
        <a:lstStyle/>
        <a:p>
          <a:endParaRPr lang="en-US"/>
        </a:p>
      </dgm:t>
    </dgm:pt>
    <dgm:pt modelId="{4DF2BB95-C322-445B-BF74-51C2598967DE}">
      <dgm:prSet phldrT="[Text]"/>
      <dgm:spPr/>
      <dgm:t>
        <a:bodyPr/>
        <a:lstStyle/>
        <a:p>
          <a:r>
            <a:rPr lang="en-US" dirty="0" err="1"/>
            <a:t>Revisi</a:t>
          </a:r>
          <a:r>
            <a:rPr lang="en-US" dirty="0"/>
            <a:t>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Finalisasi</a:t>
          </a:r>
          <a:endParaRPr lang="en-US" dirty="0"/>
        </a:p>
      </dgm:t>
    </dgm:pt>
    <dgm:pt modelId="{B393BC52-FB14-4F39-9A24-421606548D2C}" type="parTrans" cxnId="{ED238ADB-3C6A-404C-A6C0-A8AD5AA5DB60}">
      <dgm:prSet/>
      <dgm:spPr/>
      <dgm:t>
        <a:bodyPr/>
        <a:lstStyle/>
        <a:p>
          <a:endParaRPr lang="en-US"/>
        </a:p>
      </dgm:t>
    </dgm:pt>
    <dgm:pt modelId="{0AFB365C-38B5-4676-97C0-E95C7B09D253}" type="sibTrans" cxnId="{ED238ADB-3C6A-404C-A6C0-A8AD5AA5DB60}">
      <dgm:prSet/>
      <dgm:spPr/>
      <dgm:t>
        <a:bodyPr/>
        <a:lstStyle/>
        <a:p>
          <a:endParaRPr lang="en-US"/>
        </a:p>
      </dgm:t>
    </dgm:pt>
    <dgm:pt modelId="{A7C5ECED-E875-4C11-84CD-52C631B553B9}">
      <dgm:prSet phldrT="[Text]"/>
      <dgm:spPr/>
      <dgm:t>
        <a:bodyPr/>
        <a:lstStyle/>
        <a:p>
          <a:r>
            <a:rPr lang="en-US" dirty="0" err="1">
              <a:solidFill>
                <a:schemeClr val="tx1"/>
              </a:solidFill>
            </a:rPr>
            <a:t>Kegiatan</a:t>
          </a:r>
          <a:endParaRPr lang="en-US" dirty="0">
            <a:solidFill>
              <a:schemeClr val="tx1"/>
            </a:solidFill>
          </a:endParaRPr>
        </a:p>
      </dgm:t>
    </dgm:pt>
    <dgm:pt modelId="{8C120C51-32ED-4870-B57C-3F4697D1EEF0}" type="parTrans" cxnId="{914D29A3-E774-4725-9107-5E00F842AB8C}">
      <dgm:prSet/>
      <dgm:spPr/>
      <dgm:t>
        <a:bodyPr/>
        <a:lstStyle/>
        <a:p>
          <a:endParaRPr lang="en-US"/>
        </a:p>
      </dgm:t>
    </dgm:pt>
    <dgm:pt modelId="{B09B02A6-67A5-4C91-9204-62B05532197A}" type="sibTrans" cxnId="{914D29A3-E774-4725-9107-5E00F842AB8C}">
      <dgm:prSet/>
      <dgm:spPr/>
      <dgm:t>
        <a:bodyPr/>
        <a:lstStyle/>
        <a:p>
          <a:endParaRPr lang="en-US"/>
        </a:p>
      </dgm:t>
    </dgm:pt>
    <dgm:pt modelId="{5DE163FF-3EA5-478F-B60A-577EBE99E7A7}">
      <dgm:prSet phldrT="[Text]" custT="1"/>
      <dgm:spPr/>
      <dgm:t>
        <a:bodyPr/>
        <a:lstStyle/>
        <a:p>
          <a:r>
            <a:rPr lang="en-US" sz="2000" dirty="0" err="1">
              <a:solidFill>
                <a:schemeClr val="tx1"/>
              </a:solidFill>
            </a:rPr>
            <a:t>Pembrlakuan</a:t>
          </a:r>
          <a:endParaRPr lang="en-US" sz="2000" dirty="0">
            <a:solidFill>
              <a:schemeClr val="tx1"/>
            </a:solidFill>
          </a:endParaRPr>
        </a:p>
      </dgm:t>
    </dgm:pt>
    <dgm:pt modelId="{2AA61224-EFE1-4E7F-985E-AB15228352D5}" type="parTrans" cxnId="{EE88C70C-FCED-4B29-9D11-31BF22502296}">
      <dgm:prSet/>
      <dgm:spPr/>
      <dgm:t>
        <a:bodyPr/>
        <a:lstStyle/>
        <a:p>
          <a:endParaRPr lang="en-US"/>
        </a:p>
      </dgm:t>
    </dgm:pt>
    <dgm:pt modelId="{4FAF5DDB-5C32-4252-9B1C-33DD712556EF}" type="sibTrans" cxnId="{EE88C70C-FCED-4B29-9D11-31BF22502296}">
      <dgm:prSet/>
      <dgm:spPr/>
      <dgm:t>
        <a:bodyPr/>
        <a:lstStyle/>
        <a:p>
          <a:endParaRPr lang="en-US"/>
        </a:p>
      </dgm:t>
    </dgm:pt>
    <dgm:pt modelId="{3C121517-5A14-4C34-8AE5-69F1EFDA7BE4}" type="pres">
      <dgm:prSet presAssocID="{DAA21E1E-CDD9-4AD9-AAAA-86477F53FCA7}" presName="cycle" presStyleCnt="0">
        <dgm:presLayoutVars>
          <dgm:dir/>
          <dgm:resizeHandles val="exact"/>
        </dgm:presLayoutVars>
      </dgm:prSet>
      <dgm:spPr/>
    </dgm:pt>
    <dgm:pt modelId="{695EEB7A-FD11-4BDC-9C0B-548151600337}" type="pres">
      <dgm:prSet presAssocID="{01C0A780-882A-421D-A7AB-B70A8E54BDD9}" presName="node" presStyleLbl="node1" presStyleIdx="0" presStyleCnt="5" custScaleX="119955" custScaleY="120615">
        <dgm:presLayoutVars>
          <dgm:bulletEnabled val="1"/>
        </dgm:presLayoutVars>
      </dgm:prSet>
      <dgm:spPr/>
    </dgm:pt>
    <dgm:pt modelId="{081A280D-8A4A-4FFC-BCD7-2A94613A0A8F}" type="pres">
      <dgm:prSet presAssocID="{B8F7381A-B721-4BA4-BE22-E611FF2A5C31}" presName="sibTrans" presStyleLbl="sibTrans2D1" presStyleIdx="0" presStyleCnt="5"/>
      <dgm:spPr/>
    </dgm:pt>
    <dgm:pt modelId="{3A3722A7-F9C4-46A9-BD8A-76FAA0575BFD}" type="pres">
      <dgm:prSet presAssocID="{B8F7381A-B721-4BA4-BE22-E611FF2A5C31}" presName="connectorText" presStyleLbl="sibTrans2D1" presStyleIdx="0" presStyleCnt="5"/>
      <dgm:spPr/>
    </dgm:pt>
    <dgm:pt modelId="{606108DC-A928-46BE-B35A-0CA3A73486FE}" type="pres">
      <dgm:prSet presAssocID="{5AD19177-1133-4C47-A6C4-EC98D643EB47}" presName="node" presStyleLbl="node1" presStyleIdx="1" presStyleCnt="5" custScaleX="128243" custScaleY="125788">
        <dgm:presLayoutVars>
          <dgm:bulletEnabled val="1"/>
        </dgm:presLayoutVars>
      </dgm:prSet>
      <dgm:spPr/>
    </dgm:pt>
    <dgm:pt modelId="{EE48CA43-A5DD-4400-841E-59A44645D20C}" type="pres">
      <dgm:prSet presAssocID="{17336A78-D50A-4C6F-BE40-56BAD7DF3BC7}" presName="sibTrans" presStyleLbl="sibTrans2D1" presStyleIdx="1" presStyleCnt="5"/>
      <dgm:spPr/>
    </dgm:pt>
    <dgm:pt modelId="{E4DC177A-9BED-4844-817B-38A7DEE810A0}" type="pres">
      <dgm:prSet presAssocID="{17336A78-D50A-4C6F-BE40-56BAD7DF3BC7}" presName="connectorText" presStyleLbl="sibTrans2D1" presStyleIdx="1" presStyleCnt="5"/>
      <dgm:spPr/>
    </dgm:pt>
    <dgm:pt modelId="{5411BD08-5DFC-4543-A5B0-4E9EA42A03C7}" type="pres">
      <dgm:prSet presAssocID="{4DF2BB95-C322-445B-BF74-51C2598967DE}" presName="node" presStyleLbl="node1" presStyleIdx="2" presStyleCnt="5" custScaleX="119971" custScaleY="121325">
        <dgm:presLayoutVars>
          <dgm:bulletEnabled val="1"/>
        </dgm:presLayoutVars>
      </dgm:prSet>
      <dgm:spPr/>
    </dgm:pt>
    <dgm:pt modelId="{C426F78F-168C-4EBA-A9B8-7251F196F8F7}" type="pres">
      <dgm:prSet presAssocID="{0AFB365C-38B5-4676-97C0-E95C7B09D253}" presName="sibTrans" presStyleLbl="sibTrans2D1" presStyleIdx="2" presStyleCnt="5"/>
      <dgm:spPr/>
    </dgm:pt>
    <dgm:pt modelId="{99828F51-2BD3-4A70-AE74-86F88630D840}" type="pres">
      <dgm:prSet presAssocID="{0AFB365C-38B5-4676-97C0-E95C7B09D253}" presName="connectorText" presStyleLbl="sibTrans2D1" presStyleIdx="2" presStyleCnt="5"/>
      <dgm:spPr/>
    </dgm:pt>
    <dgm:pt modelId="{ECDAF13F-F844-4D5E-9C93-6BD56BC5EB9C}" type="pres">
      <dgm:prSet presAssocID="{A7C5ECED-E875-4C11-84CD-52C631B553B9}" presName="node" presStyleLbl="node1" presStyleIdx="3" presStyleCnt="5" custScaleX="117238" custScaleY="120259">
        <dgm:presLayoutVars>
          <dgm:bulletEnabled val="1"/>
        </dgm:presLayoutVars>
      </dgm:prSet>
      <dgm:spPr/>
    </dgm:pt>
    <dgm:pt modelId="{A6B8D8B5-D9BC-44D4-9ABE-1AF5FDDE7F5F}" type="pres">
      <dgm:prSet presAssocID="{B09B02A6-67A5-4C91-9204-62B05532197A}" presName="sibTrans" presStyleLbl="sibTrans2D1" presStyleIdx="3" presStyleCnt="5"/>
      <dgm:spPr/>
    </dgm:pt>
    <dgm:pt modelId="{92CAB85A-E375-4747-98A5-7E96FBC726AD}" type="pres">
      <dgm:prSet presAssocID="{B09B02A6-67A5-4C91-9204-62B05532197A}" presName="connectorText" presStyleLbl="sibTrans2D1" presStyleIdx="3" presStyleCnt="5"/>
      <dgm:spPr/>
    </dgm:pt>
    <dgm:pt modelId="{41E0E7E3-8B33-4189-A649-BB12A451A85A}" type="pres">
      <dgm:prSet presAssocID="{5DE163FF-3EA5-478F-B60A-577EBE99E7A7}" presName="node" presStyleLbl="node1" presStyleIdx="4" presStyleCnt="5" custScaleX="127996" custScaleY="126854">
        <dgm:presLayoutVars>
          <dgm:bulletEnabled val="1"/>
        </dgm:presLayoutVars>
      </dgm:prSet>
      <dgm:spPr/>
    </dgm:pt>
    <dgm:pt modelId="{E433E67C-558E-467E-84C5-B829F2FCBD25}" type="pres">
      <dgm:prSet presAssocID="{4FAF5DDB-5C32-4252-9B1C-33DD712556EF}" presName="sibTrans" presStyleLbl="sibTrans2D1" presStyleIdx="4" presStyleCnt="5"/>
      <dgm:spPr/>
    </dgm:pt>
    <dgm:pt modelId="{F0335DAF-4ECD-4708-B07D-4D0A85F27601}" type="pres">
      <dgm:prSet presAssocID="{4FAF5DDB-5C32-4252-9B1C-33DD712556EF}" presName="connectorText" presStyleLbl="sibTrans2D1" presStyleIdx="4" presStyleCnt="5"/>
      <dgm:spPr/>
    </dgm:pt>
  </dgm:ptLst>
  <dgm:cxnLst>
    <dgm:cxn modelId="{6BAAB90A-EBA4-4387-85B6-5A68670195E0}" type="presOf" srcId="{0AFB365C-38B5-4676-97C0-E95C7B09D253}" destId="{C426F78F-168C-4EBA-A9B8-7251F196F8F7}" srcOrd="0" destOrd="0" presId="urn:microsoft.com/office/officeart/2005/8/layout/cycle2"/>
    <dgm:cxn modelId="{EE88C70C-FCED-4B29-9D11-31BF22502296}" srcId="{DAA21E1E-CDD9-4AD9-AAAA-86477F53FCA7}" destId="{5DE163FF-3EA5-478F-B60A-577EBE99E7A7}" srcOrd="4" destOrd="0" parTransId="{2AA61224-EFE1-4E7F-985E-AB15228352D5}" sibTransId="{4FAF5DDB-5C32-4252-9B1C-33DD712556EF}"/>
    <dgm:cxn modelId="{7D58221D-F5CD-4735-B434-1DEBB4A5CC64}" srcId="{DAA21E1E-CDD9-4AD9-AAAA-86477F53FCA7}" destId="{01C0A780-882A-421D-A7AB-B70A8E54BDD9}" srcOrd="0" destOrd="0" parTransId="{29A4A6B1-2C2C-4DEA-ADF1-AF62D6D3A860}" sibTransId="{B8F7381A-B721-4BA4-BE22-E611FF2A5C31}"/>
    <dgm:cxn modelId="{EC144421-5119-4EFE-9503-DECE9FBD54C0}" type="presOf" srcId="{DAA21E1E-CDD9-4AD9-AAAA-86477F53FCA7}" destId="{3C121517-5A14-4C34-8AE5-69F1EFDA7BE4}" srcOrd="0" destOrd="0" presId="urn:microsoft.com/office/officeart/2005/8/layout/cycle2"/>
    <dgm:cxn modelId="{546F8730-F7B0-4772-8E38-425CE77362F9}" type="presOf" srcId="{5AD19177-1133-4C47-A6C4-EC98D643EB47}" destId="{606108DC-A928-46BE-B35A-0CA3A73486FE}" srcOrd="0" destOrd="0" presId="urn:microsoft.com/office/officeart/2005/8/layout/cycle2"/>
    <dgm:cxn modelId="{9CE7C74B-B857-464D-B0CF-1771D0BEB57A}" type="presOf" srcId="{5DE163FF-3EA5-478F-B60A-577EBE99E7A7}" destId="{41E0E7E3-8B33-4189-A649-BB12A451A85A}" srcOrd="0" destOrd="0" presId="urn:microsoft.com/office/officeart/2005/8/layout/cycle2"/>
    <dgm:cxn modelId="{3E40C14F-132D-4AEF-B7CA-F1AC24270B6B}" type="presOf" srcId="{17336A78-D50A-4C6F-BE40-56BAD7DF3BC7}" destId="{E4DC177A-9BED-4844-817B-38A7DEE810A0}" srcOrd="1" destOrd="0" presId="urn:microsoft.com/office/officeart/2005/8/layout/cycle2"/>
    <dgm:cxn modelId="{A4920353-484F-49EE-AB3C-D6C6DFA8AD5A}" type="presOf" srcId="{B8F7381A-B721-4BA4-BE22-E611FF2A5C31}" destId="{081A280D-8A4A-4FFC-BCD7-2A94613A0A8F}" srcOrd="0" destOrd="0" presId="urn:microsoft.com/office/officeart/2005/8/layout/cycle2"/>
    <dgm:cxn modelId="{FCCFEB78-DAA7-4510-A670-F6E96E061D42}" type="presOf" srcId="{0AFB365C-38B5-4676-97C0-E95C7B09D253}" destId="{99828F51-2BD3-4A70-AE74-86F88630D840}" srcOrd="1" destOrd="0" presId="urn:microsoft.com/office/officeart/2005/8/layout/cycle2"/>
    <dgm:cxn modelId="{3C894F90-83CE-4F49-BBF0-0695ABC03317}" type="presOf" srcId="{4FAF5DDB-5C32-4252-9B1C-33DD712556EF}" destId="{E433E67C-558E-467E-84C5-B829F2FCBD25}" srcOrd="0" destOrd="0" presId="urn:microsoft.com/office/officeart/2005/8/layout/cycle2"/>
    <dgm:cxn modelId="{914D29A3-E774-4725-9107-5E00F842AB8C}" srcId="{DAA21E1E-CDD9-4AD9-AAAA-86477F53FCA7}" destId="{A7C5ECED-E875-4C11-84CD-52C631B553B9}" srcOrd="3" destOrd="0" parTransId="{8C120C51-32ED-4870-B57C-3F4697D1EEF0}" sibTransId="{B09B02A6-67A5-4C91-9204-62B05532197A}"/>
    <dgm:cxn modelId="{CE0187AC-1496-437F-980A-B5CB8088B313}" type="presOf" srcId="{B8F7381A-B721-4BA4-BE22-E611FF2A5C31}" destId="{3A3722A7-F9C4-46A9-BD8A-76FAA0575BFD}" srcOrd="1" destOrd="0" presId="urn:microsoft.com/office/officeart/2005/8/layout/cycle2"/>
    <dgm:cxn modelId="{107185C2-2E34-47E6-A5F4-CF03E8EECFFF}" type="presOf" srcId="{B09B02A6-67A5-4C91-9204-62B05532197A}" destId="{92CAB85A-E375-4747-98A5-7E96FBC726AD}" srcOrd="1" destOrd="0" presId="urn:microsoft.com/office/officeart/2005/8/layout/cycle2"/>
    <dgm:cxn modelId="{EA9704C4-C2FB-4E50-A63D-C5C5BAF2153C}" type="presOf" srcId="{B09B02A6-67A5-4C91-9204-62B05532197A}" destId="{A6B8D8B5-D9BC-44D4-9ABE-1AF5FDDE7F5F}" srcOrd="0" destOrd="0" presId="urn:microsoft.com/office/officeart/2005/8/layout/cycle2"/>
    <dgm:cxn modelId="{EB363EC9-F8C5-4B89-B683-66AB652B2986}" type="presOf" srcId="{4FAF5DDB-5C32-4252-9B1C-33DD712556EF}" destId="{F0335DAF-4ECD-4708-B07D-4D0A85F27601}" srcOrd="1" destOrd="0" presId="urn:microsoft.com/office/officeart/2005/8/layout/cycle2"/>
    <dgm:cxn modelId="{6205EFCD-70E8-4881-81C6-9FFA7E8A9465}" type="presOf" srcId="{A7C5ECED-E875-4C11-84CD-52C631B553B9}" destId="{ECDAF13F-F844-4D5E-9C93-6BD56BC5EB9C}" srcOrd="0" destOrd="0" presId="urn:microsoft.com/office/officeart/2005/8/layout/cycle2"/>
    <dgm:cxn modelId="{1FBD06D1-4014-4E44-BE02-095690F9AF5E}" type="presOf" srcId="{01C0A780-882A-421D-A7AB-B70A8E54BDD9}" destId="{695EEB7A-FD11-4BDC-9C0B-548151600337}" srcOrd="0" destOrd="0" presId="urn:microsoft.com/office/officeart/2005/8/layout/cycle2"/>
    <dgm:cxn modelId="{C6362FD2-0181-482D-984C-9049DCC1F2A2}" type="presOf" srcId="{17336A78-D50A-4C6F-BE40-56BAD7DF3BC7}" destId="{EE48CA43-A5DD-4400-841E-59A44645D20C}" srcOrd="0" destOrd="0" presId="urn:microsoft.com/office/officeart/2005/8/layout/cycle2"/>
    <dgm:cxn modelId="{ED238ADB-3C6A-404C-A6C0-A8AD5AA5DB60}" srcId="{DAA21E1E-CDD9-4AD9-AAAA-86477F53FCA7}" destId="{4DF2BB95-C322-445B-BF74-51C2598967DE}" srcOrd="2" destOrd="0" parTransId="{B393BC52-FB14-4F39-9A24-421606548D2C}" sibTransId="{0AFB365C-38B5-4676-97C0-E95C7B09D253}"/>
    <dgm:cxn modelId="{E3CB0DF6-B879-410D-B21E-D7BF0BC35FD8}" srcId="{DAA21E1E-CDD9-4AD9-AAAA-86477F53FCA7}" destId="{5AD19177-1133-4C47-A6C4-EC98D643EB47}" srcOrd="1" destOrd="0" parTransId="{BBCB33F0-B561-4437-8125-86D38AB3CC4D}" sibTransId="{17336A78-D50A-4C6F-BE40-56BAD7DF3BC7}"/>
    <dgm:cxn modelId="{F9B1B1FC-6550-4AD0-816B-093708312C8E}" type="presOf" srcId="{4DF2BB95-C322-445B-BF74-51C2598967DE}" destId="{5411BD08-5DFC-4543-A5B0-4E9EA42A03C7}" srcOrd="0" destOrd="0" presId="urn:microsoft.com/office/officeart/2005/8/layout/cycle2"/>
    <dgm:cxn modelId="{B2AFECF5-C336-4FA9-9E83-3FB9DC30844F}" type="presParOf" srcId="{3C121517-5A14-4C34-8AE5-69F1EFDA7BE4}" destId="{695EEB7A-FD11-4BDC-9C0B-548151600337}" srcOrd="0" destOrd="0" presId="urn:microsoft.com/office/officeart/2005/8/layout/cycle2"/>
    <dgm:cxn modelId="{201BD0D8-31EF-4740-839C-DAA37D9A5412}" type="presParOf" srcId="{3C121517-5A14-4C34-8AE5-69F1EFDA7BE4}" destId="{081A280D-8A4A-4FFC-BCD7-2A94613A0A8F}" srcOrd="1" destOrd="0" presId="urn:microsoft.com/office/officeart/2005/8/layout/cycle2"/>
    <dgm:cxn modelId="{F21E6687-EA0F-45A1-981C-607024060A09}" type="presParOf" srcId="{081A280D-8A4A-4FFC-BCD7-2A94613A0A8F}" destId="{3A3722A7-F9C4-46A9-BD8A-76FAA0575BFD}" srcOrd="0" destOrd="0" presId="urn:microsoft.com/office/officeart/2005/8/layout/cycle2"/>
    <dgm:cxn modelId="{685ABF38-CE7A-4293-9BB6-7AAC90863B25}" type="presParOf" srcId="{3C121517-5A14-4C34-8AE5-69F1EFDA7BE4}" destId="{606108DC-A928-46BE-B35A-0CA3A73486FE}" srcOrd="2" destOrd="0" presId="urn:microsoft.com/office/officeart/2005/8/layout/cycle2"/>
    <dgm:cxn modelId="{BB7B822F-ACCF-4230-994E-B0EB7C5AF85B}" type="presParOf" srcId="{3C121517-5A14-4C34-8AE5-69F1EFDA7BE4}" destId="{EE48CA43-A5DD-4400-841E-59A44645D20C}" srcOrd="3" destOrd="0" presId="urn:microsoft.com/office/officeart/2005/8/layout/cycle2"/>
    <dgm:cxn modelId="{C557B324-667E-4E8E-831F-D61A937A3239}" type="presParOf" srcId="{EE48CA43-A5DD-4400-841E-59A44645D20C}" destId="{E4DC177A-9BED-4844-817B-38A7DEE810A0}" srcOrd="0" destOrd="0" presId="urn:microsoft.com/office/officeart/2005/8/layout/cycle2"/>
    <dgm:cxn modelId="{F9ECEB37-FC2A-49F7-8E5F-BEFB193D4A42}" type="presParOf" srcId="{3C121517-5A14-4C34-8AE5-69F1EFDA7BE4}" destId="{5411BD08-5DFC-4543-A5B0-4E9EA42A03C7}" srcOrd="4" destOrd="0" presId="urn:microsoft.com/office/officeart/2005/8/layout/cycle2"/>
    <dgm:cxn modelId="{781EDD9B-70D6-42E6-B795-D4240E44584B}" type="presParOf" srcId="{3C121517-5A14-4C34-8AE5-69F1EFDA7BE4}" destId="{C426F78F-168C-4EBA-A9B8-7251F196F8F7}" srcOrd="5" destOrd="0" presId="urn:microsoft.com/office/officeart/2005/8/layout/cycle2"/>
    <dgm:cxn modelId="{41F6ED12-2969-4BD8-92A2-E357CF0A1F91}" type="presParOf" srcId="{C426F78F-168C-4EBA-A9B8-7251F196F8F7}" destId="{99828F51-2BD3-4A70-AE74-86F88630D840}" srcOrd="0" destOrd="0" presId="urn:microsoft.com/office/officeart/2005/8/layout/cycle2"/>
    <dgm:cxn modelId="{FDC9BB7D-5028-4CF5-941E-67C6F4B8428D}" type="presParOf" srcId="{3C121517-5A14-4C34-8AE5-69F1EFDA7BE4}" destId="{ECDAF13F-F844-4D5E-9C93-6BD56BC5EB9C}" srcOrd="6" destOrd="0" presId="urn:microsoft.com/office/officeart/2005/8/layout/cycle2"/>
    <dgm:cxn modelId="{27F2EB65-4529-40C6-BB9E-DDCEC865E79D}" type="presParOf" srcId="{3C121517-5A14-4C34-8AE5-69F1EFDA7BE4}" destId="{A6B8D8B5-D9BC-44D4-9ABE-1AF5FDDE7F5F}" srcOrd="7" destOrd="0" presId="urn:microsoft.com/office/officeart/2005/8/layout/cycle2"/>
    <dgm:cxn modelId="{F211A622-5633-42C0-BDF8-E52539FFCE12}" type="presParOf" srcId="{A6B8D8B5-D9BC-44D4-9ABE-1AF5FDDE7F5F}" destId="{92CAB85A-E375-4747-98A5-7E96FBC726AD}" srcOrd="0" destOrd="0" presId="urn:microsoft.com/office/officeart/2005/8/layout/cycle2"/>
    <dgm:cxn modelId="{0DB27590-8DBA-4797-B544-F20CB3F48644}" type="presParOf" srcId="{3C121517-5A14-4C34-8AE5-69F1EFDA7BE4}" destId="{41E0E7E3-8B33-4189-A649-BB12A451A85A}" srcOrd="8" destOrd="0" presId="urn:microsoft.com/office/officeart/2005/8/layout/cycle2"/>
    <dgm:cxn modelId="{7A64001A-9D9C-439E-849A-61EDA9CBABD9}" type="presParOf" srcId="{3C121517-5A14-4C34-8AE5-69F1EFDA7BE4}" destId="{E433E67C-558E-467E-84C5-B829F2FCBD25}" srcOrd="9" destOrd="0" presId="urn:microsoft.com/office/officeart/2005/8/layout/cycle2"/>
    <dgm:cxn modelId="{54BD42CE-60D1-4C80-8CAB-FA5FADB1ADB3}" type="presParOf" srcId="{E433E67C-558E-467E-84C5-B829F2FCBD25}" destId="{F0335DAF-4ECD-4708-B07D-4D0A85F2760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6FA8B5-E6AB-4578-BEAB-1276D51E826F}" type="doc">
      <dgm:prSet loTypeId="urn:microsoft.com/office/officeart/2005/8/layout/cycle4" loCatId="relationship" qsTypeId="urn:microsoft.com/office/officeart/2005/8/quickstyle/3d1" qsCatId="3D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13C4C09B-0835-4099-B743-61CC3B9B5FB0}">
      <dgm:prSet phldrT="[Text]"/>
      <dgm:spPr/>
      <dgm:t>
        <a:bodyPr/>
        <a:lstStyle/>
        <a:p>
          <a:r>
            <a:rPr lang="en-US" dirty="0" err="1">
              <a:latin typeface="Comic Sans MS" pitchFamily="66" charset="0"/>
            </a:rPr>
            <a:t>Peserta</a:t>
          </a:r>
          <a:r>
            <a:rPr lang="en-US" dirty="0">
              <a:latin typeface="Comic Sans MS" pitchFamily="66" charset="0"/>
            </a:rPr>
            <a:t> </a:t>
          </a:r>
          <a:r>
            <a:rPr lang="en-US" dirty="0" err="1">
              <a:latin typeface="Comic Sans MS" pitchFamily="66" charset="0"/>
            </a:rPr>
            <a:t>didik</a:t>
          </a:r>
          <a:r>
            <a:rPr lang="en-US" dirty="0">
              <a:latin typeface="Comic Sans MS" pitchFamily="66" charset="0"/>
            </a:rPr>
            <a:t> yang </a:t>
          </a:r>
          <a:r>
            <a:rPr lang="en-US" dirty="0" err="1">
              <a:latin typeface="Comic Sans MS" pitchFamily="66" charset="0"/>
            </a:rPr>
            <a:t>memerlukan</a:t>
          </a:r>
          <a:r>
            <a:rPr lang="en-US" dirty="0">
              <a:latin typeface="Comic Sans MS" pitchFamily="66" charset="0"/>
            </a:rPr>
            <a:t> remedial</a:t>
          </a:r>
        </a:p>
      </dgm:t>
    </dgm:pt>
    <dgm:pt modelId="{1CBEC737-7E30-404D-A743-81B9D0E33556}" type="parTrans" cxnId="{2429671A-3CD2-428B-9509-68703011AB2F}">
      <dgm:prSet/>
      <dgm:spPr/>
      <dgm:t>
        <a:bodyPr/>
        <a:lstStyle/>
        <a:p>
          <a:endParaRPr lang="en-US"/>
        </a:p>
      </dgm:t>
    </dgm:pt>
    <dgm:pt modelId="{60949CB7-643C-4A13-AC9C-90B63744BD44}" type="sibTrans" cxnId="{2429671A-3CD2-428B-9509-68703011AB2F}">
      <dgm:prSet/>
      <dgm:spPr/>
      <dgm:t>
        <a:bodyPr/>
        <a:lstStyle/>
        <a:p>
          <a:endParaRPr lang="en-US"/>
        </a:p>
      </dgm:t>
    </dgm:pt>
    <dgm:pt modelId="{87754248-F9F9-4333-8271-DD563B2CF5C4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dirty="0" err="1">
              <a:latin typeface="Comic Sans MS" pitchFamily="66" charset="0"/>
            </a:rPr>
            <a:t>Untuk</a:t>
          </a:r>
          <a:r>
            <a:rPr lang="en-US" sz="1800" dirty="0">
              <a:latin typeface="Comic Sans MS" pitchFamily="66" charset="0"/>
            </a:rPr>
            <a:t> </a:t>
          </a:r>
          <a:r>
            <a:rPr lang="en-US" sz="1800" dirty="0" err="1">
              <a:latin typeface="Comic Sans MS" pitchFamily="66" charset="0"/>
            </a:rPr>
            <a:t>tercapainya</a:t>
          </a:r>
          <a:r>
            <a:rPr lang="en-US" sz="1800" dirty="0">
              <a:latin typeface="Comic Sans MS" pitchFamily="66" charset="0"/>
            </a:rPr>
            <a:t> </a:t>
          </a:r>
          <a:r>
            <a:rPr lang="en-US" sz="1800" dirty="0" err="1">
              <a:latin typeface="Comic Sans MS" pitchFamily="66" charset="0"/>
            </a:rPr>
            <a:t>kriteria</a:t>
          </a:r>
          <a:r>
            <a:rPr lang="en-US" sz="1800" dirty="0">
              <a:latin typeface="Comic Sans MS" pitchFamily="66" charset="0"/>
            </a:rPr>
            <a:t> </a:t>
          </a:r>
          <a:r>
            <a:rPr lang="en-US" sz="1800" dirty="0" err="1">
              <a:latin typeface="Comic Sans MS" pitchFamily="66" charset="0"/>
            </a:rPr>
            <a:t>ketuntasan</a:t>
          </a:r>
          <a:r>
            <a:rPr lang="en-US" sz="1800" dirty="0">
              <a:latin typeface="Comic Sans MS" pitchFamily="66" charset="0"/>
            </a:rPr>
            <a:t> </a:t>
          </a:r>
          <a:r>
            <a:rPr lang="en-US" sz="1800" dirty="0" err="1">
              <a:latin typeface="Comic Sans MS" pitchFamily="66" charset="0"/>
            </a:rPr>
            <a:t>belajar</a:t>
          </a:r>
          <a:endParaRPr lang="en-US" sz="1800" dirty="0">
            <a:latin typeface="Comic Sans MS" pitchFamily="66" charset="0"/>
          </a:endParaRPr>
        </a:p>
      </dgm:t>
    </dgm:pt>
    <dgm:pt modelId="{BAF8EBDF-D354-4365-AB3F-14B7FCB068CE}" type="parTrans" cxnId="{B40DABA3-6CF3-47CA-A750-8AC943082F8D}">
      <dgm:prSet/>
      <dgm:spPr/>
      <dgm:t>
        <a:bodyPr/>
        <a:lstStyle/>
        <a:p>
          <a:endParaRPr lang="en-US"/>
        </a:p>
      </dgm:t>
    </dgm:pt>
    <dgm:pt modelId="{454BCEB2-BA66-4574-AFD6-56057F42DF14}" type="sibTrans" cxnId="{B40DABA3-6CF3-47CA-A750-8AC943082F8D}">
      <dgm:prSet/>
      <dgm:spPr/>
      <dgm:t>
        <a:bodyPr/>
        <a:lstStyle/>
        <a:p>
          <a:endParaRPr lang="en-US"/>
        </a:p>
      </dgm:t>
    </dgm:pt>
    <dgm:pt modelId="{2AB76D4E-DF4C-4E3E-89C0-6C285C0AB90E}">
      <dgm:prSet phldrT="[Text]"/>
      <dgm:spPr/>
      <dgm:t>
        <a:bodyPr/>
        <a:lstStyle/>
        <a:p>
          <a:r>
            <a:rPr lang="en-US" dirty="0" err="1">
              <a:solidFill>
                <a:schemeClr val="tx1"/>
              </a:solidFill>
              <a:latin typeface="Comic Sans MS" pitchFamily="66" charset="0"/>
            </a:rPr>
            <a:t>Peserta</a:t>
          </a:r>
          <a:r>
            <a:rPr lang="en-US" dirty="0">
              <a:solidFill>
                <a:schemeClr val="tx1"/>
              </a:solidFill>
              <a:latin typeface="Comic Sans MS" pitchFamily="66" charset="0"/>
            </a:rPr>
            <a:t> </a:t>
          </a:r>
          <a:r>
            <a:rPr lang="en-US" dirty="0" err="1">
              <a:solidFill>
                <a:schemeClr val="tx1"/>
              </a:solidFill>
              <a:latin typeface="Comic Sans MS" pitchFamily="66" charset="0"/>
            </a:rPr>
            <a:t>didik</a:t>
          </a:r>
          <a:r>
            <a:rPr lang="en-US" dirty="0">
              <a:solidFill>
                <a:schemeClr val="tx1"/>
              </a:solidFill>
              <a:latin typeface="Comic Sans MS" pitchFamily="66" charset="0"/>
            </a:rPr>
            <a:t> yang </a:t>
          </a:r>
          <a:r>
            <a:rPr lang="en-US" dirty="0" err="1">
              <a:solidFill>
                <a:schemeClr val="tx1"/>
              </a:solidFill>
              <a:latin typeface="Comic Sans MS" pitchFamily="66" charset="0"/>
            </a:rPr>
            <a:t>memerlukan</a:t>
          </a:r>
          <a:r>
            <a:rPr lang="en-US" dirty="0">
              <a:solidFill>
                <a:schemeClr val="tx1"/>
              </a:solidFill>
              <a:latin typeface="Comic Sans MS" pitchFamily="66" charset="0"/>
            </a:rPr>
            <a:t> </a:t>
          </a:r>
          <a:r>
            <a:rPr lang="en-US" dirty="0" err="1">
              <a:solidFill>
                <a:schemeClr val="tx1"/>
              </a:solidFill>
              <a:latin typeface="Comic Sans MS" pitchFamily="66" charset="0"/>
            </a:rPr>
            <a:t>pengayaan</a:t>
          </a:r>
          <a:endParaRPr lang="en-US" dirty="0">
            <a:solidFill>
              <a:schemeClr val="tx1"/>
            </a:solidFill>
            <a:latin typeface="Comic Sans MS" pitchFamily="66" charset="0"/>
          </a:endParaRPr>
        </a:p>
      </dgm:t>
    </dgm:pt>
    <dgm:pt modelId="{D178703A-0E5E-4D6F-8026-F90F64C78AA5}" type="parTrans" cxnId="{BF645396-0B3F-4C19-8383-949D4D3FA9E4}">
      <dgm:prSet/>
      <dgm:spPr/>
      <dgm:t>
        <a:bodyPr/>
        <a:lstStyle/>
        <a:p>
          <a:endParaRPr lang="en-US"/>
        </a:p>
      </dgm:t>
    </dgm:pt>
    <dgm:pt modelId="{5826EA9F-6954-4184-BCD9-3949309307EB}" type="sibTrans" cxnId="{BF645396-0B3F-4C19-8383-949D4D3FA9E4}">
      <dgm:prSet/>
      <dgm:spPr/>
      <dgm:t>
        <a:bodyPr/>
        <a:lstStyle/>
        <a:p>
          <a:endParaRPr lang="en-US"/>
        </a:p>
      </dgm:t>
    </dgm:pt>
    <dgm:pt modelId="{B3B3831E-F358-4A98-B9C3-7470C110B255}">
      <dgm:prSet phldrT="[Text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1" dirty="0" err="1">
              <a:latin typeface="Comic Sans MS" pitchFamily="66" charset="0"/>
            </a:rPr>
            <a:t>Memperkaya</a:t>
          </a:r>
          <a:r>
            <a:rPr lang="en-US" b="1" dirty="0">
              <a:latin typeface="Comic Sans MS" pitchFamily="66" charset="0"/>
            </a:rPr>
            <a:t> </a:t>
          </a:r>
          <a:r>
            <a:rPr lang="en-US" b="1" dirty="0" err="1">
              <a:latin typeface="Comic Sans MS" pitchFamily="66" charset="0"/>
            </a:rPr>
            <a:t>kompentisi</a:t>
          </a:r>
          <a:r>
            <a:rPr lang="en-US" b="1" dirty="0">
              <a:latin typeface="Comic Sans MS" pitchFamily="66" charset="0"/>
            </a:rPr>
            <a:t> yang </a:t>
          </a:r>
          <a:r>
            <a:rPr lang="en-US" b="1" dirty="0" err="1">
              <a:latin typeface="Comic Sans MS" pitchFamily="66" charset="0"/>
            </a:rPr>
            <a:t>telah</a:t>
          </a:r>
          <a:r>
            <a:rPr lang="en-US" b="1" dirty="0">
              <a:latin typeface="Comic Sans MS" pitchFamily="66" charset="0"/>
            </a:rPr>
            <a:t> </a:t>
          </a:r>
          <a:r>
            <a:rPr lang="en-US" b="1" dirty="0" err="1">
              <a:latin typeface="Comic Sans MS" pitchFamily="66" charset="0"/>
            </a:rPr>
            <a:t>dicapainya</a:t>
          </a:r>
          <a:endParaRPr lang="en-US" b="1" dirty="0">
            <a:latin typeface="Comic Sans MS" pitchFamily="66" charset="0"/>
          </a:endParaRPr>
        </a:p>
      </dgm:t>
    </dgm:pt>
    <dgm:pt modelId="{D828A074-87F2-41FA-BCF3-6E0946BC5AB0}" type="parTrans" cxnId="{C7A5F1F5-A658-497C-8064-EBEB1369A0FA}">
      <dgm:prSet/>
      <dgm:spPr/>
      <dgm:t>
        <a:bodyPr/>
        <a:lstStyle/>
        <a:p>
          <a:endParaRPr lang="en-US"/>
        </a:p>
      </dgm:t>
    </dgm:pt>
    <dgm:pt modelId="{2550D95E-ECAB-45E5-8451-84DFDF0CAD47}" type="sibTrans" cxnId="{C7A5F1F5-A658-497C-8064-EBEB1369A0FA}">
      <dgm:prSet/>
      <dgm:spPr/>
      <dgm:t>
        <a:bodyPr/>
        <a:lstStyle/>
        <a:p>
          <a:endParaRPr lang="en-US"/>
        </a:p>
      </dgm:t>
    </dgm:pt>
    <dgm:pt modelId="{9847A91F-BCB6-4F94-AF4E-80EE292027FF}">
      <dgm:prSet phldrT="[Text]"/>
      <dgm:spPr/>
      <dgm:t>
        <a:bodyPr/>
        <a:lstStyle/>
        <a:p>
          <a:r>
            <a:rPr lang="en-US" dirty="0" err="1">
              <a:latin typeface="Comic Sans MS" pitchFamily="66" charset="0"/>
            </a:rPr>
            <a:t>Bagi</a:t>
          </a:r>
          <a:r>
            <a:rPr lang="en-US" dirty="0">
              <a:latin typeface="Comic Sans MS" pitchFamily="66" charset="0"/>
            </a:rPr>
            <a:t> guru</a:t>
          </a:r>
        </a:p>
      </dgm:t>
    </dgm:pt>
    <dgm:pt modelId="{C346907E-45E6-43EC-B451-8151322CE975}" type="parTrans" cxnId="{D5F7CCE8-304F-4933-9CDF-34D4FC86532A}">
      <dgm:prSet/>
      <dgm:spPr/>
      <dgm:t>
        <a:bodyPr/>
        <a:lstStyle/>
        <a:p>
          <a:endParaRPr lang="en-US"/>
        </a:p>
      </dgm:t>
    </dgm:pt>
    <dgm:pt modelId="{64BE118D-F8A0-4682-BCC5-27861C74714C}" type="sibTrans" cxnId="{D5F7CCE8-304F-4933-9CDF-34D4FC86532A}">
      <dgm:prSet/>
      <dgm:spPr/>
      <dgm:t>
        <a:bodyPr/>
        <a:lstStyle/>
        <a:p>
          <a:endParaRPr lang="en-US"/>
        </a:p>
      </dgm:t>
    </dgm:pt>
    <dgm:pt modelId="{2036514A-26C6-4BD7-8189-1CC86A03E41C}">
      <dgm:prSet phldrT="[Text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1" dirty="0" err="1">
              <a:latin typeface="Comic Sans MS" pitchFamily="66" charset="0"/>
            </a:rPr>
            <a:t>Untuk</a:t>
          </a:r>
          <a:r>
            <a:rPr lang="en-US" b="1" dirty="0">
              <a:latin typeface="Comic Sans MS" pitchFamily="66" charset="0"/>
            </a:rPr>
            <a:t> </a:t>
          </a:r>
          <a:r>
            <a:rPr lang="en-US" b="1" dirty="0" err="1">
              <a:latin typeface="Comic Sans MS" pitchFamily="66" charset="0"/>
            </a:rPr>
            <a:t>perbaikan</a:t>
          </a:r>
          <a:r>
            <a:rPr lang="en-US" b="1" dirty="0">
              <a:latin typeface="Comic Sans MS" pitchFamily="66" charset="0"/>
            </a:rPr>
            <a:t> program </a:t>
          </a:r>
          <a:r>
            <a:rPr lang="en-US" b="1" dirty="0" err="1">
              <a:latin typeface="Comic Sans MS" pitchFamily="66" charset="0"/>
            </a:rPr>
            <a:t>dan</a:t>
          </a:r>
          <a:r>
            <a:rPr lang="en-US" b="1" dirty="0">
              <a:latin typeface="Comic Sans MS" pitchFamily="66" charset="0"/>
            </a:rPr>
            <a:t> </a:t>
          </a:r>
          <a:r>
            <a:rPr lang="en-US" b="1" dirty="0" err="1">
              <a:latin typeface="Comic Sans MS" pitchFamily="66" charset="0"/>
            </a:rPr>
            <a:t>kegiatan</a:t>
          </a:r>
          <a:r>
            <a:rPr lang="en-US" b="1" dirty="0">
              <a:latin typeface="Comic Sans MS" pitchFamily="66" charset="0"/>
            </a:rPr>
            <a:t> </a:t>
          </a:r>
          <a:r>
            <a:rPr lang="en-US" b="1" dirty="0" err="1">
              <a:latin typeface="Comic Sans MS" pitchFamily="66" charset="0"/>
            </a:rPr>
            <a:t>belajar</a:t>
          </a:r>
          <a:endParaRPr lang="en-US" b="1" dirty="0">
            <a:latin typeface="Comic Sans MS" pitchFamily="66" charset="0"/>
          </a:endParaRPr>
        </a:p>
      </dgm:t>
    </dgm:pt>
    <dgm:pt modelId="{0E01C08B-7604-4470-9AA4-C8D75040A824}" type="parTrans" cxnId="{0ADA57BE-9E1F-4DDE-82BF-1CE74B4BC863}">
      <dgm:prSet/>
      <dgm:spPr/>
      <dgm:t>
        <a:bodyPr/>
        <a:lstStyle/>
        <a:p>
          <a:endParaRPr lang="en-US"/>
        </a:p>
      </dgm:t>
    </dgm:pt>
    <dgm:pt modelId="{F9B6F30E-8B4E-424A-B6C7-035BB4C0E1E3}" type="sibTrans" cxnId="{0ADA57BE-9E1F-4DDE-82BF-1CE74B4BC863}">
      <dgm:prSet/>
      <dgm:spPr/>
      <dgm:t>
        <a:bodyPr/>
        <a:lstStyle/>
        <a:p>
          <a:endParaRPr lang="en-US"/>
        </a:p>
      </dgm:t>
    </dgm:pt>
    <dgm:pt modelId="{8F0B346F-BD59-48E7-9F8C-307BB8C9EF3A}">
      <dgm:prSet phldrT="[Text]"/>
      <dgm:spPr/>
      <dgm:t>
        <a:bodyPr/>
        <a:lstStyle/>
        <a:p>
          <a:r>
            <a:rPr lang="en-US" dirty="0" err="1">
              <a:solidFill>
                <a:schemeClr val="tx1"/>
              </a:solidFill>
              <a:latin typeface="Comic Sans MS" pitchFamily="66" charset="0"/>
            </a:rPr>
            <a:t>Bagi</a:t>
          </a:r>
          <a:r>
            <a:rPr lang="en-US" dirty="0">
              <a:solidFill>
                <a:schemeClr val="tx1"/>
              </a:solidFill>
              <a:latin typeface="Comic Sans MS" pitchFamily="66" charset="0"/>
            </a:rPr>
            <a:t> </a:t>
          </a:r>
          <a:r>
            <a:rPr lang="en-US" dirty="0" err="1">
              <a:solidFill>
                <a:schemeClr val="tx1"/>
              </a:solidFill>
              <a:latin typeface="Comic Sans MS" pitchFamily="66" charset="0"/>
            </a:rPr>
            <a:t>kepala</a:t>
          </a:r>
          <a:r>
            <a:rPr lang="en-US" dirty="0">
              <a:solidFill>
                <a:schemeClr val="tx1"/>
              </a:solidFill>
              <a:latin typeface="Comic Sans MS" pitchFamily="66" charset="0"/>
            </a:rPr>
            <a:t> </a:t>
          </a:r>
          <a:r>
            <a:rPr lang="en-US" dirty="0" err="1">
              <a:solidFill>
                <a:schemeClr val="tx1"/>
              </a:solidFill>
              <a:latin typeface="Comic Sans MS" pitchFamily="66" charset="0"/>
            </a:rPr>
            <a:t>sekolah</a:t>
          </a:r>
          <a:endParaRPr lang="en-US" dirty="0">
            <a:solidFill>
              <a:schemeClr val="tx1"/>
            </a:solidFill>
            <a:latin typeface="Comic Sans MS" pitchFamily="66" charset="0"/>
          </a:endParaRPr>
        </a:p>
      </dgm:t>
    </dgm:pt>
    <dgm:pt modelId="{EA80A1CA-F63A-4E6B-BF31-EFBD32837DF9}" type="parTrans" cxnId="{9C466903-062D-40EE-AF8A-83835D77B43A}">
      <dgm:prSet/>
      <dgm:spPr/>
      <dgm:t>
        <a:bodyPr/>
        <a:lstStyle/>
        <a:p>
          <a:endParaRPr lang="en-US"/>
        </a:p>
      </dgm:t>
    </dgm:pt>
    <dgm:pt modelId="{9D36342A-49B0-436D-B547-FD1013E69F25}" type="sibTrans" cxnId="{9C466903-062D-40EE-AF8A-83835D77B43A}">
      <dgm:prSet/>
      <dgm:spPr/>
      <dgm:t>
        <a:bodyPr/>
        <a:lstStyle/>
        <a:p>
          <a:endParaRPr lang="en-US"/>
        </a:p>
      </dgm:t>
    </dgm:pt>
    <dgm:pt modelId="{FE818A3C-D381-466E-8529-3522319369CE}">
      <dgm:prSet phldrT="[Text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1" dirty="0" err="1">
              <a:latin typeface="Comic Sans MS" pitchFamily="66" charset="0"/>
            </a:rPr>
            <a:t>Menilai</a:t>
          </a:r>
          <a:r>
            <a:rPr lang="en-US" b="1" dirty="0">
              <a:latin typeface="Comic Sans MS" pitchFamily="66" charset="0"/>
            </a:rPr>
            <a:t> </a:t>
          </a:r>
          <a:r>
            <a:rPr lang="en-US" b="1" dirty="0" err="1">
              <a:latin typeface="Comic Sans MS" pitchFamily="66" charset="0"/>
            </a:rPr>
            <a:t>kinerja</a:t>
          </a:r>
          <a:r>
            <a:rPr lang="en-US" b="1" dirty="0">
              <a:latin typeface="Comic Sans MS" pitchFamily="66" charset="0"/>
            </a:rPr>
            <a:t> guru </a:t>
          </a:r>
          <a:r>
            <a:rPr lang="en-US" b="1" dirty="0" err="1">
              <a:latin typeface="Comic Sans MS" pitchFamily="66" charset="0"/>
            </a:rPr>
            <a:t>dan</a:t>
          </a:r>
          <a:r>
            <a:rPr lang="en-US" b="1" dirty="0">
              <a:latin typeface="Comic Sans MS" pitchFamily="66" charset="0"/>
            </a:rPr>
            <a:t> </a:t>
          </a:r>
          <a:r>
            <a:rPr lang="en-US" b="1" dirty="0" err="1">
              <a:latin typeface="Comic Sans MS" pitchFamily="66" charset="0"/>
            </a:rPr>
            <a:t>tingkat</a:t>
          </a:r>
          <a:r>
            <a:rPr lang="en-US" b="1" dirty="0">
              <a:latin typeface="Comic Sans MS" pitchFamily="66" charset="0"/>
            </a:rPr>
            <a:t> </a:t>
          </a:r>
          <a:r>
            <a:rPr lang="en-US" b="1" dirty="0" err="1">
              <a:latin typeface="Comic Sans MS" pitchFamily="66" charset="0"/>
            </a:rPr>
            <a:t>kebersilan</a:t>
          </a:r>
          <a:r>
            <a:rPr lang="en-US" b="1" dirty="0">
              <a:latin typeface="Comic Sans MS" pitchFamily="66" charset="0"/>
            </a:rPr>
            <a:t> </a:t>
          </a:r>
          <a:r>
            <a:rPr lang="en-US" b="1" dirty="0" err="1">
              <a:latin typeface="Comic Sans MS" pitchFamily="66" charset="0"/>
            </a:rPr>
            <a:t>siswa</a:t>
          </a:r>
          <a:endParaRPr lang="en-US" b="1" dirty="0">
            <a:latin typeface="Comic Sans MS" pitchFamily="66" charset="0"/>
          </a:endParaRPr>
        </a:p>
      </dgm:t>
    </dgm:pt>
    <dgm:pt modelId="{0A5E3291-7DE0-4F5E-931F-889166C0B4AF}" type="parTrans" cxnId="{0F45A0EF-E35C-45FB-B1B0-5FB7850B4BA1}">
      <dgm:prSet/>
      <dgm:spPr/>
      <dgm:t>
        <a:bodyPr/>
        <a:lstStyle/>
        <a:p>
          <a:endParaRPr lang="en-US"/>
        </a:p>
      </dgm:t>
    </dgm:pt>
    <dgm:pt modelId="{DEEE67A3-2605-4EEA-955F-7A60C483C9CA}" type="sibTrans" cxnId="{0F45A0EF-E35C-45FB-B1B0-5FB7850B4BA1}">
      <dgm:prSet/>
      <dgm:spPr/>
      <dgm:t>
        <a:bodyPr/>
        <a:lstStyle/>
        <a:p>
          <a:endParaRPr lang="en-US"/>
        </a:p>
      </dgm:t>
    </dgm:pt>
    <dgm:pt modelId="{F48E2292-4ECE-4DD0-A371-B6A7105D3632}" type="pres">
      <dgm:prSet presAssocID="{F26FA8B5-E6AB-4578-BEAB-1276D51E826F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F673DC8E-EA4C-49D3-8CE3-1EC18D9E3D83}" type="pres">
      <dgm:prSet presAssocID="{F26FA8B5-E6AB-4578-BEAB-1276D51E826F}" presName="children" presStyleCnt="0"/>
      <dgm:spPr/>
    </dgm:pt>
    <dgm:pt modelId="{39088086-9B36-4C8A-9EB5-BAA9AE4F7327}" type="pres">
      <dgm:prSet presAssocID="{F26FA8B5-E6AB-4578-BEAB-1276D51E826F}" presName="child1group" presStyleCnt="0"/>
      <dgm:spPr/>
    </dgm:pt>
    <dgm:pt modelId="{009D2034-D645-4AC4-ADD3-978CD87D993A}" type="pres">
      <dgm:prSet presAssocID="{F26FA8B5-E6AB-4578-BEAB-1276D51E826F}" presName="child1" presStyleLbl="bgAcc1" presStyleIdx="0" presStyleCnt="4"/>
      <dgm:spPr/>
    </dgm:pt>
    <dgm:pt modelId="{6CE43AD9-BD00-4804-A415-5D28CC87269A}" type="pres">
      <dgm:prSet presAssocID="{F26FA8B5-E6AB-4578-BEAB-1276D51E826F}" presName="child1Text" presStyleLbl="bgAcc1" presStyleIdx="0" presStyleCnt="4">
        <dgm:presLayoutVars>
          <dgm:bulletEnabled val="1"/>
        </dgm:presLayoutVars>
      </dgm:prSet>
      <dgm:spPr/>
    </dgm:pt>
    <dgm:pt modelId="{42902576-2A02-4642-AEC2-EAFB522301BF}" type="pres">
      <dgm:prSet presAssocID="{F26FA8B5-E6AB-4578-BEAB-1276D51E826F}" presName="child2group" presStyleCnt="0"/>
      <dgm:spPr/>
    </dgm:pt>
    <dgm:pt modelId="{8669D200-51B7-4C33-82CC-CD5CBED7FE6A}" type="pres">
      <dgm:prSet presAssocID="{F26FA8B5-E6AB-4578-BEAB-1276D51E826F}" presName="child2" presStyleLbl="bgAcc1" presStyleIdx="1" presStyleCnt="4"/>
      <dgm:spPr/>
    </dgm:pt>
    <dgm:pt modelId="{3F84DCB3-A839-4E0F-A9CF-DC56FCA89972}" type="pres">
      <dgm:prSet presAssocID="{F26FA8B5-E6AB-4578-BEAB-1276D51E826F}" presName="child2Text" presStyleLbl="bgAcc1" presStyleIdx="1" presStyleCnt="4">
        <dgm:presLayoutVars>
          <dgm:bulletEnabled val="1"/>
        </dgm:presLayoutVars>
      </dgm:prSet>
      <dgm:spPr/>
    </dgm:pt>
    <dgm:pt modelId="{4A489A57-535F-40C2-968A-0724835FAD3C}" type="pres">
      <dgm:prSet presAssocID="{F26FA8B5-E6AB-4578-BEAB-1276D51E826F}" presName="child3group" presStyleCnt="0"/>
      <dgm:spPr/>
    </dgm:pt>
    <dgm:pt modelId="{870106AB-22D5-47C0-9C1E-BFE8060F11B6}" type="pres">
      <dgm:prSet presAssocID="{F26FA8B5-E6AB-4578-BEAB-1276D51E826F}" presName="child3" presStyleLbl="bgAcc1" presStyleIdx="2" presStyleCnt="4"/>
      <dgm:spPr/>
    </dgm:pt>
    <dgm:pt modelId="{69A9458D-A464-431B-A848-2781F2F8D321}" type="pres">
      <dgm:prSet presAssocID="{F26FA8B5-E6AB-4578-BEAB-1276D51E826F}" presName="child3Text" presStyleLbl="bgAcc1" presStyleIdx="2" presStyleCnt="4">
        <dgm:presLayoutVars>
          <dgm:bulletEnabled val="1"/>
        </dgm:presLayoutVars>
      </dgm:prSet>
      <dgm:spPr/>
    </dgm:pt>
    <dgm:pt modelId="{A88D043C-9BFD-4069-AEA0-F70531D40138}" type="pres">
      <dgm:prSet presAssocID="{F26FA8B5-E6AB-4578-BEAB-1276D51E826F}" presName="child4group" presStyleCnt="0"/>
      <dgm:spPr/>
    </dgm:pt>
    <dgm:pt modelId="{78B13B21-F60A-4FD5-9311-3A869C5CAB90}" type="pres">
      <dgm:prSet presAssocID="{F26FA8B5-E6AB-4578-BEAB-1276D51E826F}" presName="child4" presStyleLbl="bgAcc1" presStyleIdx="3" presStyleCnt="4"/>
      <dgm:spPr/>
    </dgm:pt>
    <dgm:pt modelId="{64CD37CE-4160-4EBB-95CC-6DE6AE8C5CB7}" type="pres">
      <dgm:prSet presAssocID="{F26FA8B5-E6AB-4578-BEAB-1276D51E826F}" presName="child4Text" presStyleLbl="bgAcc1" presStyleIdx="3" presStyleCnt="4">
        <dgm:presLayoutVars>
          <dgm:bulletEnabled val="1"/>
        </dgm:presLayoutVars>
      </dgm:prSet>
      <dgm:spPr/>
    </dgm:pt>
    <dgm:pt modelId="{E4ABA3C0-B49A-41AD-B90A-2D73C7AB661F}" type="pres">
      <dgm:prSet presAssocID="{F26FA8B5-E6AB-4578-BEAB-1276D51E826F}" presName="childPlaceholder" presStyleCnt="0"/>
      <dgm:spPr/>
    </dgm:pt>
    <dgm:pt modelId="{CA819885-E205-4099-8D0E-65C0E8CB2110}" type="pres">
      <dgm:prSet presAssocID="{F26FA8B5-E6AB-4578-BEAB-1276D51E826F}" presName="circle" presStyleCnt="0"/>
      <dgm:spPr/>
    </dgm:pt>
    <dgm:pt modelId="{1CE80D20-9FE4-458A-AB2C-7E921119EBDD}" type="pres">
      <dgm:prSet presAssocID="{F26FA8B5-E6AB-4578-BEAB-1276D51E826F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3ABEAFB5-0B0E-4391-B8E3-DC33400F429A}" type="pres">
      <dgm:prSet presAssocID="{F26FA8B5-E6AB-4578-BEAB-1276D51E826F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AAA392CF-2DAF-49DF-8648-44F143514EE1}" type="pres">
      <dgm:prSet presAssocID="{F26FA8B5-E6AB-4578-BEAB-1276D51E826F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0C8C01B7-1464-4F0A-976A-B2B968C33D3A}" type="pres">
      <dgm:prSet presAssocID="{F26FA8B5-E6AB-4578-BEAB-1276D51E826F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81BD4B2F-CF63-4BC2-9A15-F4DAC3AB1D29}" type="pres">
      <dgm:prSet presAssocID="{F26FA8B5-E6AB-4578-BEAB-1276D51E826F}" presName="quadrantPlaceholder" presStyleCnt="0"/>
      <dgm:spPr/>
    </dgm:pt>
    <dgm:pt modelId="{90CB594C-F02F-4160-A8DF-8B93383D3C0C}" type="pres">
      <dgm:prSet presAssocID="{F26FA8B5-E6AB-4578-BEAB-1276D51E826F}" presName="center1" presStyleLbl="fgShp" presStyleIdx="0" presStyleCnt="2"/>
      <dgm:spPr/>
    </dgm:pt>
    <dgm:pt modelId="{1FFFC80D-F9A8-434F-8937-547621F3D96C}" type="pres">
      <dgm:prSet presAssocID="{F26FA8B5-E6AB-4578-BEAB-1276D51E826F}" presName="center2" presStyleLbl="fgShp" presStyleIdx="1" presStyleCnt="2"/>
      <dgm:spPr/>
    </dgm:pt>
  </dgm:ptLst>
  <dgm:cxnLst>
    <dgm:cxn modelId="{9C466903-062D-40EE-AF8A-83835D77B43A}" srcId="{F26FA8B5-E6AB-4578-BEAB-1276D51E826F}" destId="{8F0B346F-BD59-48E7-9F8C-307BB8C9EF3A}" srcOrd="3" destOrd="0" parTransId="{EA80A1CA-F63A-4E6B-BF31-EFBD32837DF9}" sibTransId="{9D36342A-49B0-436D-B547-FD1013E69F25}"/>
    <dgm:cxn modelId="{CC1DCA0B-0CAB-4088-AEB4-92F9B96D40E4}" type="presOf" srcId="{B3B3831E-F358-4A98-B9C3-7470C110B255}" destId="{8669D200-51B7-4C33-82CC-CD5CBED7FE6A}" srcOrd="0" destOrd="0" presId="urn:microsoft.com/office/officeart/2005/8/layout/cycle4"/>
    <dgm:cxn modelId="{D0613D0C-7E44-4062-A86A-9E1488F044FB}" type="presOf" srcId="{B3B3831E-F358-4A98-B9C3-7470C110B255}" destId="{3F84DCB3-A839-4E0F-A9CF-DC56FCA89972}" srcOrd="1" destOrd="0" presId="urn:microsoft.com/office/officeart/2005/8/layout/cycle4"/>
    <dgm:cxn modelId="{2429671A-3CD2-428B-9509-68703011AB2F}" srcId="{F26FA8B5-E6AB-4578-BEAB-1276D51E826F}" destId="{13C4C09B-0835-4099-B743-61CC3B9B5FB0}" srcOrd="0" destOrd="0" parTransId="{1CBEC737-7E30-404D-A743-81B9D0E33556}" sibTransId="{60949CB7-643C-4A13-AC9C-90B63744BD44}"/>
    <dgm:cxn modelId="{4B461A27-BC61-4E53-8097-2B84C0149B05}" type="presOf" srcId="{87754248-F9F9-4333-8271-DD563B2CF5C4}" destId="{6CE43AD9-BD00-4804-A415-5D28CC87269A}" srcOrd="1" destOrd="0" presId="urn:microsoft.com/office/officeart/2005/8/layout/cycle4"/>
    <dgm:cxn modelId="{F16EB84F-2969-4126-9BE3-7C404EC7B698}" type="presOf" srcId="{8F0B346F-BD59-48E7-9F8C-307BB8C9EF3A}" destId="{0C8C01B7-1464-4F0A-976A-B2B968C33D3A}" srcOrd="0" destOrd="0" presId="urn:microsoft.com/office/officeart/2005/8/layout/cycle4"/>
    <dgm:cxn modelId="{A35A6880-E9C2-440E-A48F-5F370574BE56}" type="presOf" srcId="{FE818A3C-D381-466E-8529-3522319369CE}" destId="{64CD37CE-4160-4EBB-95CC-6DE6AE8C5CB7}" srcOrd="1" destOrd="0" presId="urn:microsoft.com/office/officeart/2005/8/layout/cycle4"/>
    <dgm:cxn modelId="{BF645396-0B3F-4C19-8383-949D4D3FA9E4}" srcId="{F26FA8B5-E6AB-4578-BEAB-1276D51E826F}" destId="{2AB76D4E-DF4C-4E3E-89C0-6C285C0AB90E}" srcOrd="1" destOrd="0" parTransId="{D178703A-0E5E-4D6F-8026-F90F64C78AA5}" sibTransId="{5826EA9F-6954-4184-BCD9-3949309307EB}"/>
    <dgm:cxn modelId="{B40DABA3-6CF3-47CA-A750-8AC943082F8D}" srcId="{13C4C09B-0835-4099-B743-61CC3B9B5FB0}" destId="{87754248-F9F9-4333-8271-DD563B2CF5C4}" srcOrd="0" destOrd="0" parTransId="{BAF8EBDF-D354-4365-AB3F-14B7FCB068CE}" sibTransId="{454BCEB2-BA66-4574-AFD6-56057F42DF14}"/>
    <dgm:cxn modelId="{F12CEFAA-C4F7-475D-BD9D-A32A9A60568F}" type="presOf" srcId="{13C4C09B-0835-4099-B743-61CC3B9B5FB0}" destId="{1CE80D20-9FE4-458A-AB2C-7E921119EBDD}" srcOrd="0" destOrd="0" presId="urn:microsoft.com/office/officeart/2005/8/layout/cycle4"/>
    <dgm:cxn modelId="{307743B6-9022-4D0A-A5D7-D9578C3BCF43}" type="presOf" srcId="{9847A91F-BCB6-4F94-AF4E-80EE292027FF}" destId="{AAA392CF-2DAF-49DF-8648-44F143514EE1}" srcOrd="0" destOrd="0" presId="urn:microsoft.com/office/officeart/2005/8/layout/cycle4"/>
    <dgm:cxn modelId="{FEB4A2B8-5038-4C6F-B3DE-5626E0C5CCBB}" type="presOf" srcId="{F26FA8B5-E6AB-4578-BEAB-1276D51E826F}" destId="{F48E2292-4ECE-4DD0-A371-B6A7105D3632}" srcOrd="0" destOrd="0" presId="urn:microsoft.com/office/officeart/2005/8/layout/cycle4"/>
    <dgm:cxn modelId="{0ADA57BE-9E1F-4DDE-82BF-1CE74B4BC863}" srcId="{9847A91F-BCB6-4F94-AF4E-80EE292027FF}" destId="{2036514A-26C6-4BD7-8189-1CC86A03E41C}" srcOrd="0" destOrd="0" parTransId="{0E01C08B-7604-4470-9AA4-C8D75040A824}" sibTransId="{F9B6F30E-8B4E-424A-B6C7-035BB4C0E1E3}"/>
    <dgm:cxn modelId="{B6FFB0C0-5C4A-4900-80D1-C49BA6671564}" type="presOf" srcId="{87754248-F9F9-4333-8271-DD563B2CF5C4}" destId="{009D2034-D645-4AC4-ADD3-978CD87D993A}" srcOrd="0" destOrd="0" presId="urn:microsoft.com/office/officeart/2005/8/layout/cycle4"/>
    <dgm:cxn modelId="{6C830ACA-AA6E-4DCE-87FC-85BB89EF029A}" type="presOf" srcId="{2036514A-26C6-4BD7-8189-1CC86A03E41C}" destId="{69A9458D-A464-431B-A848-2781F2F8D321}" srcOrd="1" destOrd="0" presId="urn:microsoft.com/office/officeart/2005/8/layout/cycle4"/>
    <dgm:cxn modelId="{6F8C25D9-641A-4623-80E3-E961DFD267C1}" type="presOf" srcId="{2036514A-26C6-4BD7-8189-1CC86A03E41C}" destId="{870106AB-22D5-47C0-9C1E-BFE8060F11B6}" srcOrd="0" destOrd="0" presId="urn:microsoft.com/office/officeart/2005/8/layout/cycle4"/>
    <dgm:cxn modelId="{D5F7CCE8-304F-4933-9CDF-34D4FC86532A}" srcId="{F26FA8B5-E6AB-4578-BEAB-1276D51E826F}" destId="{9847A91F-BCB6-4F94-AF4E-80EE292027FF}" srcOrd="2" destOrd="0" parTransId="{C346907E-45E6-43EC-B451-8151322CE975}" sibTransId="{64BE118D-F8A0-4682-BCC5-27861C74714C}"/>
    <dgm:cxn modelId="{FDAEA2E9-1855-4CFE-9C82-76CEE5DD5AC9}" type="presOf" srcId="{FE818A3C-D381-466E-8529-3522319369CE}" destId="{78B13B21-F60A-4FD5-9311-3A869C5CAB90}" srcOrd="0" destOrd="0" presId="urn:microsoft.com/office/officeart/2005/8/layout/cycle4"/>
    <dgm:cxn modelId="{0F45A0EF-E35C-45FB-B1B0-5FB7850B4BA1}" srcId="{8F0B346F-BD59-48E7-9F8C-307BB8C9EF3A}" destId="{FE818A3C-D381-466E-8529-3522319369CE}" srcOrd="0" destOrd="0" parTransId="{0A5E3291-7DE0-4F5E-931F-889166C0B4AF}" sibTransId="{DEEE67A3-2605-4EEA-955F-7A60C483C9CA}"/>
    <dgm:cxn modelId="{2E0E5DF3-6D60-4148-AFDA-701EE1D7B43D}" type="presOf" srcId="{2AB76D4E-DF4C-4E3E-89C0-6C285C0AB90E}" destId="{3ABEAFB5-0B0E-4391-B8E3-DC33400F429A}" srcOrd="0" destOrd="0" presId="urn:microsoft.com/office/officeart/2005/8/layout/cycle4"/>
    <dgm:cxn modelId="{C7A5F1F5-A658-497C-8064-EBEB1369A0FA}" srcId="{2AB76D4E-DF4C-4E3E-89C0-6C285C0AB90E}" destId="{B3B3831E-F358-4A98-B9C3-7470C110B255}" srcOrd="0" destOrd="0" parTransId="{D828A074-87F2-41FA-BCF3-6E0946BC5AB0}" sibTransId="{2550D95E-ECAB-45E5-8451-84DFDF0CAD47}"/>
    <dgm:cxn modelId="{2CFD3395-54A3-498E-AF15-D3AD4D11F419}" type="presParOf" srcId="{F48E2292-4ECE-4DD0-A371-B6A7105D3632}" destId="{F673DC8E-EA4C-49D3-8CE3-1EC18D9E3D83}" srcOrd="0" destOrd="0" presId="urn:microsoft.com/office/officeart/2005/8/layout/cycle4"/>
    <dgm:cxn modelId="{40F1F44C-38A6-4CA2-BE80-9A31FD368D92}" type="presParOf" srcId="{F673DC8E-EA4C-49D3-8CE3-1EC18D9E3D83}" destId="{39088086-9B36-4C8A-9EB5-BAA9AE4F7327}" srcOrd="0" destOrd="0" presId="urn:microsoft.com/office/officeart/2005/8/layout/cycle4"/>
    <dgm:cxn modelId="{BCA99A07-8740-4250-A2EC-6D2B50F84BF3}" type="presParOf" srcId="{39088086-9B36-4C8A-9EB5-BAA9AE4F7327}" destId="{009D2034-D645-4AC4-ADD3-978CD87D993A}" srcOrd="0" destOrd="0" presId="urn:microsoft.com/office/officeart/2005/8/layout/cycle4"/>
    <dgm:cxn modelId="{8C196EE5-F03E-41DA-84B8-5C56A16E9C94}" type="presParOf" srcId="{39088086-9B36-4C8A-9EB5-BAA9AE4F7327}" destId="{6CE43AD9-BD00-4804-A415-5D28CC87269A}" srcOrd="1" destOrd="0" presId="urn:microsoft.com/office/officeart/2005/8/layout/cycle4"/>
    <dgm:cxn modelId="{328F5A66-8C7A-4C06-B255-61CC00D410F5}" type="presParOf" srcId="{F673DC8E-EA4C-49D3-8CE3-1EC18D9E3D83}" destId="{42902576-2A02-4642-AEC2-EAFB522301BF}" srcOrd="1" destOrd="0" presId="urn:microsoft.com/office/officeart/2005/8/layout/cycle4"/>
    <dgm:cxn modelId="{F289FE68-633A-496C-8D79-4AF55793567A}" type="presParOf" srcId="{42902576-2A02-4642-AEC2-EAFB522301BF}" destId="{8669D200-51B7-4C33-82CC-CD5CBED7FE6A}" srcOrd="0" destOrd="0" presId="urn:microsoft.com/office/officeart/2005/8/layout/cycle4"/>
    <dgm:cxn modelId="{D40BDA3E-2F6C-487A-9B72-BCAF5446C34C}" type="presParOf" srcId="{42902576-2A02-4642-AEC2-EAFB522301BF}" destId="{3F84DCB3-A839-4E0F-A9CF-DC56FCA89972}" srcOrd="1" destOrd="0" presId="urn:microsoft.com/office/officeart/2005/8/layout/cycle4"/>
    <dgm:cxn modelId="{2C78902B-35BE-488A-8A9B-505CCBFA10A7}" type="presParOf" srcId="{F673DC8E-EA4C-49D3-8CE3-1EC18D9E3D83}" destId="{4A489A57-535F-40C2-968A-0724835FAD3C}" srcOrd="2" destOrd="0" presId="urn:microsoft.com/office/officeart/2005/8/layout/cycle4"/>
    <dgm:cxn modelId="{DDAE512D-BCB6-429D-BE54-8D3E71C4C388}" type="presParOf" srcId="{4A489A57-535F-40C2-968A-0724835FAD3C}" destId="{870106AB-22D5-47C0-9C1E-BFE8060F11B6}" srcOrd="0" destOrd="0" presId="urn:microsoft.com/office/officeart/2005/8/layout/cycle4"/>
    <dgm:cxn modelId="{7D420C94-5CC0-4D57-B8BC-88A05A230157}" type="presParOf" srcId="{4A489A57-535F-40C2-968A-0724835FAD3C}" destId="{69A9458D-A464-431B-A848-2781F2F8D321}" srcOrd="1" destOrd="0" presId="urn:microsoft.com/office/officeart/2005/8/layout/cycle4"/>
    <dgm:cxn modelId="{F85EDDB0-92C9-451A-8E3D-891BD12AE73D}" type="presParOf" srcId="{F673DC8E-EA4C-49D3-8CE3-1EC18D9E3D83}" destId="{A88D043C-9BFD-4069-AEA0-F70531D40138}" srcOrd="3" destOrd="0" presId="urn:microsoft.com/office/officeart/2005/8/layout/cycle4"/>
    <dgm:cxn modelId="{03155115-1DD8-4078-B0F8-A77FB8FFF845}" type="presParOf" srcId="{A88D043C-9BFD-4069-AEA0-F70531D40138}" destId="{78B13B21-F60A-4FD5-9311-3A869C5CAB90}" srcOrd="0" destOrd="0" presId="urn:microsoft.com/office/officeart/2005/8/layout/cycle4"/>
    <dgm:cxn modelId="{029DB1D7-48F7-4243-90B6-45058411E2E3}" type="presParOf" srcId="{A88D043C-9BFD-4069-AEA0-F70531D40138}" destId="{64CD37CE-4160-4EBB-95CC-6DE6AE8C5CB7}" srcOrd="1" destOrd="0" presId="urn:microsoft.com/office/officeart/2005/8/layout/cycle4"/>
    <dgm:cxn modelId="{DCE7262D-0920-40DD-B017-2CC6291B1416}" type="presParOf" srcId="{F673DC8E-EA4C-49D3-8CE3-1EC18D9E3D83}" destId="{E4ABA3C0-B49A-41AD-B90A-2D73C7AB661F}" srcOrd="4" destOrd="0" presId="urn:microsoft.com/office/officeart/2005/8/layout/cycle4"/>
    <dgm:cxn modelId="{EF5B2C57-6C0D-4C61-8303-1B2645451C03}" type="presParOf" srcId="{F48E2292-4ECE-4DD0-A371-B6A7105D3632}" destId="{CA819885-E205-4099-8D0E-65C0E8CB2110}" srcOrd="1" destOrd="0" presId="urn:microsoft.com/office/officeart/2005/8/layout/cycle4"/>
    <dgm:cxn modelId="{6D873CAC-7E96-4A3D-B2FC-3BB64EE32A21}" type="presParOf" srcId="{CA819885-E205-4099-8D0E-65C0E8CB2110}" destId="{1CE80D20-9FE4-458A-AB2C-7E921119EBDD}" srcOrd="0" destOrd="0" presId="urn:microsoft.com/office/officeart/2005/8/layout/cycle4"/>
    <dgm:cxn modelId="{69804F73-616A-4769-9960-C7809959D55B}" type="presParOf" srcId="{CA819885-E205-4099-8D0E-65C0E8CB2110}" destId="{3ABEAFB5-0B0E-4391-B8E3-DC33400F429A}" srcOrd="1" destOrd="0" presId="urn:microsoft.com/office/officeart/2005/8/layout/cycle4"/>
    <dgm:cxn modelId="{8A257278-6E4B-471A-97C0-158C27EA3271}" type="presParOf" srcId="{CA819885-E205-4099-8D0E-65C0E8CB2110}" destId="{AAA392CF-2DAF-49DF-8648-44F143514EE1}" srcOrd="2" destOrd="0" presId="urn:microsoft.com/office/officeart/2005/8/layout/cycle4"/>
    <dgm:cxn modelId="{4213819B-E90A-4AE8-B4DF-0AFE39D520D5}" type="presParOf" srcId="{CA819885-E205-4099-8D0E-65C0E8CB2110}" destId="{0C8C01B7-1464-4F0A-976A-B2B968C33D3A}" srcOrd="3" destOrd="0" presId="urn:microsoft.com/office/officeart/2005/8/layout/cycle4"/>
    <dgm:cxn modelId="{C4896FD5-237E-4EB5-ACC8-3BCCE59B0907}" type="presParOf" srcId="{CA819885-E205-4099-8D0E-65C0E8CB2110}" destId="{81BD4B2F-CF63-4BC2-9A15-F4DAC3AB1D29}" srcOrd="4" destOrd="0" presId="urn:microsoft.com/office/officeart/2005/8/layout/cycle4"/>
    <dgm:cxn modelId="{2F52BB4B-7118-43A5-BEC2-37719BC45CEF}" type="presParOf" srcId="{F48E2292-4ECE-4DD0-A371-B6A7105D3632}" destId="{90CB594C-F02F-4160-A8DF-8B93383D3C0C}" srcOrd="2" destOrd="0" presId="urn:microsoft.com/office/officeart/2005/8/layout/cycle4"/>
    <dgm:cxn modelId="{0E761D9D-995C-465C-BFE0-1D443A6ECE8E}" type="presParOf" srcId="{F48E2292-4ECE-4DD0-A371-B6A7105D3632}" destId="{1FFFC80D-F9A8-434F-8937-547621F3D96C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5EEB7A-FD11-4BDC-9C0B-548151600337}">
      <dsp:nvSpPr>
        <dsp:cNvPr id="0" name=""/>
        <dsp:cNvSpPr/>
      </dsp:nvSpPr>
      <dsp:spPr>
        <a:xfrm>
          <a:off x="3047023" y="-165688"/>
          <a:ext cx="1904992" cy="191547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Pembuatan</a:t>
          </a:r>
          <a:r>
            <a:rPr lang="en-US" sz="2000" kern="1200" dirty="0"/>
            <a:t> Tim </a:t>
          </a:r>
          <a:r>
            <a:rPr lang="en-US" sz="2000" kern="1200" dirty="0" err="1"/>
            <a:t>Kerja</a:t>
          </a:r>
          <a:endParaRPr lang="en-US" sz="2000" kern="1200" dirty="0"/>
        </a:p>
      </dsp:txBody>
      <dsp:txXfrm>
        <a:off x="3326003" y="114827"/>
        <a:ext cx="1347032" cy="1354443"/>
      </dsp:txXfrm>
    </dsp:sp>
    <dsp:sp modelId="{081A280D-8A4A-4FFC-BCD7-2A94613A0A8F}">
      <dsp:nvSpPr>
        <dsp:cNvPr id="0" name=""/>
        <dsp:cNvSpPr/>
      </dsp:nvSpPr>
      <dsp:spPr>
        <a:xfrm rot="2160000">
          <a:off x="4824792" y="1204117"/>
          <a:ext cx="221493" cy="53598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4831137" y="1291784"/>
        <a:ext cx="155045" cy="321588"/>
      </dsp:txXfrm>
    </dsp:sp>
    <dsp:sp modelId="{606108DC-A928-46BE-B35A-0CA3A73486FE}">
      <dsp:nvSpPr>
        <dsp:cNvPr id="0" name=""/>
        <dsp:cNvSpPr/>
      </dsp:nvSpPr>
      <dsp:spPr>
        <a:xfrm>
          <a:off x="4909628" y="1194312"/>
          <a:ext cx="2036613" cy="1997625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3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3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>
              <a:solidFill>
                <a:schemeClr val="tx1"/>
              </a:solidFill>
            </a:rPr>
            <a:t>Penyusunan</a:t>
          </a:r>
          <a:r>
            <a:rPr lang="en-US" sz="2300" kern="1200" dirty="0">
              <a:solidFill>
                <a:schemeClr val="tx1"/>
              </a:solidFill>
            </a:rPr>
            <a:t> Draft</a:t>
          </a:r>
        </a:p>
      </dsp:txBody>
      <dsp:txXfrm>
        <a:off x="5207883" y="1486857"/>
        <a:ext cx="1440103" cy="1412535"/>
      </dsp:txXfrm>
    </dsp:sp>
    <dsp:sp modelId="{EE48CA43-A5DD-4400-841E-59A44645D20C}">
      <dsp:nvSpPr>
        <dsp:cNvPr id="0" name=""/>
        <dsp:cNvSpPr/>
      </dsp:nvSpPr>
      <dsp:spPr>
        <a:xfrm rot="6480000">
          <a:off x="5444189" y="3070837"/>
          <a:ext cx="222968" cy="53598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3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3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 rot="10800000">
        <a:off x="5487969" y="3146225"/>
        <a:ext cx="156078" cy="321588"/>
      </dsp:txXfrm>
    </dsp:sp>
    <dsp:sp modelId="{5411BD08-5DFC-4543-A5B0-4E9EA42A03C7}">
      <dsp:nvSpPr>
        <dsp:cNvPr id="0" name=""/>
        <dsp:cNvSpPr/>
      </dsp:nvSpPr>
      <dsp:spPr>
        <a:xfrm>
          <a:off x="4238722" y="3496739"/>
          <a:ext cx="1905246" cy="1926749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4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Revisi</a:t>
          </a:r>
          <a:r>
            <a:rPr lang="en-US" sz="2300" kern="1200" dirty="0"/>
            <a:t> </a:t>
          </a:r>
          <a:r>
            <a:rPr lang="en-US" sz="2300" kern="1200" dirty="0" err="1"/>
            <a:t>dan</a:t>
          </a:r>
          <a:r>
            <a:rPr lang="en-US" sz="2300" kern="1200" dirty="0"/>
            <a:t> </a:t>
          </a:r>
          <a:r>
            <a:rPr lang="en-US" sz="2300" kern="1200" dirty="0" err="1"/>
            <a:t>Finalisasi</a:t>
          </a:r>
          <a:endParaRPr lang="en-US" sz="2300" kern="1200" dirty="0"/>
        </a:p>
      </dsp:txBody>
      <dsp:txXfrm>
        <a:off x="4517739" y="3778905"/>
        <a:ext cx="1347212" cy="1362417"/>
      </dsp:txXfrm>
    </dsp:sp>
    <dsp:sp modelId="{C426F78F-168C-4EBA-A9B8-7251F196F8F7}">
      <dsp:nvSpPr>
        <dsp:cNvPr id="0" name=""/>
        <dsp:cNvSpPr/>
      </dsp:nvSpPr>
      <dsp:spPr>
        <a:xfrm rot="10800000">
          <a:off x="3863641" y="4192123"/>
          <a:ext cx="265057" cy="53598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4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 rot="10800000">
        <a:off x="3943158" y="4299319"/>
        <a:ext cx="185540" cy="321588"/>
      </dsp:txXfrm>
    </dsp:sp>
    <dsp:sp modelId="{ECDAF13F-F844-4D5E-9C93-6BD56BC5EB9C}">
      <dsp:nvSpPr>
        <dsp:cNvPr id="0" name=""/>
        <dsp:cNvSpPr/>
      </dsp:nvSpPr>
      <dsp:spPr>
        <a:xfrm>
          <a:off x="1876770" y="3505203"/>
          <a:ext cx="1861843" cy="1909820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5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5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>
              <a:solidFill>
                <a:schemeClr val="tx1"/>
              </a:solidFill>
            </a:rPr>
            <a:t>Kegiatan</a:t>
          </a:r>
          <a:endParaRPr lang="en-US" sz="2300" kern="1200" dirty="0">
            <a:solidFill>
              <a:schemeClr val="tx1"/>
            </a:solidFill>
          </a:endParaRPr>
        </a:p>
      </dsp:txBody>
      <dsp:txXfrm>
        <a:off x="2149431" y="3784890"/>
        <a:ext cx="1316521" cy="1350446"/>
      </dsp:txXfrm>
    </dsp:sp>
    <dsp:sp modelId="{A6B8D8B5-D9BC-44D4-9ABE-1AF5FDDE7F5F}">
      <dsp:nvSpPr>
        <dsp:cNvPr id="0" name=""/>
        <dsp:cNvSpPr/>
      </dsp:nvSpPr>
      <dsp:spPr>
        <a:xfrm rot="15120000">
          <a:off x="2337858" y="3091099"/>
          <a:ext cx="224180" cy="53598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5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5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 rot="10800000">
        <a:off x="2381876" y="3230276"/>
        <a:ext cx="156926" cy="321588"/>
      </dsp:txXfrm>
    </dsp:sp>
    <dsp:sp modelId="{41E0E7E3-8B33-4189-A649-BB12A451A85A}">
      <dsp:nvSpPr>
        <dsp:cNvPr id="0" name=""/>
        <dsp:cNvSpPr/>
      </dsp:nvSpPr>
      <dsp:spPr>
        <a:xfrm>
          <a:off x="1054758" y="1185847"/>
          <a:ext cx="2032690" cy="2014554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6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6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solidFill>
                <a:schemeClr val="tx1"/>
              </a:solidFill>
            </a:rPr>
            <a:t>Pembrlakuan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1352439" y="1480872"/>
        <a:ext cx="1437328" cy="1424504"/>
      </dsp:txXfrm>
    </dsp:sp>
    <dsp:sp modelId="{E433E67C-558E-467E-84C5-B829F2FCBD25}">
      <dsp:nvSpPr>
        <dsp:cNvPr id="0" name=""/>
        <dsp:cNvSpPr/>
      </dsp:nvSpPr>
      <dsp:spPr>
        <a:xfrm rot="19440000">
          <a:off x="2943796" y="1210959"/>
          <a:ext cx="220570" cy="53598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6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6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2950115" y="1337602"/>
        <a:ext cx="154399" cy="3215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0106AB-22D5-47C0-9C1E-BFE8060F11B6}">
      <dsp:nvSpPr>
        <dsp:cNvPr id="0" name=""/>
        <dsp:cNvSpPr/>
      </dsp:nvSpPr>
      <dsp:spPr>
        <a:xfrm>
          <a:off x="5327904" y="3627119"/>
          <a:ext cx="2634996" cy="170688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35000"/>
                <a:satMod val="253000"/>
              </a:schemeClr>
            </a:gs>
            <a:gs pos="50000">
              <a:schemeClr val="accent4">
                <a:tint val="42000"/>
                <a:satMod val="255000"/>
              </a:schemeClr>
            </a:gs>
            <a:gs pos="97000">
              <a:schemeClr val="accent4">
                <a:tint val="53000"/>
                <a:satMod val="260000"/>
              </a:schemeClr>
            </a:gs>
            <a:gs pos="100000">
              <a:schemeClr val="accent4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 w="9525" cap="flat" cmpd="sng" algn="ctr">
          <a:solidFill>
            <a:schemeClr val="accent4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190500" extrusionH="12700"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 dirty="0" err="1">
              <a:latin typeface="Comic Sans MS" pitchFamily="66" charset="0"/>
            </a:rPr>
            <a:t>Untuk</a:t>
          </a:r>
          <a:r>
            <a:rPr lang="en-US" sz="1500" b="1" kern="1200" dirty="0">
              <a:latin typeface="Comic Sans MS" pitchFamily="66" charset="0"/>
            </a:rPr>
            <a:t> </a:t>
          </a:r>
          <a:r>
            <a:rPr lang="en-US" sz="1500" b="1" kern="1200" dirty="0" err="1">
              <a:latin typeface="Comic Sans MS" pitchFamily="66" charset="0"/>
            </a:rPr>
            <a:t>perbaikan</a:t>
          </a:r>
          <a:r>
            <a:rPr lang="en-US" sz="1500" b="1" kern="1200" dirty="0">
              <a:latin typeface="Comic Sans MS" pitchFamily="66" charset="0"/>
            </a:rPr>
            <a:t> program </a:t>
          </a:r>
          <a:r>
            <a:rPr lang="en-US" sz="1500" b="1" kern="1200" dirty="0" err="1">
              <a:latin typeface="Comic Sans MS" pitchFamily="66" charset="0"/>
            </a:rPr>
            <a:t>dan</a:t>
          </a:r>
          <a:r>
            <a:rPr lang="en-US" sz="1500" b="1" kern="1200" dirty="0">
              <a:latin typeface="Comic Sans MS" pitchFamily="66" charset="0"/>
            </a:rPr>
            <a:t> </a:t>
          </a:r>
          <a:r>
            <a:rPr lang="en-US" sz="1500" b="1" kern="1200" dirty="0" err="1">
              <a:latin typeface="Comic Sans MS" pitchFamily="66" charset="0"/>
            </a:rPr>
            <a:t>kegiatan</a:t>
          </a:r>
          <a:r>
            <a:rPr lang="en-US" sz="1500" b="1" kern="1200" dirty="0">
              <a:latin typeface="Comic Sans MS" pitchFamily="66" charset="0"/>
            </a:rPr>
            <a:t> </a:t>
          </a:r>
          <a:r>
            <a:rPr lang="en-US" sz="1500" b="1" kern="1200" dirty="0" err="1">
              <a:latin typeface="Comic Sans MS" pitchFamily="66" charset="0"/>
            </a:rPr>
            <a:t>belajar</a:t>
          </a:r>
          <a:endParaRPr lang="en-US" sz="1500" b="1" kern="1200" dirty="0">
            <a:latin typeface="Comic Sans MS" pitchFamily="66" charset="0"/>
          </a:endParaRPr>
        </a:p>
      </dsp:txBody>
      <dsp:txXfrm>
        <a:off x="6155897" y="4091334"/>
        <a:ext cx="1769507" cy="1205170"/>
      </dsp:txXfrm>
    </dsp:sp>
    <dsp:sp modelId="{78B13B21-F60A-4FD5-9311-3A869C5CAB90}">
      <dsp:nvSpPr>
        <dsp:cNvPr id="0" name=""/>
        <dsp:cNvSpPr/>
      </dsp:nvSpPr>
      <dsp:spPr>
        <a:xfrm>
          <a:off x="1028700" y="3627119"/>
          <a:ext cx="2634996" cy="170688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35000"/>
                <a:satMod val="253000"/>
              </a:schemeClr>
            </a:gs>
            <a:gs pos="50000">
              <a:schemeClr val="accent5">
                <a:tint val="42000"/>
                <a:satMod val="255000"/>
              </a:schemeClr>
            </a:gs>
            <a:gs pos="97000">
              <a:schemeClr val="accent5">
                <a:tint val="53000"/>
                <a:satMod val="260000"/>
              </a:schemeClr>
            </a:gs>
            <a:gs pos="100000">
              <a:schemeClr val="accent5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 w="9525" cap="flat" cmpd="sng" algn="ctr">
          <a:solidFill>
            <a:schemeClr val="accent5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190500" extrusionH="12700"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 dirty="0" err="1">
              <a:latin typeface="Comic Sans MS" pitchFamily="66" charset="0"/>
            </a:rPr>
            <a:t>Menilai</a:t>
          </a:r>
          <a:r>
            <a:rPr lang="en-US" sz="1500" b="1" kern="1200" dirty="0">
              <a:latin typeface="Comic Sans MS" pitchFamily="66" charset="0"/>
            </a:rPr>
            <a:t> </a:t>
          </a:r>
          <a:r>
            <a:rPr lang="en-US" sz="1500" b="1" kern="1200" dirty="0" err="1">
              <a:latin typeface="Comic Sans MS" pitchFamily="66" charset="0"/>
            </a:rPr>
            <a:t>kinerja</a:t>
          </a:r>
          <a:r>
            <a:rPr lang="en-US" sz="1500" b="1" kern="1200" dirty="0">
              <a:latin typeface="Comic Sans MS" pitchFamily="66" charset="0"/>
            </a:rPr>
            <a:t> guru </a:t>
          </a:r>
          <a:r>
            <a:rPr lang="en-US" sz="1500" b="1" kern="1200" dirty="0" err="1">
              <a:latin typeface="Comic Sans MS" pitchFamily="66" charset="0"/>
            </a:rPr>
            <a:t>dan</a:t>
          </a:r>
          <a:r>
            <a:rPr lang="en-US" sz="1500" b="1" kern="1200" dirty="0">
              <a:latin typeface="Comic Sans MS" pitchFamily="66" charset="0"/>
            </a:rPr>
            <a:t> </a:t>
          </a:r>
          <a:r>
            <a:rPr lang="en-US" sz="1500" b="1" kern="1200" dirty="0" err="1">
              <a:latin typeface="Comic Sans MS" pitchFamily="66" charset="0"/>
            </a:rPr>
            <a:t>tingkat</a:t>
          </a:r>
          <a:r>
            <a:rPr lang="en-US" sz="1500" b="1" kern="1200" dirty="0">
              <a:latin typeface="Comic Sans MS" pitchFamily="66" charset="0"/>
            </a:rPr>
            <a:t> </a:t>
          </a:r>
          <a:r>
            <a:rPr lang="en-US" sz="1500" b="1" kern="1200" dirty="0" err="1">
              <a:latin typeface="Comic Sans MS" pitchFamily="66" charset="0"/>
            </a:rPr>
            <a:t>kebersilan</a:t>
          </a:r>
          <a:r>
            <a:rPr lang="en-US" sz="1500" b="1" kern="1200" dirty="0">
              <a:latin typeface="Comic Sans MS" pitchFamily="66" charset="0"/>
            </a:rPr>
            <a:t> </a:t>
          </a:r>
          <a:r>
            <a:rPr lang="en-US" sz="1500" b="1" kern="1200" dirty="0" err="1">
              <a:latin typeface="Comic Sans MS" pitchFamily="66" charset="0"/>
            </a:rPr>
            <a:t>siswa</a:t>
          </a:r>
          <a:endParaRPr lang="en-US" sz="1500" b="1" kern="1200" dirty="0">
            <a:latin typeface="Comic Sans MS" pitchFamily="66" charset="0"/>
          </a:endParaRPr>
        </a:p>
      </dsp:txBody>
      <dsp:txXfrm>
        <a:off x="1066195" y="4091334"/>
        <a:ext cx="1769507" cy="1205170"/>
      </dsp:txXfrm>
    </dsp:sp>
    <dsp:sp modelId="{8669D200-51B7-4C33-82CC-CD5CBED7FE6A}">
      <dsp:nvSpPr>
        <dsp:cNvPr id="0" name=""/>
        <dsp:cNvSpPr/>
      </dsp:nvSpPr>
      <dsp:spPr>
        <a:xfrm>
          <a:off x="5327904" y="0"/>
          <a:ext cx="2634996" cy="170688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35000"/>
                <a:satMod val="253000"/>
              </a:schemeClr>
            </a:gs>
            <a:gs pos="50000">
              <a:schemeClr val="accent3">
                <a:tint val="42000"/>
                <a:satMod val="255000"/>
              </a:schemeClr>
            </a:gs>
            <a:gs pos="97000">
              <a:schemeClr val="accent3">
                <a:tint val="53000"/>
                <a:satMod val="260000"/>
              </a:schemeClr>
            </a:gs>
            <a:gs pos="100000">
              <a:schemeClr val="accent3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 w="9525" cap="flat" cmpd="sng" algn="ctr">
          <a:solidFill>
            <a:schemeClr val="accent3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190500" extrusionH="12700"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 dirty="0" err="1">
              <a:latin typeface="Comic Sans MS" pitchFamily="66" charset="0"/>
            </a:rPr>
            <a:t>Memperkaya</a:t>
          </a:r>
          <a:r>
            <a:rPr lang="en-US" sz="1500" b="1" kern="1200" dirty="0">
              <a:latin typeface="Comic Sans MS" pitchFamily="66" charset="0"/>
            </a:rPr>
            <a:t> </a:t>
          </a:r>
          <a:r>
            <a:rPr lang="en-US" sz="1500" b="1" kern="1200" dirty="0" err="1">
              <a:latin typeface="Comic Sans MS" pitchFamily="66" charset="0"/>
            </a:rPr>
            <a:t>kompentisi</a:t>
          </a:r>
          <a:r>
            <a:rPr lang="en-US" sz="1500" b="1" kern="1200" dirty="0">
              <a:latin typeface="Comic Sans MS" pitchFamily="66" charset="0"/>
            </a:rPr>
            <a:t> yang </a:t>
          </a:r>
          <a:r>
            <a:rPr lang="en-US" sz="1500" b="1" kern="1200" dirty="0" err="1">
              <a:latin typeface="Comic Sans MS" pitchFamily="66" charset="0"/>
            </a:rPr>
            <a:t>telah</a:t>
          </a:r>
          <a:r>
            <a:rPr lang="en-US" sz="1500" b="1" kern="1200" dirty="0">
              <a:latin typeface="Comic Sans MS" pitchFamily="66" charset="0"/>
            </a:rPr>
            <a:t> </a:t>
          </a:r>
          <a:r>
            <a:rPr lang="en-US" sz="1500" b="1" kern="1200" dirty="0" err="1">
              <a:latin typeface="Comic Sans MS" pitchFamily="66" charset="0"/>
            </a:rPr>
            <a:t>dicapainya</a:t>
          </a:r>
          <a:endParaRPr lang="en-US" sz="1500" b="1" kern="1200" dirty="0">
            <a:latin typeface="Comic Sans MS" pitchFamily="66" charset="0"/>
          </a:endParaRPr>
        </a:p>
      </dsp:txBody>
      <dsp:txXfrm>
        <a:off x="6155897" y="37495"/>
        <a:ext cx="1769507" cy="1205170"/>
      </dsp:txXfrm>
    </dsp:sp>
    <dsp:sp modelId="{009D2034-D645-4AC4-ADD3-978CD87D993A}">
      <dsp:nvSpPr>
        <dsp:cNvPr id="0" name=""/>
        <dsp:cNvSpPr/>
      </dsp:nvSpPr>
      <dsp:spPr>
        <a:xfrm>
          <a:off x="1028700" y="0"/>
          <a:ext cx="2634996" cy="170688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35000"/>
                <a:satMod val="253000"/>
              </a:schemeClr>
            </a:gs>
            <a:gs pos="50000">
              <a:schemeClr val="accent2">
                <a:tint val="42000"/>
                <a:satMod val="255000"/>
              </a:schemeClr>
            </a:gs>
            <a:gs pos="97000">
              <a:schemeClr val="accent2">
                <a:tint val="53000"/>
                <a:satMod val="260000"/>
              </a:schemeClr>
            </a:gs>
            <a:gs pos="100000">
              <a:schemeClr val="accent2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190500" extrusionH="12700"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err="1">
              <a:latin typeface="Comic Sans MS" pitchFamily="66" charset="0"/>
            </a:rPr>
            <a:t>Untuk</a:t>
          </a:r>
          <a:r>
            <a:rPr lang="en-US" sz="1800" kern="1200" dirty="0">
              <a:latin typeface="Comic Sans MS" pitchFamily="66" charset="0"/>
            </a:rPr>
            <a:t> </a:t>
          </a:r>
          <a:r>
            <a:rPr lang="en-US" sz="1800" kern="1200" dirty="0" err="1">
              <a:latin typeface="Comic Sans MS" pitchFamily="66" charset="0"/>
            </a:rPr>
            <a:t>tercapainya</a:t>
          </a:r>
          <a:r>
            <a:rPr lang="en-US" sz="1800" kern="1200" dirty="0">
              <a:latin typeface="Comic Sans MS" pitchFamily="66" charset="0"/>
            </a:rPr>
            <a:t> </a:t>
          </a:r>
          <a:r>
            <a:rPr lang="en-US" sz="1800" kern="1200" dirty="0" err="1">
              <a:latin typeface="Comic Sans MS" pitchFamily="66" charset="0"/>
            </a:rPr>
            <a:t>kriteria</a:t>
          </a:r>
          <a:r>
            <a:rPr lang="en-US" sz="1800" kern="1200" dirty="0">
              <a:latin typeface="Comic Sans MS" pitchFamily="66" charset="0"/>
            </a:rPr>
            <a:t> </a:t>
          </a:r>
          <a:r>
            <a:rPr lang="en-US" sz="1800" kern="1200" dirty="0" err="1">
              <a:latin typeface="Comic Sans MS" pitchFamily="66" charset="0"/>
            </a:rPr>
            <a:t>ketuntasan</a:t>
          </a:r>
          <a:r>
            <a:rPr lang="en-US" sz="1800" kern="1200" dirty="0">
              <a:latin typeface="Comic Sans MS" pitchFamily="66" charset="0"/>
            </a:rPr>
            <a:t> </a:t>
          </a:r>
          <a:r>
            <a:rPr lang="en-US" sz="1800" kern="1200" dirty="0" err="1">
              <a:latin typeface="Comic Sans MS" pitchFamily="66" charset="0"/>
            </a:rPr>
            <a:t>belajar</a:t>
          </a:r>
          <a:endParaRPr lang="en-US" sz="1800" kern="1200" dirty="0">
            <a:latin typeface="Comic Sans MS" pitchFamily="66" charset="0"/>
          </a:endParaRPr>
        </a:p>
      </dsp:txBody>
      <dsp:txXfrm>
        <a:off x="1066195" y="37495"/>
        <a:ext cx="1769507" cy="1205170"/>
      </dsp:txXfrm>
    </dsp:sp>
    <dsp:sp modelId="{1CE80D20-9FE4-458A-AB2C-7E921119EBDD}">
      <dsp:nvSpPr>
        <dsp:cNvPr id="0" name=""/>
        <dsp:cNvSpPr/>
      </dsp:nvSpPr>
      <dsp:spPr>
        <a:xfrm>
          <a:off x="2132838" y="304037"/>
          <a:ext cx="2309622" cy="2309622"/>
        </a:xfrm>
        <a:prstGeom prst="pieWedg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>
              <a:latin typeface="Comic Sans MS" pitchFamily="66" charset="0"/>
            </a:rPr>
            <a:t>Peserta</a:t>
          </a:r>
          <a:r>
            <a:rPr lang="en-US" sz="1900" kern="1200" dirty="0">
              <a:latin typeface="Comic Sans MS" pitchFamily="66" charset="0"/>
            </a:rPr>
            <a:t> </a:t>
          </a:r>
          <a:r>
            <a:rPr lang="en-US" sz="1900" kern="1200" dirty="0" err="1">
              <a:latin typeface="Comic Sans MS" pitchFamily="66" charset="0"/>
            </a:rPr>
            <a:t>didik</a:t>
          </a:r>
          <a:r>
            <a:rPr lang="en-US" sz="1900" kern="1200" dirty="0">
              <a:latin typeface="Comic Sans MS" pitchFamily="66" charset="0"/>
            </a:rPr>
            <a:t> yang </a:t>
          </a:r>
          <a:r>
            <a:rPr lang="en-US" sz="1900" kern="1200" dirty="0" err="1">
              <a:latin typeface="Comic Sans MS" pitchFamily="66" charset="0"/>
            </a:rPr>
            <a:t>memerlukan</a:t>
          </a:r>
          <a:r>
            <a:rPr lang="en-US" sz="1900" kern="1200" dirty="0">
              <a:latin typeface="Comic Sans MS" pitchFamily="66" charset="0"/>
            </a:rPr>
            <a:t> remedial</a:t>
          </a:r>
        </a:p>
      </dsp:txBody>
      <dsp:txXfrm>
        <a:off x="2809311" y="980510"/>
        <a:ext cx="1633149" cy="1633149"/>
      </dsp:txXfrm>
    </dsp:sp>
    <dsp:sp modelId="{3ABEAFB5-0B0E-4391-B8E3-DC33400F429A}">
      <dsp:nvSpPr>
        <dsp:cNvPr id="0" name=""/>
        <dsp:cNvSpPr/>
      </dsp:nvSpPr>
      <dsp:spPr>
        <a:xfrm rot="5400000">
          <a:off x="4549140" y="304037"/>
          <a:ext cx="2309622" cy="2309622"/>
        </a:xfrm>
        <a:prstGeom prst="pieWedg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3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3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>
              <a:solidFill>
                <a:schemeClr val="tx1"/>
              </a:solidFill>
              <a:latin typeface="Comic Sans MS" pitchFamily="66" charset="0"/>
            </a:rPr>
            <a:t>Peserta</a:t>
          </a:r>
          <a:r>
            <a:rPr lang="en-US" sz="1900" kern="1200" dirty="0">
              <a:solidFill>
                <a:schemeClr val="tx1"/>
              </a:solidFill>
              <a:latin typeface="Comic Sans MS" pitchFamily="66" charset="0"/>
            </a:rPr>
            <a:t> </a:t>
          </a:r>
          <a:r>
            <a:rPr lang="en-US" sz="1900" kern="1200" dirty="0" err="1">
              <a:solidFill>
                <a:schemeClr val="tx1"/>
              </a:solidFill>
              <a:latin typeface="Comic Sans MS" pitchFamily="66" charset="0"/>
            </a:rPr>
            <a:t>didik</a:t>
          </a:r>
          <a:r>
            <a:rPr lang="en-US" sz="1900" kern="1200" dirty="0">
              <a:solidFill>
                <a:schemeClr val="tx1"/>
              </a:solidFill>
              <a:latin typeface="Comic Sans MS" pitchFamily="66" charset="0"/>
            </a:rPr>
            <a:t> yang </a:t>
          </a:r>
          <a:r>
            <a:rPr lang="en-US" sz="1900" kern="1200" dirty="0" err="1">
              <a:solidFill>
                <a:schemeClr val="tx1"/>
              </a:solidFill>
              <a:latin typeface="Comic Sans MS" pitchFamily="66" charset="0"/>
            </a:rPr>
            <a:t>memerlukan</a:t>
          </a:r>
          <a:r>
            <a:rPr lang="en-US" sz="1900" kern="1200" dirty="0">
              <a:solidFill>
                <a:schemeClr val="tx1"/>
              </a:solidFill>
              <a:latin typeface="Comic Sans MS" pitchFamily="66" charset="0"/>
            </a:rPr>
            <a:t> </a:t>
          </a:r>
          <a:r>
            <a:rPr lang="en-US" sz="1900" kern="1200" dirty="0" err="1">
              <a:solidFill>
                <a:schemeClr val="tx1"/>
              </a:solidFill>
              <a:latin typeface="Comic Sans MS" pitchFamily="66" charset="0"/>
            </a:rPr>
            <a:t>pengayaan</a:t>
          </a:r>
          <a:endParaRPr lang="en-US" sz="1900" kern="1200" dirty="0">
            <a:solidFill>
              <a:schemeClr val="tx1"/>
            </a:solidFill>
            <a:latin typeface="Comic Sans MS" pitchFamily="66" charset="0"/>
          </a:endParaRPr>
        </a:p>
      </dsp:txBody>
      <dsp:txXfrm rot="-5400000">
        <a:off x="4549140" y="980510"/>
        <a:ext cx="1633149" cy="1633149"/>
      </dsp:txXfrm>
    </dsp:sp>
    <dsp:sp modelId="{AAA392CF-2DAF-49DF-8648-44F143514EE1}">
      <dsp:nvSpPr>
        <dsp:cNvPr id="0" name=""/>
        <dsp:cNvSpPr/>
      </dsp:nvSpPr>
      <dsp:spPr>
        <a:xfrm rot="10800000">
          <a:off x="4549140" y="2720340"/>
          <a:ext cx="2309622" cy="2309622"/>
        </a:xfrm>
        <a:prstGeom prst="pieWedg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4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>
              <a:latin typeface="Comic Sans MS" pitchFamily="66" charset="0"/>
            </a:rPr>
            <a:t>Bagi</a:t>
          </a:r>
          <a:r>
            <a:rPr lang="en-US" sz="1900" kern="1200" dirty="0">
              <a:latin typeface="Comic Sans MS" pitchFamily="66" charset="0"/>
            </a:rPr>
            <a:t> guru</a:t>
          </a:r>
        </a:p>
      </dsp:txBody>
      <dsp:txXfrm rot="10800000">
        <a:off x="4549140" y="2720340"/>
        <a:ext cx="1633149" cy="1633149"/>
      </dsp:txXfrm>
    </dsp:sp>
    <dsp:sp modelId="{0C8C01B7-1464-4F0A-976A-B2B968C33D3A}">
      <dsp:nvSpPr>
        <dsp:cNvPr id="0" name=""/>
        <dsp:cNvSpPr/>
      </dsp:nvSpPr>
      <dsp:spPr>
        <a:xfrm rot="16200000">
          <a:off x="2132838" y="2720340"/>
          <a:ext cx="2309622" cy="2309622"/>
        </a:xfrm>
        <a:prstGeom prst="pieWedg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5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5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>
              <a:solidFill>
                <a:schemeClr val="tx1"/>
              </a:solidFill>
              <a:latin typeface="Comic Sans MS" pitchFamily="66" charset="0"/>
            </a:rPr>
            <a:t>Bagi</a:t>
          </a:r>
          <a:r>
            <a:rPr lang="en-US" sz="1900" kern="1200" dirty="0">
              <a:solidFill>
                <a:schemeClr val="tx1"/>
              </a:solidFill>
              <a:latin typeface="Comic Sans MS" pitchFamily="66" charset="0"/>
            </a:rPr>
            <a:t> </a:t>
          </a:r>
          <a:r>
            <a:rPr lang="en-US" sz="1900" kern="1200" dirty="0" err="1">
              <a:solidFill>
                <a:schemeClr val="tx1"/>
              </a:solidFill>
              <a:latin typeface="Comic Sans MS" pitchFamily="66" charset="0"/>
            </a:rPr>
            <a:t>kepala</a:t>
          </a:r>
          <a:r>
            <a:rPr lang="en-US" sz="1900" kern="1200" dirty="0">
              <a:solidFill>
                <a:schemeClr val="tx1"/>
              </a:solidFill>
              <a:latin typeface="Comic Sans MS" pitchFamily="66" charset="0"/>
            </a:rPr>
            <a:t> </a:t>
          </a:r>
          <a:r>
            <a:rPr lang="en-US" sz="1900" kern="1200" dirty="0" err="1">
              <a:solidFill>
                <a:schemeClr val="tx1"/>
              </a:solidFill>
              <a:latin typeface="Comic Sans MS" pitchFamily="66" charset="0"/>
            </a:rPr>
            <a:t>sekolah</a:t>
          </a:r>
          <a:endParaRPr lang="en-US" sz="1900" kern="1200" dirty="0">
            <a:solidFill>
              <a:schemeClr val="tx1"/>
            </a:solidFill>
            <a:latin typeface="Comic Sans MS" pitchFamily="66" charset="0"/>
          </a:endParaRPr>
        </a:p>
      </dsp:txBody>
      <dsp:txXfrm rot="5400000">
        <a:off x="2809311" y="2720340"/>
        <a:ext cx="1633149" cy="1633149"/>
      </dsp:txXfrm>
    </dsp:sp>
    <dsp:sp modelId="{90CB594C-F02F-4160-A8DF-8B93383D3C0C}">
      <dsp:nvSpPr>
        <dsp:cNvPr id="0" name=""/>
        <dsp:cNvSpPr/>
      </dsp:nvSpPr>
      <dsp:spPr>
        <a:xfrm>
          <a:off x="4097083" y="2186939"/>
          <a:ext cx="797433" cy="693420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FFFC80D-F9A8-434F-8937-547621F3D96C}">
      <dsp:nvSpPr>
        <dsp:cNvPr id="0" name=""/>
        <dsp:cNvSpPr/>
      </dsp:nvSpPr>
      <dsp:spPr>
        <a:xfrm rot="10800000">
          <a:off x="4097083" y="2453640"/>
          <a:ext cx="797433" cy="693420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79A6-0700-43E1-A158-4DCFC31CE9E6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C49D-72B8-494D-82F0-B2EE41D7850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79A6-0700-43E1-A158-4DCFC31CE9E6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C49D-72B8-494D-82F0-B2EE41D785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79A6-0700-43E1-A158-4DCFC31CE9E6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C49D-72B8-494D-82F0-B2EE41D785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79A6-0700-43E1-A158-4DCFC31CE9E6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C49D-72B8-494D-82F0-B2EE41D785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79A6-0700-43E1-A158-4DCFC31CE9E6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C49D-72B8-494D-82F0-B2EE41D7850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79A6-0700-43E1-A158-4DCFC31CE9E6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C49D-72B8-494D-82F0-B2EE41D785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79A6-0700-43E1-A158-4DCFC31CE9E6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C49D-72B8-494D-82F0-B2EE41D785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79A6-0700-43E1-A158-4DCFC31CE9E6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C49D-72B8-494D-82F0-B2EE41D785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79A6-0700-43E1-A158-4DCFC31CE9E6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C49D-72B8-494D-82F0-B2EE41D7850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79A6-0700-43E1-A158-4DCFC31CE9E6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C49D-72B8-494D-82F0-B2EE41D785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79A6-0700-43E1-A158-4DCFC31CE9E6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C49D-72B8-494D-82F0-B2EE41D7850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1F9179A6-0700-43E1-A158-4DCFC31CE9E6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8AABC49D-72B8-494D-82F0-B2EE41D7850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rizontal Scroll 7"/>
          <p:cNvSpPr/>
          <p:nvPr/>
        </p:nvSpPr>
        <p:spPr>
          <a:xfrm>
            <a:off x="838200" y="1600200"/>
            <a:ext cx="7467600" cy="1295400"/>
          </a:xfrm>
          <a:prstGeom prst="horizontalScroll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urlz MT" pitchFamily="82" charset="0"/>
              </a:rPr>
              <a:t>KONSEP KURIKULUM KTSP 2006</a:t>
            </a:r>
          </a:p>
        </p:txBody>
      </p:sp>
      <p:sp>
        <p:nvSpPr>
          <p:cNvPr id="16" name="Plaque 15"/>
          <p:cNvSpPr/>
          <p:nvPr/>
        </p:nvSpPr>
        <p:spPr>
          <a:xfrm>
            <a:off x="2057400" y="3124200"/>
            <a:ext cx="4876800" cy="762000"/>
          </a:xfrm>
          <a:prstGeom prst="plaqu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3200" dirty="0">
                <a:latin typeface="Harrington" pitchFamily="82" charset="0"/>
              </a:rPr>
              <a:t>DR. Irwan Baadilla, M.Pd.</a:t>
            </a:r>
            <a:endParaRPr lang="en-US" sz="3200" dirty="0">
              <a:latin typeface="Harrington" pitchFamily="82" charset="0"/>
            </a:endParaRPr>
          </a:p>
        </p:txBody>
      </p:sp>
    </p:spTree>
  </p:cSld>
  <p:clrMapOvr>
    <a:masterClrMapping/>
  </p:clrMapOvr>
  <p:transition>
    <p:push dir="u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2057400" y="685800"/>
            <a:ext cx="6477000" cy="914400"/>
          </a:xfrm>
          <a:prstGeom prst="fram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0" y="457200"/>
            <a:ext cx="5562600" cy="838200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1. </a:t>
            </a:r>
            <a:r>
              <a:rPr lang="en-US" sz="2400" dirty="0" err="1"/>
              <a:t>Tujuan</a:t>
            </a:r>
            <a:r>
              <a:rPr lang="en-US" sz="2400" dirty="0"/>
              <a:t> </a:t>
            </a:r>
            <a:r>
              <a:rPr lang="en-US" sz="2400" dirty="0" err="1"/>
              <a:t>Pendidikan</a:t>
            </a:r>
            <a:r>
              <a:rPr lang="en-US" sz="2400" dirty="0"/>
              <a:t> Tingkat </a:t>
            </a:r>
            <a:r>
              <a:rPr lang="en-US" sz="2400" dirty="0" err="1"/>
              <a:t>Satuan</a:t>
            </a:r>
            <a:r>
              <a:rPr lang="en-US" sz="2400" dirty="0"/>
              <a:t> </a:t>
            </a:r>
            <a:r>
              <a:rPr lang="en-US" sz="2400" dirty="0" err="1"/>
              <a:t>Pendidikan</a:t>
            </a:r>
            <a:endParaRPr lang="en-US" sz="2400" dirty="0"/>
          </a:p>
        </p:txBody>
      </p:sp>
      <p:sp>
        <p:nvSpPr>
          <p:cNvPr id="7" name="Frame 6"/>
          <p:cNvSpPr/>
          <p:nvPr/>
        </p:nvSpPr>
        <p:spPr>
          <a:xfrm>
            <a:off x="2057400" y="1905000"/>
            <a:ext cx="6477000" cy="914400"/>
          </a:xfrm>
          <a:prstGeom prst="frame">
            <a:avLst/>
          </a:prstGeom>
          <a:solidFill>
            <a:srgbClr val="800080"/>
          </a:solidFill>
          <a:ln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0" y="1676400"/>
            <a:ext cx="5562600" cy="838200"/>
          </a:xfrm>
          <a:prstGeom prst="rect">
            <a:avLst/>
          </a:prstGeom>
          <a:solidFill>
            <a:srgbClr val="800080">
              <a:alpha val="57000"/>
            </a:srgbClr>
          </a:solidFill>
          <a:ln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2. </a:t>
            </a:r>
            <a:r>
              <a:rPr lang="en-US" sz="2400" dirty="0" err="1"/>
              <a:t>Struktur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Muatan</a:t>
            </a:r>
            <a:r>
              <a:rPr lang="en-US" sz="2400" dirty="0"/>
              <a:t> </a:t>
            </a:r>
            <a:r>
              <a:rPr lang="en-US" sz="2400" dirty="0" err="1"/>
              <a:t>Kurikuluam</a:t>
            </a:r>
            <a:r>
              <a:rPr lang="en-US" sz="2400" dirty="0"/>
              <a:t> </a:t>
            </a:r>
            <a:r>
              <a:rPr lang="en-US" sz="2400" dirty="0" err="1"/>
              <a:t>Satuan</a:t>
            </a:r>
            <a:r>
              <a:rPr lang="en-US" sz="2400" dirty="0"/>
              <a:t> </a:t>
            </a:r>
            <a:r>
              <a:rPr lang="en-US" sz="2400" dirty="0" err="1"/>
              <a:t>Pendidikan</a:t>
            </a:r>
            <a:endParaRPr lang="en-US" sz="2400" dirty="0"/>
          </a:p>
        </p:txBody>
      </p:sp>
      <p:sp>
        <p:nvSpPr>
          <p:cNvPr id="9" name="Frame 8"/>
          <p:cNvSpPr/>
          <p:nvPr/>
        </p:nvSpPr>
        <p:spPr>
          <a:xfrm>
            <a:off x="2057400" y="3124200"/>
            <a:ext cx="6477000" cy="914400"/>
          </a:xfrm>
          <a:prstGeom prst="fram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6000" y="2895600"/>
            <a:ext cx="5562600" cy="838200"/>
          </a:xfrm>
          <a:prstGeom prst="rect">
            <a:avLst/>
          </a:prstGeom>
          <a:solidFill>
            <a:srgbClr val="002060">
              <a:alpha val="48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3. </a:t>
            </a:r>
            <a:r>
              <a:rPr lang="en-US" sz="2400" dirty="0" err="1"/>
              <a:t>Kalender</a:t>
            </a:r>
            <a:r>
              <a:rPr lang="en-US" sz="2400" dirty="0"/>
              <a:t> </a:t>
            </a:r>
            <a:r>
              <a:rPr lang="en-US" sz="2400" dirty="0" err="1"/>
              <a:t>Pendidikan</a:t>
            </a:r>
            <a:endParaRPr lang="en-US" sz="2400" dirty="0"/>
          </a:p>
        </p:txBody>
      </p:sp>
      <p:sp>
        <p:nvSpPr>
          <p:cNvPr id="11" name="Frame 10"/>
          <p:cNvSpPr/>
          <p:nvPr/>
        </p:nvSpPr>
        <p:spPr>
          <a:xfrm>
            <a:off x="2057400" y="4343400"/>
            <a:ext cx="6477000" cy="914400"/>
          </a:xfrm>
          <a:prstGeom prst="frame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0" y="4114800"/>
            <a:ext cx="5562600" cy="838200"/>
          </a:xfrm>
          <a:prstGeom prst="rect">
            <a:avLst/>
          </a:prstGeom>
          <a:solidFill>
            <a:schemeClr val="bg2">
              <a:lumMod val="25000"/>
              <a:alpha val="58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4. </a:t>
            </a:r>
            <a:r>
              <a:rPr lang="en-US" sz="2400" dirty="0" err="1"/>
              <a:t>Pengaturan</a:t>
            </a:r>
            <a:r>
              <a:rPr lang="en-US" sz="2400" dirty="0"/>
              <a:t> </a:t>
            </a:r>
            <a:r>
              <a:rPr lang="en-US" sz="2400" dirty="0" err="1"/>
              <a:t>Bebas</a:t>
            </a:r>
            <a:r>
              <a:rPr lang="en-US" sz="2400" dirty="0"/>
              <a:t> </a:t>
            </a:r>
            <a:r>
              <a:rPr lang="en-US" sz="2400" dirty="0" err="1"/>
              <a:t>Belajar</a:t>
            </a:r>
            <a:endParaRPr lang="en-US" sz="2400" dirty="0"/>
          </a:p>
        </p:txBody>
      </p:sp>
      <p:sp>
        <p:nvSpPr>
          <p:cNvPr id="13" name="Frame 12"/>
          <p:cNvSpPr/>
          <p:nvPr/>
        </p:nvSpPr>
        <p:spPr>
          <a:xfrm>
            <a:off x="2057400" y="5638800"/>
            <a:ext cx="6477000" cy="914400"/>
          </a:xfrm>
          <a:prstGeom prst="fram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0" y="5410200"/>
            <a:ext cx="5562600" cy="838200"/>
          </a:xfrm>
          <a:prstGeom prst="rect">
            <a:avLst/>
          </a:prstGeom>
          <a:solidFill>
            <a:srgbClr val="C00000">
              <a:alpha val="3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5. </a:t>
            </a:r>
            <a:r>
              <a:rPr lang="en-US" sz="2400" dirty="0" err="1"/>
              <a:t>Ketuntasan</a:t>
            </a:r>
            <a:r>
              <a:rPr lang="en-US" sz="2400" dirty="0"/>
              <a:t> </a:t>
            </a:r>
            <a:r>
              <a:rPr lang="en-US" sz="2400" dirty="0" err="1"/>
              <a:t>Belajar</a:t>
            </a:r>
            <a:r>
              <a:rPr lang="en-US" sz="2400" dirty="0"/>
              <a:t> </a:t>
            </a:r>
          </a:p>
        </p:txBody>
      </p:sp>
      <p:sp>
        <p:nvSpPr>
          <p:cNvPr id="15" name="Vertical Scroll 14"/>
          <p:cNvSpPr/>
          <p:nvPr/>
        </p:nvSpPr>
        <p:spPr>
          <a:xfrm>
            <a:off x="228600" y="304800"/>
            <a:ext cx="1447800" cy="5943600"/>
          </a:xfrm>
          <a:prstGeom prst="verticalScroll">
            <a:avLst>
              <a:gd name="adj" fmla="val 18330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K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O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M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P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O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N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E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N</a:t>
            </a: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K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T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S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P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/>
          <p:cNvSpPr/>
          <p:nvPr/>
        </p:nvSpPr>
        <p:spPr>
          <a:xfrm>
            <a:off x="990600" y="609600"/>
            <a:ext cx="6477000" cy="914400"/>
          </a:xfrm>
          <a:prstGeom prst="frame">
            <a:avLst/>
          </a:prstGeom>
          <a:solidFill>
            <a:srgbClr val="800080"/>
          </a:solidFill>
          <a:ln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" y="381000"/>
            <a:ext cx="5562600" cy="838200"/>
          </a:xfrm>
          <a:prstGeom prst="rect">
            <a:avLst/>
          </a:prstGeom>
          <a:solidFill>
            <a:srgbClr val="800080">
              <a:alpha val="51000"/>
            </a:srgbClr>
          </a:solidFill>
          <a:ln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6. </a:t>
            </a:r>
            <a:r>
              <a:rPr lang="en-US" sz="2400" dirty="0" err="1"/>
              <a:t>Kenaikan</a:t>
            </a:r>
            <a:r>
              <a:rPr lang="en-US" sz="2400" dirty="0"/>
              <a:t> </a:t>
            </a:r>
            <a:r>
              <a:rPr lang="en-US" sz="2400" dirty="0" err="1"/>
              <a:t>Kelas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kelulusan</a:t>
            </a:r>
            <a:r>
              <a:rPr lang="en-US" sz="2400" dirty="0"/>
              <a:t> </a:t>
            </a:r>
          </a:p>
        </p:txBody>
      </p:sp>
      <p:sp>
        <p:nvSpPr>
          <p:cNvPr id="6" name="Frame 5"/>
          <p:cNvSpPr/>
          <p:nvPr/>
        </p:nvSpPr>
        <p:spPr>
          <a:xfrm>
            <a:off x="990600" y="1905000"/>
            <a:ext cx="6477000" cy="914400"/>
          </a:xfrm>
          <a:prstGeom prst="fram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0" y="1676400"/>
            <a:ext cx="5562600" cy="838200"/>
          </a:xfrm>
          <a:prstGeom prst="rect">
            <a:avLst/>
          </a:prstGeom>
          <a:solidFill>
            <a:srgbClr val="FF9900">
              <a:alpha val="57000"/>
            </a:srgb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7. </a:t>
            </a:r>
            <a:r>
              <a:rPr lang="en-US" sz="2400" dirty="0" err="1"/>
              <a:t>Penjurusan</a:t>
            </a:r>
            <a:endParaRPr lang="en-US" sz="2400" dirty="0"/>
          </a:p>
        </p:txBody>
      </p:sp>
      <p:sp>
        <p:nvSpPr>
          <p:cNvPr id="8" name="Frame 7"/>
          <p:cNvSpPr/>
          <p:nvPr/>
        </p:nvSpPr>
        <p:spPr>
          <a:xfrm>
            <a:off x="990600" y="3124200"/>
            <a:ext cx="6477000" cy="914400"/>
          </a:xfrm>
          <a:prstGeom prst="fram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19200" y="2895600"/>
            <a:ext cx="5562600" cy="838200"/>
          </a:xfrm>
          <a:prstGeom prst="rect">
            <a:avLst/>
          </a:prstGeom>
          <a:solidFill>
            <a:srgbClr val="006600">
              <a:alpha val="59000"/>
            </a:srgbClr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8. </a:t>
            </a:r>
            <a:r>
              <a:rPr lang="en-US" sz="2400" dirty="0" err="1"/>
              <a:t>Pendidikan</a:t>
            </a:r>
            <a:r>
              <a:rPr lang="en-US" sz="2400" dirty="0"/>
              <a:t> </a:t>
            </a:r>
            <a:r>
              <a:rPr lang="en-US" sz="2400" dirty="0" err="1"/>
              <a:t>Kecakapan</a:t>
            </a:r>
            <a:r>
              <a:rPr lang="en-US" sz="2400" dirty="0"/>
              <a:t> </a:t>
            </a:r>
            <a:r>
              <a:rPr lang="en-US" sz="2400" dirty="0" err="1"/>
              <a:t>Hidup</a:t>
            </a:r>
            <a:endParaRPr lang="en-US" sz="2400" dirty="0"/>
          </a:p>
        </p:txBody>
      </p:sp>
      <p:sp>
        <p:nvSpPr>
          <p:cNvPr id="10" name="Frame 9"/>
          <p:cNvSpPr/>
          <p:nvPr/>
        </p:nvSpPr>
        <p:spPr>
          <a:xfrm>
            <a:off x="990600" y="4343400"/>
            <a:ext cx="6477000" cy="914400"/>
          </a:xfrm>
          <a:prstGeom prst="frame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19200" y="4114800"/>
            <a:ext cx="5562600" cy="838200"/>
          </a:xfrm>
          <a:prstGeom prst="rect">
            <a:avLst/>
          </a:prstGeom>
          <a:solidFill>
            <a:schemeClr val="bg2">
              <a:lumMod val="10000"/>
              <a:alpha val="67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9. </a:t>
            </a:r>
            <a:r>
              <a:rPr lang="en-US" sz="2400" dirty="0" err="1"/>
              <a:t>Pendidikan</a:t>
            </a:r>
            <a:r>
              <a:rPr lang="en-US" sz="2400" dirty="0"/>
              <a:t> </a:t>
            </a:r>
            <a:r>
              <a:rPr lang="en-US" sz="2400" dirty="0" err="1"/>
              <a:t>Berbasis</a:t>
            </a:r>
            <a:r>
              <a:rPr lang="en-US" sz="2400" dirty="0"/>
              <a:t> </a:t>
            </a:r>
            <a:r>
              <a:rPr lang="en-US" sz="2400" dirty="0" err="1"/>
              <a:t>Keunggulan</a:t>
            </a:r>
            <a:r>
              <a:rPr lang="en-US" sz="2400" dirty="0"/>
              <a:t> </a:t>
            </a:r>
            <a:r>
              <a:rPr lang="en-US" sz="2400" dirty="0" err="1"/>
              <a:t>Lokal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Global</a:t>
            </a:r>
          </a:p>
        </p:txBody>
      </p:sp>
      <p:sp>
        <p:nvSpPr>
          <p:cNvPr id="12" name="Frame 11"/>
          <p:cNvSpPr/>
          <p:nvPr/>
        </p:nvSpPr>
        <p:spPr>
          <a:xfrm>
            <a:off x="990600" y="5562600"/>
            <a:ext cx="6477000" cy="914400"/>
          </a:xfrm>
          <a:prstGeom prst="fram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19200" y="5334000"/>
            <a:ext cx="5562600" cy="838200"/>
          </a:xfrm>
          <a:prstGeom prst="rect">
            <a:avLst/>
          </a:prstGeom>
          <a:solidFill>
            <a:srgbClr val="FF0066">
              <a:alpha val="48000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10. </a:t>
            </a:r>
            <a:r>
              <a:rPr lang="en-US" sz="2400" dirty="0" err="1"/>
              <a:t>Silabus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Rencana</a:t>
            </a:r>
            <a:r>
              <a:rPr lang="en-US" sz="2400" dirty="0"/>
              <a:t> </a:t>
            </a:r>
            <a:r>
              <a:rPr lang="en-US" sz="2400" dirty="0" err="1"/>
              <a:t>Pelaksanaan</a:t>
            </a:r>
            <a:r>
              <a:rPr lang="en-US" sz="2400" dirty="0"/>
              <a:t> </a:t>
            </a:r>
            <a:r>
              <a:rPr lang="en-US" sz="2400" dirty="0" err="1"/>
              <a:t>Pengajaran</a:t>
            </a:r>
            <a:endParaRPr lang="en-US" sz="2400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533400"/>
            <a:ext cx="7239000" cy="107721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KTSP </a:t>
            </a:r>
            <a:r>
              <a:rPr lang="en-US" sz="3600" dirty="0" err="1">
                <a:solidFill>
                  <a:srgbClr val="002060"/>
                </a:solidFill>
              </a:rPr>
              <a:t>Mendongkrak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Kualitas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Pendidikan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3" name="Donut 2"/>
          <p:cNvSpPr/>
          <p:nvPr/>
        </p:nvSpPr>
        <p:spPr>
          <a:xfrm>
            <a:off x="2362200" y="1600200"/>
            <a:ext cx="4343400" cy="4191000"/>
          </a:xfrm>
          <a:prstGeom prst="donut">
            <a:avLst>
              <a:gd name="adj" fmla="val 1584"/>
            </a:avLst>
          </a:prstGeom>
          <a:solidFill>
            <a:srgbClr val="FF0000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048000" y="1295400"/>
            <a:ext cx="2590800" cy="1066800"/>
          </a:xfrm>
          <a:prstGeom prst="roundRect">
            <a:avLst/>
          </a:prstGeom>
          <a:solidFill>
            <a:schemeClr val="tx2">
              <a:alpha val="88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Iklim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pembelajaran</a:t>
            </a:r>
            <a:r>
              <a:rPr lang="en-US" sz="2400" dirty="0">
                <a:solidFill>
                  <a:schemeClr val="bg1"/>
                </a:solidFill>
              </a:rPr>
              <a:t> yang </a:t>
            </a:r>
            <a:r>
              <a:rPr lang="en-US" sz="2400" dirty="0" err="1">
                <a:solidFill>
                  <a:schemeClr val="bg1"/>
                </a:solidFill>
              </a:rPr>
              <a:t>kondusif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57200" y="2514600"/>
            <a:ext cx="2438400" cy="1143000"/>
          </a:xfrm>
          <a:prstGeom prst="roundRect">
            <a:avLst/>
          </a:prstGeom>
          <a:solidFill>
            <a:srgbClr val="800080">
              <a:alpha val="92000"/>
            </a:srgbClr>
          </a:solidFill>
          <a:ln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Menghidupkan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meluruskan</a:t>
            </a:r>
            <a:r>
              <a:rPr lang="en-US" sz="2400" dirty="0">
                <a:solidFill>
                  <a:schemeClr val="bg1"/>
                </a:solidFill>
              </a:rPr>
              <a:t> MGMP </a:t>
            </a:r>
            <a:r>
              <a:rPr lang="en-US" sz="2400" dirty="0" err="1">
                <a:solidFill>
                  <a:schemeClr val="bg1"/>
                </a:solidFill>
              </a:rPr>
              <a:t>dan</a:t>
            </a:r>
            <a:r>
              <a:rPr lang="en-US" sz="2400" dirty="0">
                <a:solidFill>
                  <a:schemeClr val="bg1"/>
                </a:solidFill>
              </a:rPr>
              <a:t> KKG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28600" y="4191000"/>
            <a:ext cx="2667000" cy="1524000"/>
          </a:xfrm>
          <a:prstGeom prst="roundRect">
            <a:avLst/>
          </a:prstGeom>
          <a:solidFill>
            <a:srgbClr val="FF0000">
              <a:alpha val="83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Revitalisasi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partisipasi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masyarakat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orangtua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276600" y="5257800"/>
            <a:ext cx="2438400" cy="1219200"/>
          </a:xfrm>
          <a:prstGeom prst="roundRect">
            <a:avLst/>
          </a:prstGeom>
          <a:solidFill>
            <a:srgbClr val="FFC000">
              <a:alpha val="72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Kepemimpinan</a:t>
            </a:r>
            <a:r>
              <a:rPr lang="en-US" sz="2400" dirty="0">
                <a:solidFill>
                  <a:schemeClr val="tx1"/>
                </a:solidFill>
              </a:rPr>
              <a:t> yang </a:t>
            </a:r>
            <a:r>
              <a:rPr lang="en-US" sz="2400" dirty="0" err="1">
                <a:solidFill>
                  <a:schemeClr val="tx1"/>
                </a:solidFill>
              </a:rPr>
              <a:t>demokratis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profesional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096000" y="2438400"/>
            <a:ext cx="2514600" cy="1143000"/>
          </a:xfrm>
          <a:prstGeom prst="roundRect">
            <a:avLst/>
          </a:prstGeom>
          <a:solidFill>
            <a:srgbClr val="006600">
              <a:alpha val="83000"/>
            </a:srgbClr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Otonomi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sekolah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satuan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pendidikan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096000" y="4038600"/>
            <a:ext cx="2819400" cy="1219200"/>
          </a:xfrm>
          <a:prstGeom prst="roundRect">
            <a:avLst/>
          </a:prstGeom>
          <a:solidFill>
            <a:srgbClr val="FF3399">
              <a:alpha val="78000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Kewajiban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sekolah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satuan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pendidikan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124200" y="2971800"/>
            <a:ext cx="2667000" cy="1447800"/>
          </a:xfrm>
          <a:prstGeom prst="roundRect">
            <a:avLst/>
          </a:prstGeom>
          <a:solidFill>
            <a:schemeClr val="tx2">
              <a:alpha val="5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Kemandirian</a:t>
            </a:r>
            <a:r>
              <a:rPr lang="en-US" sz="2800" dirty="0">
                <a:solidFill>
                  <a:schemeClr val="tx1"/>
                </a:solidFill>
              </a:rPr>
              <a:t> guru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5029200" y="304800"/>
            <a:ext cx="3657600" cy="1828800"/>
          </a:xfrm>
          <a:prstGeom prst="cloudCallou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Mengembangkan</a:t>
            </a:r>
            <a:r>
              <a:rPr lang="en-US" sz="2400" dirty="0"/>
              <a:t> KTSP</a:t>
            </a:r>
          </a:p>
        </p:txBody>
      </p:sp>
      <p:sp>
        <p:nvSpPr>
          <p:cNvPr id="3" name="Rectangle 2"/>
          <p:cNvSpPr/>
          <p:nvPr/>
        </p:nvSpPr>
        <p:spPr>
          <a:xfrm>
            <a:off x="6096000" y="2590800"/>
            <a:ext cx="2819400" cy="1447800"/>
          </a:xfrm>
          <a:prstGeom prst="rect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Mengembangkan</a:t>
            </a:r>
            <a:r>
              <a:rPr lang="en-US" sz="2400" dirty="0"/>
              <a:t> </a:t>
            </a:r>
            <a:r>
              <a:rPr lang="en-US" sz="2400" dirty="0" err="1"/>
              <a:t>bidang</a:t>
            </a:r>
            <a:r>
              <a:rPr lang="en-US" sz="2400" dirty="0"/>
              <a:t> </a:t>
            </a:r>
            <a:r>
              <a:rPr lang="en-US" sz="2400" dirty="0" err="1"/>
              <a:t>studi</a:t>
            </a:r>
            <a:r>
              <a:rPr lang="en-US" sz="2400" dirty="0"/>
              <a:t> yang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en-US" sz="2400" dirty="0" err="1"/>
              <a:t>direalisasikan</a:t>
            </a:r>
            <a:r>
              <a:rPr lang="en-US" sz="2400" dirty="0"/>
              <a:t> </a:t>
            </a:r>
            <a:r>
              <a:rPr lang="en-US" sz="2400" dirty="0" err="1"/>
              <a:t>sesuai</a:t>
            </a:r>
            <a:r>
              <a:rPr lang="en-US" sz="2400" dirty="0"/>
              <a:t> </a:t>
            </a:r>
            <a:r>
              <a:rPr lang="en-US" sz="2400" dirty="0" err="1"/>
              <a:t>tujuan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3505200" y="2590800"/>
            <a:ext cx="2438400" cy="14478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Merumuskan</a:t>
            </a:r>
            <a:r>
              <a:rPr lang="en-US" sz="2400" dirty="0"/>
              <a:t> </a:t>
            </a:r>
            <a:r>
              <a:rPr lang="en-US" sz="2400" dirty="0" err="1"/>
              <a:t>visi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misi</a:t>
            </a:r>
            <a:r>
              <a:rPr lang="en-US" sz="2400" dirty="0"/>
              <a:t> </a:t>
            </a:r>
            <a:r>
              <a:rPr lang="en-US" sz="2400" dirty="0" err="1"/>
              <a:t>serta</a:t>
            </a:r>
            <a:r>
              <a:rPr lang="en-US" sz="2400" dirty="0"/>
              <a:t> </a:t>
            </a:r>
            <a:r>
              <a:rPr lang="en-US" sz="2400" dirty="0" err="1"/>
              <a:t>tujuan</a:t>
            </a:r>
            <a:r>
              <a:rPr lang="en-US" sz="2400" dirty="0"/>
              <a:t> </a:t>
            </a:r>
            <a:r>
              <a:rPr lang="en-US" sz="2400" dirty="0" err="1"/>
              <a:t>satuan</a:t>
            </a:r>
            <a:r>
              <a:rPr lang="en-US" sz="2400" dirty="0"/>
              <a:t> </a:t>
            </a:r>
            <a:r>
              <a:rPr lang="en-US" sz="2400" dirty="0" err="1"/>
              <a:t>pendididikan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685800" y="2590800"/>
            <a:ext cx="2667000" cy="14478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Menganalisis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mengembangkan</a:t>
            </a:r>
            <a:r>
              <a:rPr lang="en-US" sz="2400" dirty="0"/>
              <a:t> SKL </a:t>
            </a:r>
            <a:r>
              <a:rPr lang="en-US" sz="2400" dirty="0" err="1"/>
              <a:t>dan</a:t>
            </a:r>
            <a:r>
              <a:rPr lang="en-US" sz="2400" dirty="0"/>
              <a:t> SI</a:t>
            </a:r>
          </a:p>
        </p:txBody>
      </p:sp>
      <p:sp>
        <p:nvSpPr>
          <p:cNvPr id="6" name="Rectangle 5"/>
          <p:cNvSpPr/>
          <p:nvPr/>
        </p:nvSpPr>
        <p:spPr>
          <a:xfrm>
            <a:off x="1447800" y="4267200"/>
            <a:ext cx="3352800" cy="1524000"/>
          </a:xfrm>
          <a:prstGeom prst="rect">
            <a:avLst/>
          </a:prstGeom>
          <a:solidFill>
            <a:srgbClr val="80008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Mengembangkan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mengidentifikasi</a:t>
            </a:r>
            <a:r>
              <a:rPr lang="en-US" sz="2400" dirty="0"/>
              <a:t> </a:t>
            </a:r>
            <a:r>
              <a:rPr lang="en-US" sz="2400" dirty="0" err="1"/>
              <a:t>tenaga-tenaga</a:t>
            </a:r>
            <a:r>
              <a:rPr lang="en-US" sz="2400" dirty="0"/>
              <a:t> </a:t>
            </a:r>
            <a:r>
              <a:rPr lang="en-US" sz="2400" dirty="0" err="1"/>
              <a:t>kependidikan</a:t>
            </a:r>
            <a:r>
              <a:rPr lang="en-US" sz="2400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4953000" y="4267200"/>
            <a:ext cx="3048000" cy="1524000"/>
          </a:xfrm>
          <a:prstGeom prst="rect">
            <a:avLst/>
          </a:prstGeom>
          <a:solidFill>
            <a:srgbClr val="FF66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Mengidentifikasi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fasilitas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pembelajaran</a:t>
            </a:r>
            <a:r>
              <a:rPr lang="en-US" sz="2400" dirty="0">
                <a:solidFill>
                  <a:schemeClr val="tx1"/>
                </a:solidFill>
              </a:rPr>
              <a:t>  </a:t>
            </a:r>
            <a:r>
              <a:rPr lang="en-US" sz="2400" dirty="0" err="1">
                <a:solidFill>
                  <a:schemeClr val="tx1"/>
                </a:solidFill>
              </a:rPr>
              <a:t>sesuia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sarana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prasarana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838200"/>
            <a:ext cx="4648200" cy="58477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400" dirty="0">
                <a:solidFill>
                  <a:schemeClr val="bg2">
                    <a:lumMod val="50000"/>
                  </a:schemeClr>
                </a:solidFill>
              </a:rPr>
              <a:t>Cara </a:t>
            </a:r>
            <a:r>
              <a:rPr lang="en-US" sz="4400" dirty="0" err="1">
                <a:solidFill>
                  <a:schemeClr val="bg2">
                    <a:lumMod val="50000"/>
                  </a:schemeClr>
                </a:solidFill>
              </a:rPr>
              <a:t>men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</a:rPr>
              <a:t>yusun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</a:rPr>
              <a:t> KTSP</a:t>
            </a:r>
          </a:p>
        </p:txBody>
      </p:sp>
      <p:sp>
        <p:nvSpPr>
          <p:cNvPr id="3" name="Donut 2"/>
          <p:cNvSpPr/>
          <p:nvPr/>
        </p:nvSpPr>
        <p:spPr>
          <a:xfrm>
            <a:off x="914400" y="2133600"/>
            <a:ext cx="2895600" cy="2057400"/>
          </a:xfrm>
          <a:prstGeom prst="donut">
            <a:avLst>
              <a:gd name="adj" fmla="val 3891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Proses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menyusun</a:t>
            </a:r>
            <a:r>
              <a:rPr lang="en-US" sz="2400" dirty="0">
                <a:solidFill>
                  <a:schemeClr val="bg1"/>
                </a:solidFill>
              </a:rPr>
              <a:t> KTSP</a:t>
            </a:r>
          </a:p>
        </p:txBody>
      </p:sp>
      <p:sp>
        <p:nvSpPr>
          <p:cNvPr id="4" name="Donut 3"/>
          <p:cNvSpPr/>
          <p:nvPr/>
        </p:nvSpPr>
        <p:spPr>
          <a:xfrm>
            <a:off x="1143000" y="4267200"/>
            <a:ext cx="2819400" cy="1981200"/>
          </a:xfrm>
          <a:prstGeom prst="donut">
            <a:avLst>
              <a:gd name="adj" fmla="val 389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Mekanisme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penyusunan</a:t>
            </a:r>
            <a:r>
              <a:rPr lang="en-US" sz="2400" dirty="0">
                <a:solidFill>
                  <a:schemeClr val="bg1"/>
                </a:solidFill>
              </a:rPr>
              <a:t> KTSP</a:t>
            </a:r>
          </a:p>
        </p:txBody>
      </p:sp>
      <p:sp>
        <p:nvSpPr>
          <p:cNvPr id="5" name="Donut 4"/>
          <p:cNvSpPr/>
          <p:nvPr/>
        </p:nvSpPr>
        <p:spPr>
          <a:xfrm>
            <a:off x="3429000" y="2743200"/>
            <a:ext cx="2590800" cy="2438400"/>
          </a:xfrm>
          <a:prstGeom prst="donut">
            <a:avLst>
              <a:gd name="adj" fmla="val 3891"/>
            </a:avLst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Pengesahan</a:t>
            </a:r>
            <a:r>
              <a:rPr lang="en-US" sz="2400" dirty="0">
                <a:solidFill>
                  <a:schemeClr val="bg1"/>
                </a:solidFill>
              </a:rPr>
              <a:t> KTSP</a:t>
            </a:r>
          </a:p>
        </p:txBody>
      </p:sp>
      <p:sp>
        <p:nvSpPr>
          <p:cNvPr id="6" name="Donut 5"/>
          <p:cNvSpPr/>
          <p:nvPr/>
        </p:nvSpPr>
        <p:spPr>
          <a:xfrm>
            <a:off x="5181600" y="4343400"/>
            <a:ext cx="3581400" cy="1981200"/>
          </a:xfrm>
          <a:prstGeom prst="donut">
            <a:avLst>
              <a:gd name="adj" fmla="val 3891"/>
            </a:avLst>
          </a:prstGeom>
          <a:solidFill>
            <a:srgbClr val="800080"/>
          </a:solidFill>
          <a:ln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Mengembangkan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komponen</a:t>
            </a:r>
            <a:r>
              <a:rPr lang="en-US" sz="2400" dirty="0">
                <a:solidFill>
                  <a:schemeClr val="bg1"/>
                </a:solidFill>
              </a:rPr>
              <a:t> KTSP</a:t>
            </a:r>
          </a:p>
        </p:txBody>
      </p:sp>
      <p:sp>
        <p:nvSpPr>
          <p:cNvPr id="7" name="Donut 6"/>
          <p:cNvSpPr/>
          <p:nvPr/>
        </p:nvSpPr>
        <p:spPr>
          <a:xfrm>
            <a:off x="5715000" y="2133600"/>
            <a:ext cx="2743200" cy="1981200"/>
          </a:xfrm>
          <a:prstGeom prst="donut">
            <a:avLst>
              <a:gd name="adj" fmla="val 3891"/>
            </a:avLst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Langkah-langkah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menyusun</a:t>
            </a:r>
            <a:r>
              <a:rPr lang="en-US" sz="2400" dirty="0">
                <a:solidFill>
                  <a:schemeClr val="bg1"/>
                </a:solidFill>
              </a:rPr>
              <a:t> KTSP</a:t>
            </a: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62200" y="838200"/>
            <a:ext cx="4648200" cy="58477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400" dirty="0"/>
              <a:t>Cara </a:t>
            </a:r>
            <a:r>
              <a:rPr lang="en-US" sz="4400" dirty="0" err="1"/>
              <a:t>menyusun</a:t>
            </a:r>
            <a:r>
              <a:rPr lang="en-US" sz="4400" dirty="0"/>
              <a:t> KTSP</a:t>
            </a:r>
          </a:p>
        </p:txBody>
      </p:sp>
      <p:sp>
        <p:nvSpPr>
          <p:cNvPr id="4" name="Plaque 3"/>
          <p:cNvSpPr/>
          <p:nvPr/>
        </p:nvSpPr>
        <p:spPr>
          <a:xfrm>
            <a:off x="5486400" y="1676400"/>
            <a:ext cx="3048000" cy="838200"/>
          </a:xfrm>
          <a:prstGeom prst="plaque">
            <a:avLst/>
          </a:prstGeom>
          <a:solidFill>
            <a:schemeClr val="bg2">
              <a:lumMod val="1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Proses</a:t>
            </a:r>
            <a:r>
              <a:rPr lang="en-US" sz="2400" dirty="0"/>
              <a:t> </a:t>
            </a:r>
            <a:r>
              <a:rPr lang="en-US" sz="2400" dirty="0" err="1"/>
              <a:t>menyusun</a:t>
            </a:r>
            <a:r>
              <a:rPr lang="en-US" sz="2400" dirty="0"/>
              <a:t> KTSP</a:t>
            </a:r>
          </a:p>
        </p:txBody>
      </p:sp>
      <p:sp>
        <p:nvSpPr>
          <p:cNvPr id="5" name="Rectangle 4"/>
          <p:cNvSpPr/>
          <p:nvPr/>
        </p:nvSpPr>
        <p:spPr>
          <a:xfrm>
            <a:off x="1143000" y="2667000"/>
            <a:ext cx="7391400" cy="1143000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Analisis</a:t>
            </a:r>
            <a:r>
              <a:rPr lang="en-US" sz="2400" dirty="0"/>
              <a:t> </a:t>
            </a:r>
            <a:r>
              <a:rPr lang="en-US" sz="2400" dirty="0" err="1"/>
              <a:t>potensi</a:t>
            </a:r>
            <a:r>
              <a:rPr lang="en-US" sz="2400" dirty="0"/>
              <a:t>, </a:t>
            </a:r>
            <a:r>
              <a:rPr lang="en-US" sz="2400" dirty="0" err="1"/>
              <a:t>kekuatan</a:t>
            </a:r>
            <a:r>
              <a:rPr lang="en-US" sz="2400" dirty="0"/>
              <a:t>,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kelemahan</a:t>
            </a:r>
            <a:r>
              <a:rPr lang="en-US" sz="2400" dirty="0"/>
              <a:t> yang </a:t>
            </a:r>
            <a:r>
              <a:rPr lang="en-US" sz="2400" dirty="0" err="1"/>
              <a:t>ada</a:t>
            </a:r>
            <a:r>
              <a:rPr lang="en-US" sz="2400" dirty="0"/>
              <a:t> </a:t>
            </a:r>
            <a:r>
              <a:rPr lang="en-US" sz="2400" dirty="0" err="1"/>
              <a:t>di</a:t>
            </a:r>
            <a:r>
              <a:rPr lang="en-US" sz="2400" dirty="0"/>
              <a:t> </a:t>
            </a:r>
            <a:r>
              <a:rPr lang="en-US" sz="2400" dirty="0" err="1"/>
              <a:t>sekolahan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satuan</a:t>
            </a:r>
            <a:r>
              <a:rPr lang="en-US" sz="2400" dirty="0"/>
              <a:t> </a:t>
            </a:r>
            <a:r>
              <a:rPr lang="en-US" sz="2400" dirty="0" err="1"/>
              <a:t>pendidikan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1143000" y="3886200"/>
            <a:ext cx="7391400" cy="1143000"/>
          </a:xfrm>
          <a:prstGeom prst="rect">
            <a:avLst/>
          </a:prstGeom>
          <a:solidFill>
            <a:srgbClr val="FF33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Analisis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peluang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tantangan</a:t>
            </a:r>
            <a:r>
              <a:rPr lang="en-US" sz="2400" dirty="0">
                <a:solidFill>
                  <a:schemeClr val="tx1"/>
                </a:solidFill>
              </a:rPr>
              <a:t> yang </a:t>
            </a:r>
            <a:r>
              <a:rPr lang="en-US" sz="2400" dirty="0" err="1">
                <a:solidFill>
                  <a:schemeClr val="tx1"/>
                </a:solidFill>
              </a:rPr>
              <a:t>ada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masyarakat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lingkungan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sekitar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5105400"/>
            <a:ext cx="7391400" cy="14478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Mengidentifikasi</a:t>
            </a:r>
            <a:r>
              <a:rPr lang="en-US" sz="2400" dirty="0"/>
              <a:t> </a:t>
            </a:r>
            <a:r>
              <a:rPr lang="en-US" sz="2400" dirty="0" err="1"/>
              <a:t>Standar</a:t>
            </a:r>
            <a:r>
              <a:rPr lang="en-US" sz="2400" dirty="0"/>
              <a:t> </a:t>
            </a:r>
            <a:r>
              <a:rPr lang="en-US" sz="2400" dirty="0" err="1"/>
              <a:t>Isi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Standar</a:t>
            </a:r>
            <a:r>
              <a:rPr lang="en-US" sz="2400" dirty="0"/>
              <a:t> </a:t>
            </a:r>
            <a:r>
              <a:rPr lang="en-US" sz="2400" dirty="0" err="1"/>
              <a:t>Kompetisi</a:t>
            </a:r>
            <a:r>
              <a:rPr lang="en-US" sz="2400" dirty="0"/>
              <a:t> </a:t>
            </a:r>
            <a:r>
              <a:rPr lang="en-US" sz="2400" dirty="0" err="1"/>
              <a:t>Lulusan</a:t>
            </a:r>
            <a:r>
              <a:rPr lang="en-US" sz="2400" dirty="0"/>
              <a:t> </a:t>
            </a:r>
            <a:r>
              <a:rPr lang="en-US" sz="2400" dirty="0" err="1"/>
              <a:t>sebagai</a:t>
            </a:r>
            <a:r>
              <a:rPr lang="en-US" sz="2400" dirty="0"/>
              <a:t> </a:t>
            </a:r>
            <a:r>
              <a:rPr lang="en-US" sz="2400" dirty="0" err="1"/>
              <a:t>acuan</a:t>
            </a:r>
            <a:r>
              <a:rPr lang="en-US" sz="2400" dirty="0"/>
              <a:t> </a:t>
            </a:r>
            <a:r>
              <a:rPr lang="en-US" sz="2400" dirty="0" err="1"/>
              <a:t>penyusunan</a:t>
            </a:r>
            <a:r>
              <a:rPr lang="en-US" sz="2400" dirty="0"/>
              <a:t> </a:t>
            </a:r>
            <a:r>
              <a:rPr lang="en-US" sz="2400" dirty="0" err="1"/>
              <a:t>kurikulum</a:t>
            </a:r>
            <a:r>
              <a:rPr lang="en-US" sz="2400" dirty="0"/>
              <a:t> </a:t>
            </a:r>
            <a:r>
              <a:rPr lang="en-US" sz="2400" dirty="0" err="1"/>
              <a:t>tingkat</a:t>
            </a:r>
            <a:r>
              <a:rPr lang="en-US" sz="2400" dirty="0"/>
              <a:t> </a:t>
            </a:r>
            <a:r>
              <a:rPr lang="en-US" sz="2400" dirty="0" err="1"/>
              <a:t>satuan</a:t>
            </a:r>
            <a:r>
              <a:rPr lang="en-US" sz="2400" dirty="0"/>
              <a:t> </a:t>
            </a:r>
            <a:r>
              <a:rPr lang="en-US" sz="2400" dirty="0" err="1"/>
              <a:t>pendidikan</a:t>
            </a:r>
            <a:endParaRPr lang="en-US" sz="2400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762000"/>
            <a:ext cx="7010400" cy="646331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algn="ctr"/>
            <a:r>
              <a:rPr lang="en-US" sz="3600" u="sng" dirty="0" err="1"/>
              <a:t>Langkah-langkah</a:t>
            </a:r>
            <a:r>
              <a:rPr lang="en-US" sz="3600" u="sng" dirty="0"/>
              <a:t> </a:t>
            </a:r>
            <a:r>
              <a:rPr lang="en-US" sz="3600" u="sng" dirty="0" err="1"/>
              <a:t>menyusun</a:t>
            </a:r>
            <a:r>
              <a:rPr lang="en-US" sz="3600" u="sng" dirty="0"/>
              <a:t> KTSP</a:t>
            </a:r>
          </a:p>
        </p:txBody>
      </p:sp>
      <p:sp>
        <p:nvSpPr>
          <p:cNvPr id="4" name="Folded Corner 3"/>
          <p:cNvSpPr/>
          <p:nvPr/>
        </p:nvSpPr>
        <p:spPr>
          <a:xfrm>
            <a:off x="685800" y="1828800"/>
            <a:ext cx="8229600" cy="4343400"/>
          </a:xfrm>
          <a:prstGeom prst="foldedCorner">
            <a:avLst/>
          </a:prstGeom>
          <a:solidFill>
            <a:schemeClr val="tx1">
              <a:alpha val="3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66800" y="2438400"/>
            <a:ext cx="2362200" cy="1219200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Menentukan</a:t>
            </a:r>
            <a:r>
              <a:rPr lang="en-US" sz="2400" dirty="0"/>
              <a:t> </a:t>
            </a:r>
            <a:r>
              <a:rPr lang="en-US" sz="2400" dirty="0" err="1"/>
              <a:t>fokus</a:t>
            </a:r>
            <a:r>
              <a:rPr lang="en-US" sz="2400" dirty="0"/>
              <a:t>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kompetisi</a:t>
            </a:r>
            <a:r>
              <a:rPr lang="en-US" sz="2400" dirty="0"/>
              <a:t> </a:t>
            </a:r>
            <a:r>
              <a:rPr lang="en-US" sz="2400" dirty="0" err="1"/>
              <a:t>dasar</a:t>
            </a:r>
            <a:endParaRPr lang="en-US" sz="2400" dirty="0"/>
          </a:p>
        </p:txBody>
      </p:sp>
      <p:sp>
        <p:nvSpPr>
          <p:cNvPr id="6" name="Right Arrow 5"/>
          <p:cNvSpPr/>
          <p:nvPr/>
        </p:nvSpPr>
        <p:spPr>
          <a:xfrm>
            <a:off x="3352800" y="2895600"/>
            <a:ext cx="533400" cy="457200"/>
          </a:xfrm>
          <a:prstGeom prst="rightArrow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86200" y="2438400"/>
            <a:ext cx="2438400" cy="1219200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Menemukan</a:t>
            </a:r>
            <a:r>
              <a:rPr lang="en-US" sz="2400" dirty="0"/>
              <a:t>  </a:t>
            </a:r>
            <a:r>
              <a:rPr lang="en-US" sz="2400" dirty="0" err="1"/>
              <a:t>variabel</a:t>
            </a:r>
            <a:r>
              <a:rPr lang="en-US" sz="2400" dirty="0"/>
              <a:t>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indikator</a:t>
            </a:r>
            <a:endParaRPr lang="en-US" sz="2400" dirty="0"/>
          </a:p>
        </p:txBody>
      </p:sp>
      <p:sp>
        <p:nvSpPr>
          <p:cNvPr id="8" name="Right Arrow 7"/>
          <p:cNvSpPr/>
          <p:nvPr/>
        </p:nvSpPr>
        <p:spPr>
          <a:xfrm>
            <a:off x="6248400" y="2895600"/>
            <a:ext cx="609600" cy="533400"/>
          </a:xfrm>
          <a:prstGeom prst="rightArrow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0" y="2438400"/>
            <a:ext cx="1828800" cy="2590800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Menentukan</a:t>
            </a:r>
            <a:r>
              <a:rPr lang="en-US" sz="2400" dirty="0"/>
              <a:t> </a:t>
            </a:r>
            <a:r>
              <a:rPr lang="en-US" sz="2400" dirty="0" err="1"/>
              <a:t>standar</a:t>
            </a:r>
            <a:endParaRPr lang="en-US" sz="2400" dirty="0"/>
          </a:p>
        </p:txBody>
      </p:sp>
      <p:sp>
        <p:nvSpPr>
          <p:cNvPr id="10" name="Left Arrow 9"/>
          <p:cNvSpPr/>
          <p:nvPr/>
        </p:nvSpPr>
        <p:spPr>
          <a:xfrm>
            <a:off x="6248400" y="3962400"/>
            <a:ext cx="685800" cy="609600"/>
          </a:xfrm>
          <a:prstGeom prst="leftArrow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86200" y="3810000"/>
            <a:ext cx="2438400" cy="1295400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Merencanakan</a:t>
            </a:r>
            <a:r>
              <a:rPr lang="en-US" sz="2400" dirty="0"/>
              <a:t> target</a:t>
            </a:r>
          </a:p>
        </p:txBody>
      </p:sp>
      <p:sp>
        <p:nvSpPr>
          <p:cNvPr id="12" name="Left Arrow 11"/>
          <p:cNvSpPr/>
          <p:nvPr/>
        </p:nvSpPr>
        <p:spPr>
          <a:xfrm>
            <a:off x="3429000" y="4114800"/>
            <a:ext cx="609600" cy="533400"/>
          </a:xfrm>
          <a:prstGeom prst="leftArrow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66800" y="3886200"/>
            <a:ext cx="2362200" cy="1752600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Merumuskan</a:t>
            </a:r>
            <a:r>
              <a:rPr lang="en-US" sz="2400" dirty="0"/>
              <a:t> program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mencapai</a:t>
            </a:r>
            <a:r>
              <a:rPr lang="en-US" sz="2400" dirty="0"/>
              <a:t> target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362200" y="304800"/>
            <a:ext cx="4191000" cy="1371600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Mengembangkan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komponen</a:t>
            </a:r>
            <a:r>
              <a:rPr lang="en-US" sz="2800" dirty="0">
                <a:solidFill>
                  <a:schemeClr val="tx1"/>
                </a:solidFill>
              </a:rPr>
              <a:t> KTSP </a:t>
            </a:r>
          </a:p>
        </p:txBody>
      </p:sp>
      <p:sp>
        <p:nvSpPr>
          <p:cNvPr id="3" name="Oval 2"/>
          <p:cNvSpPr/>
          <p:nvPr/>
        </p:nvSpPr>
        <p:spPr>
          <a:xfrm>
            <a:off x="0" y="1752600"/>
            <a:ext cx="2819400" cy="1219200"/>
          </a:xfrm>
          <a:prstGeom prst="ellipse">
            <a:avLst/>
          </a:prstGeom>
          <a:solidFill>
            <a:srgbClr val="996633">
              <a:alpha val="83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Visi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misi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pendidikan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04800" y="3810000"/>
            <a:ext cx="3124200" cy="1371600"/>
          </a:xfrm>
          <a:prstGeom prst="ellipse">
            <a:avLst/>
          </a:prstGeom>
          <a:solidFill>
            <a:srgbClr val="800080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Tujuan</a:t>
            </a:r>
            <a:r>
              <a:rPr lang="en-US" sz="2400" dirty="0"/>
              <a:t> </a:t>
            </a:r>
            <a:r>
              <a:rPr lang="en-US" sz="2400" dirty="0" err="1"/>
              <a:t>pendidikan</a:t>
            </a:r>
            <a:endParaRPr lang="en-US" sz="2400" dirty="0"/>
          </a:p>
        </p:txBody>
      </p:sp>
      <p:sp>
        <p:nvSpPr>
          <p:cNvPr id="5" name="Oval 4"/>
          <p:cNvSpPr/>
          <p:nvPr/>
        </p:nvSpPr>
        <p:spPr>
          <a:xfrm>
            <a:off x="2438400" y="2590800"/>
            <a:ext cx="2895600" cy="1371600"/>
          </a:xfrm>
          <a:prstGeom prst="ellipse">
            <a:avLst/>
          </a:prstGeom>
          <a:solidFill>
            <a:srgbClr val="FF0000">
              <a:alpha val="73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Menyusun</a:t>
            </a:r>
            <a:r>
              <a:rPr lang="en-US" sz="2400" dirty="0"/>
              <a:t> </a:t>
            </a:r>
            <a:r>
              <a:rPr lang="en-US" sz="2400" dirty="0" err="1"/>
              <a:t>kalender</a:t>
            </a:r>
            <a:r>
              <a:rPr lang="en-US" sz="2400" dirty="0"/>
              <a:t> </a:t>
            </a:r>
            <a:r>
              <a:rPr lang="en-US" sz="2400" dirty="0" err="1"/>
              <a:t>pendidikan</a:t>
            </a:r>
            <a:endParaRPr lang="en-US" sz="2400" dirty="0"/>
          </a:p>
        </p:txBody>
      </p:sp>
      <p:sp>
        <p:nvSpPr>
          <p:cNvPr id="6" name="Oval 5"/>
          <p:cNvSpPr/>
          <p:nvPr/>
        </p:nvSpPr>
        <p:spPr>
          <a:xfrm>
            <a:off x="5562600" y="3124200"/>
            <a:ext cx="2743200" cy="1219200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Struktur</a:t>
            </a:r>
            <a:r>
              <a:rPr lang="en-US" sz="2400" dirty="0"/>
              <a:t> </a:t>
            </a:r>
            <a:r>
              <a:rPr lang="en-US" sz="2400" dirty="0" err="1"/>
              <a:t>muatan</a:t>
            </a:r>
            <a:r>
              <a:rPr lang="en-US" sz="2400" dirty="0"/>
              <a:t> KTSP</a:t>
            </a:r>
          </a:p>
        </p:txBody>
      </p:sp>
      <p:sp>
        <p:nvSpPr>
          <p:cNvPr id="7" name="Oval 6"/>
          <p:cNvSpPr/>
          <p:nvPr/>
        </p:nvSpPr>
        <p:spPr>
          <a:xfrm>
            <a:off x="6400800" y="1447800"/>
            <a:ext cx="2514600" cy="1447800"/>
          </a:xfrm>
          <a:prstGeom prst="ellipse">
            <a:avLst/>
          </a:prstGeom>
          <a:solidFill>
            <a:srgbClr val="6666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Silabus</a:t>
            </a:r>
            <a:r>
              <a:rPr lang="en-US" sz="2800" dirty="0"/>
              <a:t> </a:t>
            </a:r>
          </a:p>
        </p:txBody>
      </p:sp>
      <p:sp>
        <p:nvSpPr>
          <p:cNvPr id="8" name="Oval 7"/>
          <p:cNvSpPr/>
          <p:nvPr/>
        </p:nvSpPr>
        <p:spPr>
          <a:xfrm>
            <a:off x="3505200" y="4648200"/>
            <a:ext cx="4343400" cy="114300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Rencana</a:t>
            </a:r>
            <a:r>
              <a:rPr lang="en-US" sz="2400" dirty="0"/>
              <a:t> </a:t>
            </a:r>
            <a:r>
              <a:rPr lang="en-US" sz="2400" dirty="0" err="1"/>
              <a:t>pelaksanaan</a:t>
            </a:r>
            <a:r>
              <a:rPr lang="en-US" sz="2400" dirty="0"/>
              <a:t> </a:t>
            </a:r>
            <a:r>
              <a:rPr lang="en-US" sz="2400" dirty="0" err="1"/>
              <a:t>pembelajaran</a:t>
            </a:r>
            <a:endParaRPr lang="en-US" sz="2400" dirty="0"/>
          </a:p>
        </p:txBody>
      </p:sp>
      <p:cxnSp>
        <p:nvCxnSpPr>
          <p:cNvPr id="10" name="Straight Arrow Connector 9"/>
          <p:cNvCxnSpPr>
            <a:stCxn id="2" idx="4"/>
          </p:cNvCxnSpPr>
          <p:nvPr/>
        </p:nvCxnSpPr>
        <p:spPr>
          <a:xfrm rot="5400000">
            <a:off x="3028950" y="400050"/>
            <a:ext cx="152400" cy="2705100"/>
          </a:xfrm>
          <a:prstGeom prst="straightConnector1">
            <a:avLst/>
          </a:prstGeom>
          <a:ln>
            <a:solidFill>
              <a:srgbClr val="996633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>
            <a:off x="1695450" y="1200150"/>
            <a:ext cx="2133600" cy="2933700"/>
          </a:xfrm>
          <a:prstGeom prst="straightConnector1">
            <a:avLst/>
          </a:prstGeom>
          <a:ln>
            <a:solidFill>
              <a:srgbClr val="80008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3772694" y="2094706"/>
            <a:ext cx="8382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6200000" flipH="1">
            <a:off x="3467100" y="2324100"/>
            <a:ext cx="3048000" cy="160020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191000" y="1600200"/>
            <a:ext cx="1981200" cy="152400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7" idx="1"/>
          </p:cNvCxnSpPr>
          <p:nvPr/>
        </p:nvCxnSpPr>
        <p:spPr>
          <a:xfrm flipV="1">
            <a:off x="4343400" y="1659825"/>
            <a:ext cx="2425655" cy="16575"/>
          </a:xfrm>
          <a:prstGeom prst="straightConnector1">
            <a:avLst/>
          </a:prstGeom>
          <a:ln>
            <a:solidFill>
              <a:srgbClr val="666699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228600"/>
            <a:ext cx="7467600" cy="6858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Mekanisme</a:t>
            </a:r>
            <a:r>
              <a:rPr lang="en-US" sz="3200" dirty="0"/>
              <a:t> </a:t>
            </a:r>
            <a:r>
              <a:rPr lang="en-US" sz="3200" dirty="0" err="1"/>
              <a:t>Penyusunana</a:t>
            </a:r>
            <a:r>
              <a:rPr lang="en-US" sz="3200" dirty="0"/>
              <a:t> KTSP</a:t>
            </a:r>
          </a:p>
        </p:txBody>
      </p:sp>
      <p:sp>
        <p:nvSpPr>
          <p:cNvPr id="4" name="Oval 3"/>
          <p:cNvSpPr/>
          <p:nvPr/>
        </p:nvSpPr>
        <p:spPr>
          <a:xfrm>
            <a:off x="1600200" y="1143000"/>
            <a:ext cx="5410200" cy="5257800"/>
          </a:xfrm>
          <a:prstGeom prst="ellipse">
            <a:avLst/>
          </a:prstGeom>
          <a:solidFill>
            <a:schemeClr val="tx1">
              <a:alpha val="6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Diagram 4"/>
          <p:cNvGraphicFramePr/>
          <p:nvPr/>
        </p:nvGraphicFramePr>
        <p:xfrm>
          <a:off x="304800" y="1219200"/>
          <a:ext cx="80010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Graphic spid="5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4495800" y="0"/>
            <a:ext cx="3962400" cy="1524000"/>
          </a:xfrm>
          <a:prstGeom prst="wedgeRoundRectCallout">
            <a:avLst>
              <a:gd name="adj1" fmla="val -60370"/>
              <a:gd name="adj2" fmla="val 65269"/>
              <a:gd name="adj3" fmla="val 1666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DeVinne Txt BT" pitchFamily="18" charset="0"/>
              </a:rPr>
              <a:t>Prinsip</a:t>
            </a:r>
            <a:r>
              <a:rPr lang="en-US" sz="2800" dirty="0">
                <a:latin typeface="DeVinne Txt BT" pitchFamily="18" charset="0"/>
              </a:rPr>
              <a:t>- </a:t>
            </a:r>
            <a:r>
              <a:rPr lang="en-US" sz="2800" dirty="0" err="1">
                <a:latin typeface="DeVinne Txt BT" pitchFamily="18" charset="0"/>
              </a:rPr>
              <a:t>prinsip</a:t>
            </a:r>
            <a:r>
              <a:rPr lang="en-US" sz="2800" dirty="0">
                <a:latin typeface="DeVinne Txt BT" pitchFamily="18" charset="0"/>
              </a:rPr>
              <a:t> </a:t>
            </a:r>
            <a:r>
              <a:rPr lang="en-US" sz="2800" dirty="0" err="1">
                <a:latin typeface="DeVinne Txt BT" pitchFamily="18" charset="0"/>
              </a:rPr>
              <a:t>pelaksanaan</a:t>
            </a:r>
            <a:r>
              <a:rPr lang="en-US" sz="2800" dirty="0">
                <a:latin typeface="DeVinne Txt BT" pitchFamily="18" charset="0"/>
              </a:rPr>
              <a:t> KTSP</a:t>
            </a:r>
          </a:p>
        </p:txBody>
      </p:sp>
      <p:sp>
        <p:nvSpPr>
          <p:cNvPr id="4" name="Folded Corner 3"/>
          <p:cNvSpPr/>
          <p:nvPr/>
        </p:nvSpPr>
        <p:spPr>
          <a:xfrm>
            <a:off x="304800" y="2362200"/>
            <a:ext cx="8382000" cy="4267200"/>
          </a:xfrm>
          <a:prstGeom prst="foldedCorner">
            <a:avLst/>
          </a:prstGeom>
          <a:solidFill>
            <a:schemeClr val="bg1">
              <a:alpha val="4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Embassy BT" pitchFamily="66" charset="0"/>
              <a:buChar char=""/>
            </a:pPr>
            <a:endParaRPr lang="en-US" sz="2800" dirty="0">
              <a:solidFill>
                <a:sysClr val="windowText" lastClr="000000"/>
              </a:solidFill>
            </a:endParaRPr>
          </a:p>
          <a:p>
            <a:pPr>
              <a:buFont typeface="Embassy BT" pitchFamily="66" charset="0"/>
              <a:buChar char=""/>
            </a:pPr>
            <a:endParaRPr lang="en-US" sz="2800" dirty="0">
              <a:solidFill>
                <a:sysClr val="windowText" lastClr="000000"/>
              </a:solidFill>
            </a:endParaRPr>
          </a:p>
          <a:p>
            <a:pPr>
              <a:buFont typeface="Embassy BT" pitchFamily="66" charset="0"/>
              <a:buChar char=""/>
            </a:pPr>
            <a:endParaRPr lang="en-US" sz="2800" dirty="0">
              <a:solidFill>
                <a:sysClr val="windowText" lastClr="000000"/>
              </a:solidFill>
            </a:endParaRPr>
          </a:p>
          <a:p>
            <a:pPr>
              <a:buFont typeface="Embassy BT" pitchFamily="66" charset="0"/>
              <a:buChar char=""/>
            </a:pPr>
            <a:r>
              <a:rPr lang="en-US" sz="2800" dirty="0" err="1">
                <a:solidFill>
                  <a:sysClr val="windowText" lastClr="000000"/>
                </a:solidFill>
              </a:rPr>
              <a:t>Pelaksanaan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kurikulum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berdasarkan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potensi</a:t>
            </a:r>
            <a:r>
              <a:rPr lang="en-US" sz="2800" dirty="0">
                <a:solidFill>
                  <a:sysClr val="windowText" lastClr="000000"/>
                </a:solidFill>
              </a:rPr>
              <a:t>, </a:t>
            </a:r>
            <a:r>
              <a:rPr lang="en-US" sz="2800" dirty="0" err="1">
                <a:solidFill>
                  <a:sysClr val="windowText" lastClr="000000"/>
                </a:solidFill>
              </a:rPr>
              <a:t>perkembangan</a:t>
            </a:r>
            <a:r>
              <a:rPr lang="en-US" sz="2800" dirty="0">
                <a:solidFill>
                  <a:sysClr val="windowText" lastClr="000000"/>
                </a:solidFill>
              </a:rPr>
              <a:t>, </a:t>
            </a:r>
            <a:r>
              <a:rPr lang="en-US" sz="2800" dirty="0" err="1">
                <a:solidFill>
                  <a:sysClr val="windowText" lastClr="000000"/>
                </a:solidFill>
              </a:rPr>
              <a:t>dan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kondisi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peserta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didik</a:t>
            </a:r>
            <a:endParaRPr lang="en-US" sz="2800" dirty="0">
              <a:solidFill>
                <a:sysClr val="windowText" lastClr="000000"/>
              </a:solidFill>
            </a:endParaRPr>
          </a:p>
          <a:p>
            <a:pPr>
              <a:buFont typeface="Embassy BT" pitchFamily="66" charset="0"/>
              <a:buChar char=""/>
            </a:pP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menegaskan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kelima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pilar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belajar</a:t>
            </a:r>
            <a:endParaRPr lang="en-US" sz="2800" dirty="0">
              <a:solidFill>
                <a:sysClr val="windowText" lastClr="000000"/>
              </a:solidFill>
            </a:endParaRPr>
          </a:p>
          <a:p>
            <a:pPr>
              <a:buFont typeface="Embassy BT" pitchFamily="66" charset="0"/>
              <a:buChar char=""/>
            </a:pP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memungkinkan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peserta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didik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untuk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mendapat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pelayanan</a:t>
            </a:r>
            <a:r>
              <a:rPr lang="en-US" sz="2800" dirty="0">
                <a:solidFill>
                  <a:sysClr val="windowText" lastClr="000000"/>
                </a:solidFill>
              </a:rPr>
              <a:t> yang </a:t>
            </a:r>
            <a:r>
              <a:rPr lang="en-US" sz="2800" dirty="0" err="1">
                <a:solidFill>
                  <a:sysClr val="windowText" lastClr="000000"/>
                </a:solidFill>
              </a:rPr>
              <a:t>bersifat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perbaikan</a:t>
            </a:r>
            <a:r>
              <a:rPr lang="en-US" sz="2800" dirty="0">
                <a:solidFill>
                  <a:sysClr val="windowText" lastClr="000000"/>
                </a:solidFill>
              </a:rPr>
              <a:t>, </a:t>
            </a:r>
            <a:r>
              <a:rPr lang="en-US" sz="2800" dirty="0" err="1">
                <a:solidFill>
                  <a:sysClr val="windowText" lastClr="000000"/>
                </a:solidFill>
              </a:rPr>
              <a:t>pengayaan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atau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percepatan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sesuai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dengan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potensi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</a:p>
          <a:p>
            <a:pPr>
              <a:buFont typeface="Embassy BT" pitchFamily="66" charset="0"/>
              <a:buChar char=""/>
            </a:pP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dilaksanakan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dalam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suasana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hubungan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peserta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didik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dan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pendidik</a:t>
            </a:r>
            <a:r>
              <a:rPr lang="en-US" sz="2800" dirty="0">
                <a:solidFill>
                  <a:sysClr val="windowText" lastClr="000000"/>
                </a:solidFill>
              </a:rPr>
              <a:t> yang </a:t>
            </a:r>
            <a:r>
              <a:rPr lang="en-US" sz="2800" dirty="0" err="1">
                <a:solidFill>
                  <a:sysClr val="windowText" lastClr="000000"/>
                </a:solidFill>
              </a:rPr>
              <a:t>saling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menerima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dan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menghargai</a:t>
            </a:r>
            <a:r>
              <a:rPr lang="en-US" sz="2800" dirty="0">
                <a:solidFill>
                  <a:sysClr val="windowText" lastClr="000000"/>
                </a:solidFill>
              </a:rPr>
              <a:t>, </a:t>
            </a:r>
            <a:r>
              <a:rPr lang="en-US" sz="2800" dirty="0" err="1">
                <a:solidFill>
                  <a:sysClr val="windowText" lastClr="000000"/>
                </a:solidFill>
              </a:rPr>
              <a:t>akrab</a:t>
            </a:r>
            <a:r>
              <a:rPr lang="en-US" sz="2800" dirty="0">
                <a:solidFill>
                  <a:sysClr val="windowText" lastClr="000000"/>
                </a:solidFill>
              </a:rPr>
              <a:t>, </a:t>
            </a:r>
            <a:r>
              <a:rPr lang="en-US" sz="2800" dirty="0" err="1">
                <a:solidFill>
                  <a:sysClr val="windowText" lastClr="000000"/>
                </a:solidFill>
              </a:rPr>
              <a:t>terbuka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dan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hangat</a:t>
            </a:r>
            <a:endParaRPr lang="en-US" sz="2800" dirty="0">
              <a:solidFill>
                <a:sysClr val="windowText" lastClr="000000"/>
              </a:solidFill>
            </a:endParaRPr>
          </a:p>
          <a:p>
            <a:endParaRPr lang="en-US" sz="280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096000" y="762000"/>
            <a:ext cx="2743200" cy="27432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Konsep</a:t>
            </a:r>
            <a:r>
              <a:rPr lang="en-US" sz="3200" dirty="0"/>
              <a:t> </a:t>
            </a:r>
            <a:r>
              <a:rPr lang="en-US" sz="3200" dirty="0" err="1"/>
              <a:t>Kurikulum</a:t>
            </a:r>
            <a:r>
              <a:rPr lang="en-US" sz="3200" dirty="0"/>
              <a:t> KTSP</a:t>
            </a:r>
          </a:p>
        </p:txBody>
      </p:sp>
      <p:sp>
        <p:nvSpPr>
          <p:cNvPr id="5" name="Oval 4"/>
          <p:cNvSpPr/>
          <p:nvPr/>
        </p:nvSpPr>
        <p:spPr>
          <a:xfrm>
            <a:off x="4038600" y="0"/>
            <a:ext cx="2438400" cy="1752600"/>
          </a:xfrm>
          <a:prstGeom prst="ellipse">
            <a:avLst/>
          </a:prstGeom>
          <a:solidFill>
            <a:schemeClr val="bg1">
              <a:alpha val="33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  <a:latin typeface="Comic Sans MS" pitchFamily="66" charset="0"/>
              </a:rPr>
              <a:t>Karakteristik</a:t>
            </a:r>
            <a:r>
              <a:rPr lang="en-US" dirty="0">
                <a:solidFill>
                  <a:sysClr val="windowText" lastClr="000000"/>
                </a:solidFill>
                <a:latin typeface="Comic Sans MS" pitchFamily="66" charset="0"/>
              </a:rPr>
              <a:t> KTSP</a:t>
            </a:r>
          </a:p>
        </p:txBody>
      </p:sp>
      <p:sp>
        <p:nvSpPr>
          <p:cNvPr id="6" name="Oval 5"/>
          <p:cNvSpPr/>
          <p:nvPr/>
        </p:nvSpPr>
        <p:spPr>
          <a:xfrm>
            <a:off x="1600200" y="609600"/>
            <a:ext cx="1752600" cy="1676400"/>
          </a:xfrm>
          <a:prstGeom prst="ellipse">
            <a:avLst/>
          </a:prstGeom>
          <a:solidFill>
            <a:schemeClr val="bg1">
              <a:alpha val="49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  <a:latin typeface="Comic Sans MS" pitchFamily="66" charset="0"/>
              </a:rPr>
              <a:t>Konsep</a:t>
            </a:r>
            <a:r>
              <a:rPr lang="en-US" dirty="0">
                <a:solidFill>
                  <a:sysClr val="windowText" lastClr="000000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Comic Sans MS" pitchFamily="66" charset="0"/>
              </a:rPr>
              <a:t>Dasar</a:t>
            </a:r>
            <a:r>
              <a:rPr lang="en-US" dirty="0">
                <a:solidFill>
                  <a:sysClr val="windowText" lastClr="000000"/>
                </a:solidFill>
                <a:latin typeface="Comic Sans MS" pitchFamily="66" charset="0"/>
              </a:rPr>
              <a:t> KTSP</a:t>
            </a:r>
          </a:p>
        </p:txBody>
      </p:sp>
      <p:sp>
        <p:nvSpPr>
          <p:cNvPr id="7" name="Oval 6"/>
          <p:cNvSpPr/>
          <p:nvPr/>
        </p:nvSpPr>
        <p:spPr>
          <a:xfrm>
            <a:off x="1676400" y="2438400"/>
            <a:ext cx="1752600" cy="1676400"/>
          </a:xfrm>
          <a:prstGeom prst="ellipse">
            <a:avLst/>
          </a:prstGeom>
          <a:solidFill>
            <a:schemeClr val="bg1">
              <a:alpha val="3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  <a:latin typeface="Comic Sans MS" pitchFamily="66" charset="0"/>
              </a:rPr>
              <a:t>Tujuan</a:t>
            </a:r>
            <a:r>
              <a:rPr lang="en-US" dirty="0">
                <a:solidFill>
                  <a:sysClr val="windowText" lastClr="000000"/>
                </a:solidFill>
                <a:latin typeface="Comic Sans MS" pitchFamily="66" charset="0"/>
              </a:rPr>
              <a:t> KTSP</a:t>
            </a:r>
          </a:p>
        </p:txBody>
      </p:sp>
      <p:sp>
        <p:nvSpPr>
          <p:cNvPr id="8" name="Oval 7"/>
          <p:cNvSpPr/>
          <p:nvPr/>
        </p:nvSpPr>
        <p:spPr>
          <a:xfrm>
            <a:off x="0" y="1676400"/>
            <a:ext cx="1600200" cy="1600200"/>
          </a:xfrm>
          <a:prstGeom prst="ellipse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270000" dist="2540000" dir="21540000" sx="200000" sy="200000" algn="ctr">
              <a:srgbClr val="000000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  <a:latin typeface="Comic Sans MS" pitchFamily="66" charset="0"/>
              </a:rPr>
              <a:t>Hakikat</a:t>
            </a:r>
            <a:r>
              <a:rPr lang="en-US" dirty="0">
                <a:solidFill>
                  <a:sysClr val="windowText" lastClr="000000"/>
                </a:solidFill>
                <a:latin typeface="Comic Sans MS" pitchFamily="66" charset="0"/>
              </a:rPr>
              <a:t> KTSP</a:t>
            </a:r>
          </a:p>
        </p:txBody>
      </p:sp>
      <p:sp>
        <p:nvSpPr>
          <p:cNvPr id="9" name="Oval 8"/>
          <p:cNvSpPr/>
          <p:nvPr/>
        </p:nvSpPr>
        <p:spPr>
          <a:xfrm>
            <a:off x="3124200" y="3886200"/>
            <a:ext cx="1905000" cy="1752600"/>
          </a:xfrm>
          <a:prstGeom prst="ellipse">
            <a:avLst/>
          </a:prstGeom>
          <a:solidFill>
            <a:schemeClr val="bg1">
              <a:alpha val="22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  <a:latin typeface="Comic Sans MS" pitchFamily="66" charset="0"/>
              </a:rPr>
              <a:t>Komponen</a:t>
            </a:r>
            <a:r>
              <a:rPr lang="en-US" dirty="0">
                <a:solidFill>
                  <a:sysClr val="windowText" lastClr="000000"/>
                </a:solidFill>
                <a:latin typeface="Comic Sans MS" pitchFamily="66" charset="0"/>
              </a:rPr>
              <a:t> KTSP</a:t>
            </a:r>
          </a:p>
        </p:txBody>
      </p:sp>
      <p:sp>
        <p:nvSpPr>
          <p:cNvPr id="10" name="Oval 9"/>
          <p:cNvSpPr/>
          <p:nvPr/>
        </p:nvSpPr>
        <p:spPr>
          <a:xfrm>
            <a:off x="4267200" y="3276600"/>
            <a:ext cx="2209800" cy="2133600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  <a:latin typeface="Comic Sans MS" pitchFamily="66" charset="0"/>
              </a:rPr>
              <a:t>Mengembangkan</a:t>
            </a:r>
            <a:r>
              <a:rPr lang="en-US" dirty="0">
                <a:solidFill>
                  <a:sysClr val="windowText" lastClr="000000"/>
                </a:solidFill>
                <a:latin typeface="Comic Sans MS" pitchFamily="66" charset="0"/>
              </a:rPr>
              <a:t> KTSP</a:t>
            </a:r>
          </a:p>
        </p:txBody>
      </p:sp>
      <p:sp>
        <p:nvSpPr>
          <p:cNvPr id="11" name="Oval 10"/>
          <p:cNvSpPr/>
          <p:nvPr/>
        </p:nvSpPr>
        <p:spPr>
          <a:xfrm>
            <a:off x="152400" y="4419600"/>
            <a:ext cx="2057400" cy="1981200"/>
          </a:xfrm>
          <a:prstGeom prst="ellipse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  <a:latin typeface="Comic Sans MS" pitchFamily="66" charset="0"/>
              </a:rPr>
              <a:t>Prinsip</a:t>
            </a:r>
            <a:r>
              <a:rPr lang="en-US" dirty="0">
                <a:solidFill>
                  <a:sysClr val="windowText" lastClr="000000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Comic Sans MS" pitchFamily="66" charset="0"/>
              </a:rPr>
              <a:t>pelaksanaan</a:t>
            </a:r>
            <a:r>
              <a:rPr lang="en-US" dirty="0">
                <a:solidFill>
                  <a:sysClr val="windowText" lastClr="000000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Comic Sans MS" pitchFamily="66" charset="0"/>
              </a:rPr>
              <a:t>ktsp</a:t>
            </a:r>
            <a:endParaRPr lang="en-US" dirty="0">
              <a:solidFill>
                <a:sysClr val="windowText" lastClr="000000"/>
              </a:solidFill>
              <a:latin typeface="Comic Sans MS" pitchFamily="66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105400" y="5181600"/>
            <a:ext cx="1752600" cy="1676400"/>
          </a:xfrm>
          <a:prstGeom prst="ellipse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latin typeface="Comic Sans MS" pitchFamily="66" charset="0"/>
              </a:rPr>
              <a:t>Cara </a:t>
            </a:r>
            <a:r>
              <a:rPr lang="en-US" dirty="0" err="1">
                <a:solidFill>
                  <a:sysClr val="windowText" lastClr="000000"/>
                </a:solidFill>
                <a:latin typeface="Comic Sans MS" pitchFamily="66" charset="0"/>
              </a:rPr>
              <a:t>menyusun</a:t>
            </a:r>
            <a:r>
              <a:rPr lang="en-US" dirty="0">
                <a:solidFill>
                  <a:sysClr val="windowText" lastClr="000000"/>
                </a:solidFill>
                <a:latin typeface="Comic Sans MS" pitchFamily="66" charset="0"/>
              </a:rPr>
              <a:t> KTSP</a:t>
            </a:r>
          </a:p>
        </p:txBody>
      </p:sp>
      <p:sp>
        <p:nvSpPr>
          <p:cNvPr id="13" name="Oval 12"/>
          <p:cNvSpPr/>
          <p:nvPr/>
        </p:nvSpPr>
        <p:spPr>
          <a:xfrm>
            <a:off x="6400800" y="4267200"/>
            <a:ext cx="2438400" cy="2286000"/>
          </a:xfrm>
          <a:prstGeom prst="ellipse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latin typeface="Comic Sans MS" pitchFamily="66" charset="0"/>
              </a:rPr>
              <a:t>KTSP </a:t>
            </a:r>
            <a:r>
              <a:rPr lang="en-US" dirty="0" err="1">
                <a:solidFill>
                  <a:sysClr val="windowText" lastClr="000000"/>
                </a:solidFill>
                <a:latin typeface="Comic Sans MS" pitchFamily="66" charset="0"/>
              </a:rPr>
              <a:t>mendongkrak</a:t>
            </a:r>
            <a:r>
              <a:rPr lang="en-US" dirty="0">
                <a:solidFill>
                  <a:sysClr val="windowText" lastClr="000000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Comic Sans MS" pitchFamily="66" charset="0"/>
              </a:rPr>
              <a:t>kualitas</a:t>
            </a:r>
            <a:r>
              <a:rPr lang="en-US" dirty="0">
                <a:solidFill>
                  <a:sysClr val="windowText" lastClr="000000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Comic Sans MS" pitchFamily="66" charset="0"/>
              </a:rPr>
              <a:t>pendidikan</a:t>
            </a:r>
            <a:endParaRPr lang="en-US" dirty="0">
              <a:solidFill>
                <a:sysClr val="windowText" lastClr="000000"/>
              </a:solidFill>
              <a:latin typeface="Comic Sans MS" pitchFamily="66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048000" y="1295400"/>
            <a:ext cx="2590800" cy="2362200"/>
          </a:xfrm>
          <a:prstGeom prst="ellipse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  <a:latin typeface="Comic Sans MS" pitchFamily="66" charset="0"/>
              </a:rPr>
              <a:t>Landasan</a:t>
            </a:r>
            <a:r>
              <a:rPr lang="en-US" dirty="0">
                <a:solidFill>
                  <a:sysClr val="windowText" lastClr="000000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Comic Sans MS" pitchFamily="66" charset="0"/>
              </a:rPr>
              <a:t>pengembangan</a:t>
            </a:r>
            <a:r>
              <a:rPr lang="en-US" dirty="0">
                <a:solidFill>
                  <a:sysClr val="windowText" lastClr="000000"/>
                </a:solidFill>
                <a:latin typeface="Comic Sans MS" pitchFamily="66" charset="0"/>
              </a:rPr>
              <a:t> KTSP</a:t>
            </a:r>
          </a:p>
        </p:txBody>
      </p:sp>
      <p:sp>
        <p:nvSpPr>
          <p:cNvPr id="15" name="Oval 14"/>
          <p:cNvSpPr/>
          <p:nvPr/>
        </p:nvSpPr>
        <p:spPr>
          <a:xfrm>
            <a:off x="1905000" y="4876800"/>
            <a:ext cx="1752600" cy="1752600"/>
          </a:xfrm>
          <a:prstGeom prst="ellipse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  <a:latin typeface="Comic Sans MS" pitchFamily="66" charset="0"/>
              </a:rPr>
              <a:t>Prinsip</a:t>
            </a:r>
            <a:r>
              <a:rPr lang="en-US" dirty="0">
                <a:solidFill>
                  <a:sysClr val="windowText" lastClr="000000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Comic Sans MS" pitchFamily="66" charset="0"/>
              </a:rPr>
              <a:t>dan</a:t>
            </a:r>
            <a:r>
              <a:rPr lang="en-US" dirty="0">
                <a:solidFill>
                  <a:sysClr val="windowText" lastClr="000000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Comic Sans MS" pitchFamily="66" charset="0"/>
              </a:rPr>
              <a:t>acuan</a:t>
            </a:r>
            <a:r>
              <a:rPr lang="en-US" dirty="0">
                <a:solidFill>
                  <a:sysClr val="windowText" lastClr="000000"/>
                </a:solidFill>
                <a:latin typeface="Comic Sans MS" pitchFamily="66" charset="0"/>
              </a:rPr>
              <a:t> KTSP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ded Corner 1"/>
          <p:cNvSpPr/>
          <p:nvPr/>
        </p:nvSpPr>
        <p:spPr>
          <a:xfrm>
            <a:off x="457200" y="381000"/>
            <a:ext cx="7467600" cy="6248400"/>
          </a:xfrm>
          <a:prstGeom prst="foldedCorner">
            <a:avLst/>
          </a:prstGeom>
          <a:solidFill>
            <a:schemeClr val="accent6">
              <a:lumMod val="20000"/>
              <a:lumOff val="80000"/>
              <a:alpha val="3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Embassy BT" pitchFamily="66" charset="0"/>
              <a:buChar char=""/>
            </a:pPr>
            <a:endParaRPr lang="en-US" sz="2400" dirty="0"/>
          </a:p>
          <a:p>
            <a:pPr>
              <a:buFont typeface="Embassy BT" pitchFamily="66" charset="0"/>
              <a:buChar char=""/>
            </a:pPr>
            <a:endParaRPr lang="en-US" sz="2400" dirty="0"/>
          </a:p>
          <a:p>
            <a:pPr>
              <a:buFont typeface="Embassy BT" pitchFamily="66" charset="0"/>
              <a:buChar char=""/>
            </a:pPr>
            <a:r>
              <a:rPr lang="en-US" sz="2400" dirty="0">
                <a:solidFill>
                  <a:schemeClr val="tx1"/>
                </a:solidFill>
              </a:rPr>
              <a:t>     </a:t>
            </a:r>
            <a:r>
              <a:rPr lang="en-US" sz="2400" dirty="0" err="1">
                <a:solidFill>
                  <a:schemeClr val="tx1"/>
                </a:solidFill>
              </a:rPr>
              <a:t>Dilaksanakan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dengan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menggunakan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pendekatan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multistrategi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dan</a:t>
            </a:r>
            <a:r>
              <a:rPr lang="en-US" sz="2400" dirty="0">
                <a:solidFill>
                  <a:schemeClr val="tx1"/>
                </a:solidFill>
              </a:rPr>
              <a:t> multimedia,  </a:t>
            </a:r>
            <a:r>
              <a:rPr lang="en-US" sz="2400" dirty="0" err="1">
                <a:solidFill>
                  <a:schemeClr val="tx1"/>
                </a:solidFill>
              </a:rPr>
              <a:t>sumber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belajar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teknologi</a:t>
            </a:r>
            <a:r>
              <a:rPr lang="en-US" sz="2400" dirty="0">
                <a:solidFill>
                  <a:schemeClr val="tx1"/>
                </a:solidFill>
              </a:rPr>
              <a:t> yang </a:t>
            </a:r>
            <a:r>
              <a:rPr lang="en-US" sz="2400" dirty="0" err="1">
                <a:solidFill>
                  <a:schemeClr val="tx1"/>
                </a:solidFill>
              </a:rPr>
              <a:t>memadai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dan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memanfaatkan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lingkungann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sekitar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sebagai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sumber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belajar</a:t>
            </a:r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pPr>
              <a:buFont typeface="Embassy BT" pitchFamily="66" charset="0"/>
              <a:buChar char=""/>
            </a:pPr>
            <a:r>
              <a:rPr lang="en-US" sz="2400" dirty="0">
                <a:solidFill>
                  <a:srgbClr val="800080"/>
                </a:solidFill>
              </a:rPr>
              <a:t>     </a:t>
            </a:r>
            <a:r>
              <a:rPr lang="en-US" sz="2400" dirty="0" err="1">
                <a:solidFill>
                  <a:srgbClr val="800080"/>
                </a:solidFill>
              </a:rPr>
              <a:t>Dilaksanakan</a:t>
            </a:r>
            <a:r>
              <a:rPr lang="en-US" sz="2400" dirty="0">
                <a:solidFill>
                  <a:srgbClr val="800080"/>
                </a:solidFill>
              </a:rPr>
              <a:t> </a:t>
            </a:r>
            <a:r>
              <a:rPr lang="en-US" sz="2400" dirty="0" err="1">
                <a:solidFill>
                  <a:srgbClr val="800080"/>
                </a:solidFill>
              </a:rPr>
              <a:t>dengan</a:t>
            </a:r>
            <a:r>
              <a:rPr lang="en-US" sz="2400" dirty="0">
                <a:solidFill>
                  <a:srgbClr val="800080"/>
                </a:solidFill>
              </a:rPr>
              <a:t> </a:t>
            </a:r>
            <a:r>
              <a:rPr lang="en-US" sz="2400" dirty="0" err="1">
                <a:solidFill>
                  <a:srgbClr val="800080"/>
                </a:solidFill>
              </a:rPr>
              <a:t>mendayagunakan</a:t>
            </a:r>
            <a:r>
              <a:rPr lang="en-US" sz="2400" dirty="0">
                <a:solidFill>
                  <a:srgbClr val="800080"/>
                </a:solidFill>
              </a:rPr>
              <a:t> </a:t>
            </a:r>
            <a:r>
              <a:rPr lang="en-US" sz="2400" dirty="0" err="1">
                <a:solidFill>
                  <a:srgbClr val="800080"/>
                </a:solidFill>
              </a:rPr>
              <a:t>kondisi</a:t>
            </a:r>
            <a:r>
              <a:rPr lang="en-US" sz="2400" dirty="0">
                <a:solidFill>
                  <a:srgbClr val="800080"/>
                </a:solidFill>
              </a:rPr>
              <a:t> </a:t>
            </a:r>
            <a:r>
              <a:rPr lang="en-US" sz="2400" dirty="0" err="1">
                <a:solidFill>
                  <a:srgbClr val="800080"/>
                </a:solidFill>
              </a:rPr>
              <a:t>alam</a:t>
            </a:r>
            <a:r>
              <a:rPr lang="en-US" sz="2400" dirty="0">
                <a:solidFill>
                  <a:srgbClr val="800080"/>
                </a:solidFill>
              </a:rPr>
              <a:t>,  social, </a:t>
            </a:r>
            <a:r>
              <a:rPr lang="en-US" sz="2400" dirty="0" err="1">
                <a:solidFill>
                  <a:srgbClr val="800080"/>
                </a:solidFill>
              </a:rPr>
              <a:t>dan</a:t>
            </a:r>
            <a:r>
              <a:rPr lang="en-US" sz="2400" dirty="0">
                <a:solidFill>
                  <a:srgbClr val="800080"/>
                </a:solidFill>
              </a:rPr>
              <a:t> </a:t>
            </a:r>
            <a:r>
              <a:rPr lang="en-US" sz="2400" dirty="0" err="1">
                <a:solidFill>
                  <a:srgbClr val="800080"/>
                </a:solidFill>
              </a:rPr>
              <a:t>budaya</a:t>
            </a:r>
            <a:r>
              <a:rPr lang="en-US" sz="2400" dirty="0">
                <a:solidFill>
                  <a:srgbClr val="800080"/>
                </a:solidFill>
              </a:rPr>
              <a:t> </a:t>
            </a:r>
            <a:r>
              <a:rPr lang="en-US" sz="2400" dirty="0" err="1">
                <a:solidFill>
                  <a:srgbClr val="800080"/>
                </a:solidFill>
              </a:rPr>
              <a:t>serta</a:t>
            </a:r>
            <a:r>
              <a:rPr lang="en-US" sz="2400" dirty="0">
                <a:solidFill>
                  <a:srgbClr val="800080"/>
                </a:solidFill>
              </a:rPr>
              <a:t> </a:t>
            </a:r>
            <a:r>
              <a:rPr lang="en-US" sz="2400" dirty="0" err="1">
                <a:solidFill>
                  <a:srgbClr val="800080"/>
                </a:solidFill>
              </a:rPr>
              <a:t>kekayaan</a:t>
            </a:r>
            <a:r>
              <a:rPr lang="en-US" sz="2400" dirty="0">
                <a:solidFill>
                  <a:srgbClr val="800080"/>
                </a:solidFill>
              </a:rPr>
              <a:t> </a:t>
            </a:r>
            <a:r>
              <a:rPr lang="en-US" sz="2400" dirty="0" err="1">
                <a:solidFill>
                  <a:srgbClr val="800080"/>
                </a:solidFill>
              </a:rPr>
              <a:t>daerah</a:t>
            </a:r>
            <a:r>
              <a:rPr lang="en-US" sz="2400" dirty="0">
                <a:solidFill>
                  <a:srgbClr val="800080"/>
                </a:solidFill>
              </a:rPr>
              <a:t> </a:t>
            </a:r>
            <a:r>
              <a:rPr lang="en-US" sz="2400" dirty="0" err="1">
                <a:solidFill>
                  <a:srgbClr val="800080"/>
                </a:solidFill>
              </a:rPr>
              <a:t>untuk</a:t>
            </a:r>
            <a:r>
              <a:rPr lang="en-US" sz="2400" dirty="0">
                <a:solidFill>
                  <a:srgbClr val="800080"/>
                </a:solidFill>
              </a:rPr>
              <a:t> </a:t>
            </a:r>
            <a:r>
              <a:rPr lang="en-US" sz="2400" dirty="0" err="1">
                <a:solidFill>
                  <a:srgbClr val="800080"/>
                </a:solidFill>
              </a:rPr>
              <a:t>keberhasilan</a:t>
            </a:r>
            <a:r>
              <a:rPr lang="en-US" sz="2400" dirty="0">
                <a:solidFill>
                  <a:srgbClr val="800080"/>
                </a:solidFill>
              </a:rPr>
              <a:t> </a:t>
            </a:r>
            <a:r>
              <a:rPr lang="en-US" sz="2400" dirty="0" err="1">
                <a:solidFill>
                  <a:srgbClr val="800080"/>
                </a:solidFill>
              </a:rPr>
              <a:t>pendidikan</a:t>
            </a:r>
            <a:r>
              <a:rPr lang="en-US" sz="2400" dirty="0">
                <a:solidFill>
                  <a:srgbClr val="800080"/>
                </a:solidFill>
              </a:rPr>
              <a:t> </a:t>
            </a:r>
            <a:r>
              <a:rPr lang="en-US" sz="2400" dirty="0" err="1">
                <a:solidFill>
                  <a:srgbClr val="800080"/>
                </a:solidFill>
              </a:rPr>
              <a:t>dengan</a:t>
            </a:r>
            <a:r>
              <a:rPr lang="en-US" sz="2400" dirty="0">
                <a:solidFill>
                  <a:srgbClr val="800080"/>
                </a:solidFill>
              </a:rPr>
              <a:t> </a:t>
            </a:r>
            <a:r>
              <a:rPr lang="en-US" sz="2400" dirty="0" err="1">
                <a:solidFill>
                  <a:srgbClr val="800080"/>
                </a:solidFill>
              </a:rPr>
              <a:t>muatan</a:t>
            </a:r>
            <a:r>
              <a:rPr lang="en-US" sz="2400" dirty="0">
                <a:solidFill>
                  <a:srgbClr val="800080"/>
                </a:solidFill>
              </a:rPr>
              <a:t> </a:t>
            </a:r>
            <a:r>
              <a:rPr lang="en-US" sz="2400" dirty="0" err="1">
                <a:solidFill>
                  <a:srgbClr val="800080"/>
                </a:solidFill>
              </a:rPr>
              <a:t>seluruh</a:t>
            </a:r>
            <a:r>
              <a:rPr lang="en-US" sz="2400" dirty="0">
                <a:solidFill>
                  <a:srgbClr val="800080"/>
                </a:solidFill>
              </a:rPr>
              <a:t> </a:t>
            </a:r>
            <a:r>
              <a:rPr lang="en-US" sz="2400" dirty="0" err="1">
                <a:solidFill>
                  <a:srgbClr val="800080"/>
                </a:solidFill>
              </a:rPr>
              <a:t>bahan</a:t>
            </a:r>
            <a:r>
              <a:rPr lang="en-US" sz="2400" dirty="0">
                <a:solidFill>
                  <a:srgbClr val="800080"/>
                </a:solidFill>
              </a:rPr>
              <a:t> </a:t>
            </a:r>
            <a:r>
              <a:rPr lang="en-US" sz="2400" dirty="0" err="1">
                <a:solidFill>
                  <a:srgbClr val="800080"/>
                </a:solidFill>
              </a:rPr>
              <a:t>kajian</a:t>
            </a:r>
            <a:r>
              <a:rPr lang="en-US" sz="2400" dirty="0">
                <a:solidFill>
                  <a:srgbClr val="800080"/>
                </a:solidFill>
              </a:rPr>
              <a:t> </a:t>
            </a:r>
            <a:r>
              <a:rPr lang="en-US" sz="2400" dirty="0" err="1">
                <a:solidFill>
                  <a:srgbClr val="800080"/>
                </a:solidFill>
              </a:rPr>
              <a:t>secara</a:t>
            </a:r>
            <a:r>
              <a:rPr lang="en-US" sz="2400" dirty="0">
                <a:solidFill>
                  <a:srgbClr val="800080"/>
                </a:solidFill>
              </a:rPr>
              <a:t> optimal.</a:t>
            </a:r>
          </a:p>
          <a:p>
            <a:endParaRPr lang="en-US" sz="2400" dirty="0">
              <a:solidFill>
                <a:srgbClr val="800080"/>
              </a:solidFill>
            </a:endParaRPr>
          </a:p>
          <a:p>
            <a:pPr>
              <a:buFont typeface="Embassy BT" pitchFamily="66" charset="0"/>
              <a:buChar char=""/>
            </a:pPr>
            <a:r>
              <a:rPr lang="en-US" sz="2400" dirty="0">
                <a:solidFill>
                  <a:srgbClr val="FF0000"/>
                </a:solidFill>
              </a:rPr>
              <a:t>     </a:t>
            </a:r>
            <a:r>
              <a:rPr lang="en-US" sz="2400" dirty="0" err="1">
                <a:solidFill>
                  <a:srgbClr val="FF0000"/>
                </a:solidFill>
              </a:rPr>
              <a:t>Mencakup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seluruh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komponen-komponen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mata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pelajaran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muatan</a:t>
            </a:r>
            <a:r>
              <a:rPr lang="en-US" sz="2400" dirty="0">
                <a:solidFill>
                  <a:srgbClr val="FF0000"/>
                </a:solidFill>
              </a:rPr>
              <a:t> local, </a:t>
            </a:r>
            <a:r>
              <a:rPr lang="en-US" sz="2400" dirty="0" err="1">
                <a:solidFill>
                  <a:srgbClr val="FF0000"/>
                </a:solidFill>
              </a:rPr>
              <a:t>dan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pengembangan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diri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diselenggarakan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keseimbangan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keterkaitan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dan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kesinambungan</a:t>
            </a:r>
            <a:r>
              <a:rPr lang="en-US" sz="2400" dirty="0">
                <a:solidFill>
                  <a:srgbClr val="FF0000"/>
                </a:solidFill>
              </a:rPr>
              <a:t> yang </a:t>
            </a:r>
            <a:r>
              <a:rPr lang="en-US" sz="2400" dirty="0" err="1">
                <a:solidFill>
                  <a:srgbClr val="FF0000"/>
                </a:solidFill>
              </a:rPr>
              <a:t>cocok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 Callout 10"/>
          <p:cNvSpPr/>
          <p:nvPr/>
        </p:nvSpPr>
        <p:spPr>
          <a:xfrm>
            <a:off x="2057400" y="1447800"/>
            <a:ext cx="4038600" cy="2057400"/>
          </a:xfrm>
          <a:prstGeom prst="cloudCallout">
            <a:avLst>
              <a:gd name="adj1" fmla="val 63811"/>
              <a:gd name="adj2" fmla="val 14637"/>
            </a:avLst>
          </a:prstGeom>
          <a:solidFill>
            <a:srgbClr val="8000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Pengembangan</a:t>
            </a:r>
            <a:r>
              <a:rPr lang="en-US" sz="2800" dirty="0"/>
              <a:t> Program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0" y="3429000"/>
            <a:ext cx="5486400" cy="3429000"/>
          </a:xfrm>
          <a:prstGeom prst="cloudCallout">
            <a:avLst>
              <a:gd name="adj1" fmla="val 50048"/>
              <a:gd name="adj2" fmla="val -44166"/>
            </a:avLst>
          </a:prstGeom>
          <a:solidFill>
            <a:srgbClr val="CC66FF"/>
          </a:solidFill>
          <a:ln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lphaLcPeriod"/>
            </a:pPr>
            <a:r>
              <a:rPr lang="en-US" sz="2000" dirty="0">
                <a:solidFill>
                  <a:srgbClr val="002060"/>
                </a:solidFill>
              </a:rPr>
              <a:t>Program </a:t>
            </a:r>
            <a:r>
              <a:rPr lang="en-US" sz="2000" dirty="0" err="1">
                <a:solidFill>
                  <a:srgbClr val="002060"/>
                </a:solidFill>
              </a:rPr>
              <a:t>Tahunan</a:t>
            </a:r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buAutoNum type="alphaLcPeriod"/>
            </a:pPr>
            <a:r>
              <a:rPr lang="en-US" sz="2000" dirty="0">
                <a:solidFill>
                  <a:srgbClr val="002060"/>
                </a:solidFill>
              </a:rPr>
              <a:t> Program Semester</a:t>
            </a:r>
          </a:p>
          <a:p>
            <a:pPr marL="342900" indent="-342900">
              <a:buAutoNum type="alphaLcPeriod"/>
            </a:pPr>
            <a:r>
              <a:rPr lang="en-US" sz="2000" dirty="0">
                <a:solidFill>
                  <a:srgbClr val="002060"/>
                </a:solidFill>
              </a:rPr>
              <a:t>Program </a:t>
            </a:r>
            <a:r>
              <a:rPr lang="en-US" sz="2000" dirty="0" err="1">
                <a:solidFill>
                  <a:srgbClr val="002060"/>
                </a:solidFill>
              </a:rPr>
              <a:t>Mingguan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atau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Harian</a:t>
            </a:r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buAutoNum type="alphaLcPeriod"/>
            </a:pPr>
            <a:r>
              <a:rPr lang="en-US" sz="2000" dirty="0">
                <a:solidFill>
                  <a:srgbClr val="002060"/>
                </a:solidFill>
              </a:rPr>
              <a:t> Program </a:t>
            </a:r>
            <a:r>
              <a:rPr lang="en-US" sz="2000" dirty="0" err="1">
                <a:solidFill>
                  <a:srgbClr val="002060"/>
                </a:solidFill>
              </a:rPr>
              <a:t>Pengayaan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dan</a:t>
            </a:r>
            <a:r>
              <a:rPr lang="en-US" sz="2000" dirty="0">
                <a:solidFill>
                  <a:srgbClr val="002060"/>
                </a:solidFill>
              </a:rPr>
              <a:t> Remedial</a:t>
            </a:r>
          </a:p>
          <a:p>
            <a:pPr marL="342900" indent="-342900">
              <a:buAutoNum type="alphaLcPeriod"/>
            </a:pPr>
            <a:r>
              <a:rPr lang="en-US" sz="2000" dirty="0">
                <a:solidFill>
                  <a:srgbClr val="002060"/>
                </a:solidFill>
              </a:rPr>
              <a:t> Program </a:t>
            </a:r>
            <a:r>
              <a:rPr lang="en-US" sz="2000" dirty="0" err="1">
                <a:solidFill>
                  <a:srgbClr val="002060"/>
                </a:solidFill>
              </a:rPr>
              <a:t>Pengembangan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Diri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Ribbon 2"/>
          <p:cNvSpPr/>
          <p:nvPr/>
        </p:nvSpPr>
        <p:spPr>
          <a:xfrm>
            <a:off x="457200" y="304800"/>
            <a:ext cx="8001000" cy="1371600"/>
          </a:xfrm>
          <a:prstGeom prst="ribbon">
            <a:avLst>
              <a:gd name="adj1" fmla="val 16667"/>
              <a:gd name="adj2" fmla="val 58440"/>
            </a:avLst>
          </a:prstGeom>
          <a:solidFill>
            <a:schemeClr val="bg1">
              <a:lumMod val="85000"/>
              <a:alpha val="2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Pelaksanaan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Pembelajaran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2743200"/>
            <a:ext cx="7924800" cy="1676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en-US" sz="2000" dirty="0" err="1"/>
              <a:t>Menyiapkan</a:t>
            </a:r>
            <a:r>
              <a:rPr lang="en-US" sz="2000" dirty="0"/>
              <a:t> </a:t>
            </a:r>
            <a:r>
              <a:rPr lang="en-US" sz="2000" dirty="0" err="1"/>
              <a:t>peserta</a:t>
            </a:r>
            <a:r>
              <a:rPr lang="en-US" sz="2000" dirty="0"/>
              <a:t> </a:t>
            </a:r>
            <a:r>
              <a:rPr lang="en-US" sz="2000" dirty="0" err="1"/>
              <a:t>didik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proses</a:t>
            </a:r>
            <a:r>
              <a:rPr lang="en-US" sz="2000" dirty="0"/>
              <a:t> </a:t>
            </a:r>
            <a:r>
              <a:rPr lang="en-US" sz="2000" dirty="0" err="1"/>
              <a:t>belajar</a:t>
            </a: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 err="1"/>
              <a:t>Mengetahui</a:t>
            </a:r>
            <a:r>
              <a:rPr lang="en-US" sz="2000" dirty="0"/>
              <a:t> </a:t>
            </a:r>
            <a:r>
              <a:rPr lang="en-US" sz="2000" dirty="0" err="1"/>
              <a:t>tingkat</a:t>
            </a:r>
            <a:r>
              <a:rPr lang="en-US" sz="2000" dirty="0"/>
              <a:t> </a:t>
            </a:r>
            <a:r>
              <a:rPr lang="en-US" sz="2000" dirty="0" err="1"/>
              <a:t>kemajuan</a:t>
            </a:r>
            <a:r>
              <a:rPr lang="en-US" sz="2000" dirty="0"/>
              <a:t> </a:t>
            </a:r>
            <a:r>
              <a:rPr lang="en-US" sz="2000" dirty="0" err="1"/>
              <a:t>belajar</a:t>
            </a:r>
            <a:r>
              <a:rPr lang="en-US" sz="2000" dirty="0"/>
              <a:t> </a:t>
            </a:r>
            <a:r>
              <a:rPr lang="en-US" sz="2000" dirty="0" err="1"/>
              <a:t>siswa</a:t>
            </a: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 err="1"/>
              <a:t>Mengetahui</a:t>
            </a:r>
            <a:r>
              <a:rPr lang="en-US" sz="2000" dirty="0"/>
              <a:t> </a:t>
            </a:r>
            <a:r>
              <a:rPr lang="en-US" sz="2000" dirty="0" err="1"/>
              <a:t>kemampuan</a:t>
            </a:r>
            <a:r>
              <a:rPr lang="en-US" sz="2000" dirty="0"/>
              <a:t> </a:t>
            </a:r>
            <a:r>
              <a:rPr lang="en-US" sz="2000" dirty="0" err="1"/>
              <a:t>awal</a:t>
            </a:r>
            <a:r>
              <a:rPr lang="en-US" sz="2000" dirty="0"/>
              <a:t> </a:t>
            </a:r>
            <a:r>
              <a:rPr lang="en-US" sz="2000" dirty="0" err="1"/>
              <a:t>peserta</a:t>
            </a:r>
            <a:r>
              <a:rPr lang="en-US" sz="2000" dirty="0"/>
              <a:t> </a:t>
            </a:r>
            <a:r>
              <a:rPr lang="en-US" sz="2000" dirty="0" err="1"/>
              <a:t>didik</a:t>
            </a: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 err="1"/>
              <a:t>Mengetahui</a:t>
            </a:r>
            <a:r>
              <a:rPr lang="en-US" sz="2000" dirty="0"/>
              <a:t> </a:t>
            </a:r>
            <a:r>
              <a:rPr lang="en-US" sz="2000" dirty="0" err="1"/>
              <a:t>darimana</a:t>
            </a:r>
            <a:r>
              <a:rPr lang="en-US" sz="2000" dirty="0"/>
              <a:t> </a:t>
            </a:r>
            <a:r>
              <a:rPr lang="en-US" sz="2000" dirty="0" err="1"/>
              <a:t>proses</a:t>
            </a:r>
            <a:r>
              <a:rPr lang="en-US" sz="2000" dirty="0"/>
              <a:t> </a:t>
            </a:r>
            <a:r>
              <a:rPr lang="en-US" sz="2000" dirty="0" err="1"/>
              <a:t>belajar</a:t>
            </a:r>
            <a:r>
              <a:rPr lang="en-US" sz="2000" dirty="0"/>
              <a:t> </a:t>
            </a:r>
            <a:r>
              <a:rPr lang="en-US" sz="2000" dirty="0" err="1"/>
              <a:t>dimulai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381000" y="2133600"/>
            <a:ext cx="2819400" cy="838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Pre </a:t>
            </a:r>
            <a:r>
              <a:rPr lang="en-US" sz="2800" dirty="0" err="1">
                <a:solidFill>
                  <a:schemeClr val="tx1"/>
                </a:solidFill>
              </a:rPr>
              <a:t>Tes</a:t>
            </a:r>
            <a:r>
              <a:rPr lang="en-US" sz="2800" dirty="0">
                <a:solidFill>
                  <a:schemeClr val="tx1"/>
                </a:solidFill>
              </a:rPr>
              <a:t> (</a:t>
            </a:r>
            <a:r>
              <a:rPr lang="en-US" sz="2800" dirty="0" err="1">
                <a:solidFill>
                  <a:schemeClr val="tx1"/>
                </a:solidFill>
              </a:rPr>
              <a:t>Tes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Awal</a:t>
            </a:r>
            <a:r>
              <a:rPr lang="en-US" sz="28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4648200"/>
            <a:ext cx="7924800" cy="1828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membentuk</a:t>
            </a:r>
            <a:r>
              <a:rPr lang="en-US" sz="2400" dirty="0"/>
              <a:t> </a:t>
            </a:r>
            <a:r>
              <a:rPr lang="en-US" sz="2400" dirty="0" err="1"/>
              <a:t>manusia</a:t>
            </a:r>
            <a:r>
              <a:rPr lang="en-US" sz="2400" dirty="0"/>
              <a:t> yang </a:t>
            </a:r>
            <a:r>
              <a:rPr lang="en-US" sz="2400" dirty="0" err="1"/>
              <a:t>berkualitas</a:t>
            </a:r>
            <a:r>
              <a:rPr lang="en-US" sz="2400" dirty="0"/>
              <a:t> </a:t>
            </a:r>
            <a:r>
              <a:rPr lang="en-US" sz="2400" dirty="0" err="1"/>
              <a:t>tinggi</a:t>
            </a:r>
            <a:r>
              <a:rPr lang="en-US" sz="2400" dirty="0"/>
              <a:t>,  </a:t>
            </a:r>
            <a:r>
              <a:rPr lang="en-US" sz="2400" dirty="0" err="1"/>
              <a:t>baik</a:t>
            </a:r>
            <a:r>
              <a:rPr lang="en-US" sz="2400" dirty="0"/>
              <a:t> mental, moral </a:t>
            </a:r>
            <a:r>
              <a:rPr lang="en-US" sz="2400" dirty="0" err="1"/>
              <a:t>maupun</a:t>
            </a:r>
            <a:r>
              <a:rPr lang="en-US" sz="2400" dirty="0"/>
              <a:t> </a:t>
            </a:r>
            <a:r>
              <a:rPr lang="en-US" sz="2400" dirty="0" err="1"/>
              <a:t>fisik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381000" y="4267200"/>
            <a:ext cx="2895600" cy="838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ysClr val="windowText" lastClr="000000"/>
                </a:solidFill>
              </a:rPr>
              <a:t>Pembentukan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</a:rPr>
              <a:t>Kompentesi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2514600"/>
            <a:ext cx="5410200" cy="3962400"/>
          </a:xfrm>
          <a:prstGeom prst="rect">
            <a:avLst/>
          </a:prstGeom>
          <a:solidFill>
            <a:schemeClr val="bg2">
              <a:lumMod val="50000"/>
              <a:alpha val="5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en-US" sz="2400" dirty="0" err="1">
                <a:solidFill>
                  <a:schemeClr val="bg1"/>
                </a:solidFill>
              </a:rPr>
              <a:t>Mengetahui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tingkat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penguasaan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peserta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didik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terhadap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kompetisi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 err="1">
                <a:solidFill>
                  <a:schemeClr val="bg1"/>
                </a:solidFill>
              </a:rPr>
              <a:t>Mengetahui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kompentisi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tujuan-tujuan</a:t>
            </a:r>
            <a:r>
              <a:rPr lang="en-US" sz="2400" dirty="0">
                <a:solidFill>
                  <a:schemeClr val="bg1"/>
                </a:solidFill>
              </a:rPr>
              <a:t> yang </a:t>
            </a:r>
            <a:r>
              <a:rPr lang="en-US" sz="2400" dirty="0" err="1">
                <a:solidFill>
                  <a:schemeClr val="bg1"/>
                </a:solidFill>
              </a:rPr>
              <a:t>dikuasai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peserta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didik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 err="1">
                <a:solidFill>
                  <a:schemeClr val="bg1"/>
                </a:solidFill>
              </a:rPr>
              <a:t>Mengetahui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peserta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didik</a:t>
            </a:r>
            <a:r>
              <a:rPr lang="en-US" sz="2400" dirty="0">
                <a:solidFill>
                  <a:schemeClr val="bg1"/>
                </a:solidFill>
              </a:rPr>
              <a:t> yang </a:t>
            </a:r>
            <a:r>
              <a:rPr lang="en-US" sz="2400" dirty="0" err="1">
                <a:solidFill>
                  <a:schemeClr val="bg1"/>
                </a:solidFill>
              </a:rPr>
              <a:t>perlu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mendapat</a:t>
            </a:r>
            <a:r>
              <a:rPr lang="en-US" sz="2400" dirty="0">
                <a:solidFill>
                  <a:schemeClr val="bg1"/>
                </a:solidFill>
              </a:rPr>
              <a:t> remedial </a:t>
            </a:r>
            <a:r>
              <a:rPr lang="en-US" sz="2400" dirty="0" err="1">
                <a:solidFill>
                  <a:schemeClr val="bg1"/>
                </a:solidFill>
              </a:rPr>
              <a:t>dan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pengayaan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 err="1">
                <a:solidFill>
                  <a:schemeClr val="bg1"/>
                </a:solidFill>
              </a:rPr>
              <a:t>Bahan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acuan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untuk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melakukan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perbaikan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terhadap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kegiatan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pembelajaran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pembentukan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kompentesi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1676400"/>
            <a:ext cx="3276600" cy="914400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Post Test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52400" y="1371600"/>
          <a:ext cx="89916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Horizontal Scroll 2"/>
          <p:cNvSpPr/>
          <p:nvPr/>
        </p:nvSpPr>
        <p:spPr>
          <a:xfrm>
            <a:off x="685800" y="228600"/>
            <a:ext cx="7848600" cy="1143000"/>
          </a:xfrm>
          <a:prstGeom prst="horizontalScroll">
            <a:avLst/>
          </a:prstGeom>
          <a:solidFill>
            <a:srgbClr val="FFC000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Matura MT Script Capitals" pitchFamily="66" charset="0"/>
              </a:rPr>
              <a:t>Penilaian</a:t>
            </a:r>
            <a:r>
              <a:rPr lang="en-US" sz="3600" dirty="0">
                <a:solidFill>
                  <a:schemeClr val="tx1"/>
                </a:solidFill>
                <a:latin typeface="Matura MT Script Capitals" pitchFamily="66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Matura MT Script Capitals" pitchFamily="66" charset="0"/>
              </a:rPr>
              <a:t>Hasil</a:t>
            </a:r>
            <a:r>
              <a:rPr lang="en-US" sz="3600" dirty="0">
                <a:solidFill>
                  <a:schemeClr val="tx1"/>
                </a:solidFill>
                <a:latin typeface="Matura MT Script Capitals" pitchFamily="66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Matura MT Script Capitals" pitchFamily="66" charset="0"/>
              </a:rPr>
              <a:t>Belajar</a:t>
            </a:r>
            <a:endParaRPr lang="en-US" sz="3600" dirty="0">
              <a:solidFill>
                <a:schemeClr val="tx1"/>
              </a:solidFill>
              <a:latin typeface="Matura MT Script Capitals" pitchFamily="66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200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Jokerman" pitchFamily="82" charset="0"/>
              </a:rPr>
              <a:t>Tindak</a:t>
            </a:r>
            <a:r>
              <a:rPr lang="en-US" sz="4000" dirty="0">
                <a:latin typeface="Jokerman" pitchFamily="82" charset="0"/>
              </a:rPr>
              <a:t> </a:t>
            </a:r>
            <a:r>
              <a:rPr lang="en-US" sz="4000" dirty="0" err="1">
                <a:latin typeface="Jokerman" pitchFamily="82" charset="0"/>
              </a:rPr>
              <a:t>Lanjut</a:t>
            </a:r>
            <a:endParaRPr lang="en-US" sz="4000" dirty="0">
              <a:latin typeface="Jokerman" pitchFamily="82" charset="0"/>
            </a:endParaRPr>
          </a:p>
        </p:txBody>
      </p:sp>
      <p:sp>
        <p:nvSpPr>
          <p:cNvPr id="4" name="Plaque 3"/>
          <p:cNvSpPr/>
          <p:nvPr/>
        </p:nvSpPr>
        <p:spPr>
          <a:xfrm>
            <a:off x="914400" y="1219200"/>
            <a:ext cx="3352800" cy="990600"/>
          </a:xfrm>
          <a:prstGeom prst="plaque">
            <a:avLst/>
          </a:prstGeom>
          <a:solidFill>
            <a:srgbClr val="800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omic Sans MS" pitchFamily="66" charset="0"/>
              </a:rPr>
              <a:t>Peningkatan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aktivitas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dan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kreativitas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peserta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didik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5" name="Minus 4"/>
          <p:cNvSpPr/>
          <p:nvPr/>
        </p:nvSpPr>
        <p:spPr>
          <a:xfrm>
            <a:off x="4114800" y="1752600"/>
            <a:ext cx="1371600" cy="152400"/>
          </a:xfrm>
          <a:prstGeom prst="mathMinus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laque 5"/>
          <p:cNvSpPr/>
          <p:nvPr/>
        </p:nvSpPr>
        <p:spPr>
          <a:xfrm>
            <a:off x="5029200" y="1219200"/>
            <a:ext cx="3429000" cy="990600"/>
          </a:xfrm>
          <a:prstGeom prst="plaqu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omic Sans MS" pitchFamily="66" charset="0"/>
              </a:rPr>
              <a:t>Peningkatan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motivasi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belajar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7" name="Minus 6"/>
          <p:cNvSpPr/>
          <p:nvPr/>
        </p:nvSpPr>
        <p:spPr>
          <a:xfrm rot="5400000">
            <a:off x="-495300" y="4229100"/>
            <a:ext cx="5867400" cy="304800"/>
          </a:xfrm>
          <a:prstGeom prst="mathMinus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838200" y="2362200"/>
            <a:ext cx="3429000" cy="914400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Comic Sans MS" pitchFamily="66" charset="0"/>
              </a:rPr>
              <a:t>Mengembangkan</a:t>
            </a:r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 pitchFamily="66" charset="0"/>
              </a:rPr>
              <a:t>keberanian</a:t>
            </a:r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 pitchFamily="66" charset="0"/>
              </a:rPr>
              <a:t>dan</a:t>
            </a:r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 rasa </a:t>
            </a:r>
            <a:r>
              <a:rPr lang="en-US" dirty="0" err="1">
                <a:solidFill>
                  <a:schemeClr val="tx1"/>
                </a:solidFill>
                <a:latin typeface="Comic Sans MS" pitchFamily="66" charset="0"/>
              </a:rPr>
              <a:t>percaya</a:t>
            </a:r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 pitchFamily="66" charset="0"/>
              </a:rPr>
              <a:t>diri</a:t>
            </a:r>
            <a:endParaRPr lang="en-US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38200" y="4495800"/>
            <a:ext cx="3429000" cy="914400"/>
          </a:xfrm>
          <a:prstGeom prst="roundRect">
            <a:avLst/>
          </a:prstGeom>
          <a:solidFill>
            <a:srgbClr val="66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Comic Sans MS" pitchFamily="66" charset="0"/>
              </a:rPr>
              <a:t>Melibatkan</a:t>
            </a:r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 pitchFamily="66" charset="0"/>
              </a:rPr>
              <a:t>peserta</a:t>
            </a:r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 pitchFamily="66" charset="0"/>
              </a:rPr>
              <a:t>didik</a:t>
            </a:r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 pitchFamily="66" charset="0"/>
              </a:rPr>
              <a:t>dalam</a:t>
            </a:r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 pitchFamily="66" charset="0"/>
              </a:rPr>
              <a:t>menentukan</a:t>
            </a:r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 pitchFamily="66" charset="0"/>
              </a:rPr>
              <a:t>tujuan</a:t>
            </a:r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 pitchFamily="66" charset="0"/>
              </a:rPr>
              <a:t>dan</a:t>
            </a:r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 pitchFamily="66" charset="0"/>
              </a:rPr>
              <a:t>menilai</a:t>
            </a:r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 pitchFamily="66" charset="0"/>
              </a:rPr>
              <a:t>hasilnya</a:t>
            </a:r>
            <a:endParaRPr lang="en-US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38200" y="3429000"/>
            <a:ext cx="3429000" cy="914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Comic Sans MS" pitchFamily="66" charset="0"/>
              </a:rPr>
              <a:t>Memberi</a:t>
            </a:r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 pitchFamily="66" charset="0"/>
              </a:rPr>
              <a:t>kesempatan</a:t>
            </a:r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 pitchFamily="66" charset="0"/>
              </a:rPr>
              <a:t>berkomunikasi</a:t>
            </a:r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 pitchFamily="66" charset="0"/>
              </a:rPr>
              <a:t>aktif</a:t>
            </a:r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 pitchFamily="66" charset="0"/>
              </a:rPr>
              <a:t>dan</a:t>
            </a:r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 pitchFamily="66" charset="0"/>
              </a:rPr>
              <a:t>terarah</a:t>
            </a:r>
            <a:endParaRPr lang="en-US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38200" y="5638800"/>
            <a:ext cx="3429000" cy="990600"/>
          </a:xfrm>
          <a:prstGeom prst="roundRect">
            <a:avLst/>
          </a:prstGeom>
          <a:solidFill>
            <a:srgbClr val="CC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Comic Sans MS" pitchFamily="66" charset="0"/>
              </a:rPr>
              <a:t>Memberi</a:t>
            </a:r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 pitchFamily="66" charset="0"/>
              </a:rPr>
              <a:t>pengawasan</a:t>
            </a:r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 yang </a:t>
            </a:r>
            <a:r>
              <a:rPr lang="en-US" dirty="0" err="1">
                <a:solidFill>
                  <a:schemeClr val="tx1"/>
                </a:solidFill>
                <a:latin typeface="Comic Sans MS" pitchFamily="66" charset="0"/>
              </a:rPr>
              <a:t>tidak</a:t>
            </a:r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 pitchFamily="66" charset="0"/>
              </a:rPr>
              <a:t>ketat</a:t>
            </a:r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 pitchFamily="66" charset="0"/>
              </a:rPr>
              <a:t>dan</a:t>
            </a:r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 pitchFamily="66" charset="0"/>
              </a:rPr>
              <a:t>otoriter</a:t>
            </a:r>
            <a:endParaRPr lang="en-US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" name="Minus 11"/>
          <p:cNvSpPr/>
          <p:nvPr/>
        </p:nvSpPr>
        <p:spPr>
          <a:xfrm rot="5400000">
            <a:off x="4229100" y="4000500"/>
            <a:ext cx="5181600" cy="228600"/>
          </a:xfrm>
          <a:prstGeom prst="mathMinus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029200" y="2362200"/>
            <a:ext cx="3429000" cy="9144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omic Sans MS" pitchFamily="66" charset="0"/>
              </a:rPr>
              <a:t>Memberikan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kehangatan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dan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semangat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029200" y="3429000"/>
            <a:ext cx="3429000" cy="914400"/>
          </a:xfrm>
          <a:prstGeom prst="round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omic Sans MS" pitchFamily="66" charset="0"/>
              </a:rPr>
              <a:t>Membangkitkan</a:t>
            </a:r>
            <a:r>
              <a:rPr lang="en-US" dirty="0">
                <a:latin typeface="Comic Sans MS" pitchFamily="66" charset="0"/>
              </a:rPr>
              <a:t> rasa </a:t>
            </a:r>
            <a:r>
              <a:rPr lang="en-US" dirty="0" err="1">
                <a:latin typeface="Comic Sans MS" pitchFamily="66" charset="0"/>
              </a:rPr>
              <a:t>ingin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tahu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7" name="Minus 16"/>
          <p:cNvSpPr/>
          <p:nvPr/>
        </p:nvSpPr>
        <p:spPr>
          <a:xfrm>
            <a:off x="3810000" y="5943600"/>
            <a:ext cx="3505200" cy="228600"/>
          </a:xfrm>
          <a:prstGeom prst="mathMinus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kupu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5334000"/>
            <a:ext cx="1905000" cy="1905000"/>
          </a:xfrm>
          <a:prstGeom prst="rect">
            <a:avLst/>
          </a:prstGeom>
        </p:spPr>
      </p:pic>
      <p:pic>
        <p:nvPicPr>
          <p:cNvPr id="19" name="Picture 18" descr="kupu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5638800"/>
            <a:ext cx="914400" cy="914400"/>
          </a:xfrm>
          <a:prstGeom prst="rect">
            <a:avLst/>
          </a:prstGeom>
        </p:spPr>
      </p:pic>
      <p:pic>
        <p:nvPicPr>
          <p:cNvPr id="20" name="Picture 19" descr="kupu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5638800"/>
            <a:ext cx="914400" cy="914400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5029200" y="4495800"/>
            <a:ext cx="3429000" cy="91440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omic Sans MS" pitchFamily="66" charset="0"/>
              </a:rPr>
              <a:t>Memperhatikan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minat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belajar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siswa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ular Callout 1"/>
          <p:cNvSpPr/>
          <p:nvPr/>
        </p:nvSpPr>
        <p:spPr>
          <a:xfrm>
            <a:off x="4267200" y="609600"/>
            <a:ext cx="4419600" cy="1066800"/>
          </a:xfrm>
          <a:prstGeom prst="wedgeRectCallout">
            <a:avLst>
              <a:gd name="adj1" fmla="val -11602"/>
              <a:gd name="adj2" fmla="val 98104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Rencana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Pelaksanaan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Pembelajaran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09600" y="304800"/>
            <a:ext cx="2895600" cy="990600"/>
          </a:xfrm>
          <a:prstGeom prst="round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1. </a:t>
            </a:r>
            <a:r>
              <a:rPr lang="en-US" sz="2400" dirty="0" err="1"/>
              <a:t>Kegiatan</a:t>
            </a:r>
            <a:r>
              <a:rPr lang="en-US" sz="2400" dirty="0"/>
              <a:t> </a:t>
            </a:r>
            <a:r>
              <a:rPr lang="en-US" sz="2400" dirty="0" err="1"/>
              <a:t>Awal</a:t>
            </a:r>
            <a:r>
              <a:rPr lang="en-US" sz="2400" dirty="0"/>
              <a:t>/</a:t>
            </a:r>
            <a:r>
              <a:rPr lang="en-US" sz="2400" dirty="0" err="1"/>
              <a:t>Pedahuluan</a:t>
            </a:r>
            <a:endParaRPr lang="en-US" sz="2400" dirty="0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-2132806" y="3505200"/>
            <a:ext cx="4876006" cy="7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04800" y="1066800"/>
            <a:ext cx="304800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724694" y="2780506"/>
            <a:ext cx="380206" cy="7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609600" y="1600200"/>
            <a:ext cx="2895600" cy="990600"/>
          </a:xfrm>
          <a:prstGeom prst="roundRect">
            <a:avLst/>
          </a:prstGeom>
          <a:solidFill>
            <a:srgbClr val="800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2. </a:t>
            </a:r>
            <a:r>
              <a:rPr lang="en-US" sz="2400" dirty="0" err="1"/>
              <a:t>Kegiatan</a:t>
            </a:r>
            <a:r>
              <a:rPr lang="en-US" sz="2400" dirty="0"/>
              <a:t> </a:t>
            </a:r>
            <a:r>
              <a:rPr lang="en-US" sz="2400" dirty="0" err="1"/>
              <a:t>Inti</a:t>
            </a:r>
            <a:endParaRPr lang="en-US" sz="2400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304800" y="2133600"/>
            <a:ext cx="304800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Flowchart: Terminator 20"/>
          <p:cNvSpPr/>
          <p:nvPr/>
        </p:nvSpPr>
        <p:spPr>
          <a:xfrm>
            <a:off x="685800" y="2819400"/>
            <a:ext cx="4724400" cy="1143000"/>
          </a:xfrm>
          <a:prstGeom prst="flowChartTerminator">
            <a:avLst/>
          </a:prstGeom>
          <a:solidFill>
            <a:srgbClr val="CC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Guru </a:t>
            </a:r>
            <a:r>
              <a:rPr lang="en-US" sz="2400" dirty="0" err="1">
                <a:solidFill>
                  <a:schemeClr val="tx1"/>
                </a:solidFill>
              </a:rPr>
              <a:t>memberitahukan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tujuan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atau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kompetensi</a:t>
            </a:r>
            <a:r>
              <a:rPr lang="en-US" sz="2400" dirty="0">
                <a:solidFill>
                  <a:schemeClr val="tx1"/>
                </a:solidFill>
              </a:rPr>
              <a:t> yang </a:t>
            </a:r>
            <a:r>
              <a:rPr lang="en-US" sz="2400" dirty="0" err="1">
                <a:solidFill>
                  <a:schemeClr val="tx1"/>
                </a:solidFill>
              </a:rPr>
              <a:t>harus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dicapai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oleh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peserta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didik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2" name="Flowchart: Terminator 21"/>
          <p:cNvSpPr/>
          <p:nvPr/>
        </p:nvSpPr>
        <p:spPr>
          <a:xfrm>
            <a:off x="685800" y="4038600"/>
            <a:ext cx="4724400" cy="1143000"/>
          </a:xfrm>
          <a:prstGeom prst="flowChartTerminator">
            <a:avLst/>
          </a:prstGeom>
          <a:solidFill>
            <a:srgbClr val="CC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Alternatif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kegiatan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belajar</a:t>
            </a:r>
            <a:r>
              <a:rPr lang="en-US" sz="2400" dirty="0">
                <a:solidFill>
                  <a:schemeClr val="tx1"/>
                </a:solidFill>
              </a:rPr>
              <a:t> yang </a:t>
            </a:r>
            <a:r>
              <a:rPr lang="en-US" sz="2400" dirty="0" err="1">
                <a:solidFill>
                  <a:schemeClr val="tx1"/>
                </a:solidFill>
              </a:rPr>
              <a:t>akan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dialami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peserta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didik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09600" y="5334000"/>
            <a:ext cx="2590800" cy="914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3. </a:t>
            </a:r>
            <a:r>
              <a:rPr lang="en-US" sz="2400" dirty="0" err="1">
                <a:solidFill>
                  <a:schemeClr val="tx1"/>
                </a:solidFill>
              </a:rPr>
              <a:t>Kegiatan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Akhir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304800" y="5943600"/>
            <a:ext cx="304800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Flowchart: Terminator 25"/>
          <p:cNvSpPr/>
          <p:nvPr/>
        </p:nvSpPr>
        <p:spPr>
          <a:xfrm>
            <a:off x="3505200" y="5257800"/>
            <a:ext cx="3886200" cy="1143000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Mengajak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peserta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didik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menyimpulkan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materi</a:t>
            </a:r>
            <a:r>
              <a:rPr lang="en-US" sz="2400" dirty="0">
                <a:solidFill>
                  <a:schemeClr val="tx1"/>
                </a:solidFill>
              </a:rPr>
              <a:t> yang </a:t>
            </a:r>
            <a:r>
              <a:rPr lang="en-US" sz="2400" dirty="0" err="1">
                <a:solidFill>
                  <a:schemeClr val="tx1"/>
                </a:solidFill>
              </a:rPr>
              <a:t>telah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diajarkan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3200400" y="5867400"/>
            <a:ext cx="304800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724694" y="3999706"/>
            <a:ext cx="380206" cy="7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2" grpId="0" animBg="1"/>
      <p:bldP spid="21" grpId="0" animBg="1"/>
      <p:bldP spid="22" grpId="0" animBg="1"/>
      <p:bldP spid="23" grpId="0" animBg="1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p Ribbon 1"/>
          <p:cNvSpPr/>
          <p:nvPr/>
        </p:nvSpPr>
        <p:spPr>
          <a:xfrm>
            <a:off x="914400" y="4953000"/>
            <a:ext cx="7848600" cy="1524000"/>
          </a:xfrm>
          <a:prstGeom prst="ribbon2">
            <a:avLst>
              <a:gd name="adj1" fmla="val 16667"/>
              <a:gd name="adj2" fmla="val 65056"/>
            </a:avLst>
          </a:prstGeom>
          <a:solidFill>
            <a:srgbClr val="002060">
              <a:alpha val="42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Matura MT Script Capitals" pitchFamily="66" charset="0"/>
              </a:rPr>
              <a:t>Wassalamualaikum</a:t>
            </a:r>
            <a:r>
              <a:rPr lang="en-US" sz="3200" dirty="0">
                <a:latin typeface="Matura MT Script Capitals" pitchFamily="66" charset="0"/>
              </a:rPr>
              <a:t> </a:t>
            </a:r>
            <a:r>
              <a:rPr lang="en-US" sz="3200" dirty="0" err="1">
                <a:latin typeface="Matura MT Script Capitals" pitchFamily="66" charset="0"/>
              </a:rPr>
              <a:t>Wr</a:t>
            </a:r>
            <a:r>
              <a:rPr lang="en-US" sz="3200" dirty="0">
                <a:latin typeface="Matura MT Script Capitals" pitchFamily="66" charset="0"/>
              </a:rPr>
              <a:t>. </a:t>
            </a:r>
            <a:r>
              <a:rPr lang="en-US" sz="3200" dirty="0" err="1">
                <a:latin typeface="Matura MT Script Capitals" pitchFamily="66" charset="0"/>
              </a:rPr>
              <a:t>Wb</a:t>
            </a:r>
            <a:endParaRPr lang="en-US" sz="3200" dirty="0">
              <a:latin typeface="Matura MT Script Capitals" pitchFamily="66" charset="0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Multidocument 1"/>
          <p:cNvSpPr/>
          <p:nvPr/>
        </p:nvSpPr>
        <p:spPr>
          <a:xfrm>
            <a:off x="533400" y="228600"/>
            <a:ext cx="6019800" cy="990600"/>
          </a:xfrm>
          <a:prstGeom prst="flowChartMultidocumen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ysClr val="windowText" lastClr="000000"/>
                </a:solidFill>
                <a:latin typeface="Imprint MT Shadow" pitchFamily="82" charset="0"/>
              </a:rPr>
              <a:t>Hakikat</a:t>
            </a:r>
            <a:r>
              <a:rPr lang="en-US" sz="3600" dirty="0">
                <a:solidFill>
                  <a:sysClr val="windowText" lastClr="000000"/>
                </a:solidFill>
                <a:latin typeface="Imprint MT Shadow" pitchFamily="82" charset="0"/>
              </a:rPr>
              <a:t> KTSP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1676400"/>
            <a:ext cx="1828800" cy="6858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KTSP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19400" y="1524000"/>
            <a:ext cx="3505200" cy="9906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Kurikulum</a:t>
            </a:r>
            <a:r>
              <a:rPr lang="en-US" sz="2400" dirty="0"/>
              <a:t> Tingkat </a:t>
            </a:r>
            <a:r>
              <a:rPr lang="en-US" sz="2400" dirty="0" err="1"/>
              <a:t>Satuan</a:t>
            </a:r>
            <a:r>
              <a:rPr lang="en-US" sz="2400" dirty="0"/>
              <a:t> </a:t>
            </a:r>
            <a:r>
              <a:rPr lang="en-US" sz="2400" dirty="0" err="1"/>
              <a:t>Pendidikan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304800" y="2819400"/>
            <a:ext cx="2438400" cy="762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Penyempurna</a:t>
            </a:r>
            <a:r>
              <a:rPr lang="en-US" sz="2400" dirty="0"/>
              <a:t> </a:t>
            </a:r>
            <a:r>
              <a:rPr lang="en-US" sz="2400" dirty="0" err="1"/>
              <a:t>kurikulium</a:t>
            </a:r>
            <a:r>
              <a:rPr lang="en-US" sz="2400" dirty="0"/>
              <a:t> 2004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48000" y="2819400"/>
            <a:ext cx="2667000" cy="762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Kurikulum</a:t>
            </a:r>
            <a:r>
              <a:rPr lang="en-US" sz="2400" dirty="0"/>
              <a:t> </a:t>
            </a:r>
            <a:r>
              <a:rPr lang="en-US" sz="2400" dirty="0" err="1"/>
              <a:t>operasional</a:t>
            </a:r>
            <a:endParaRPr lang="en-US" sz="2400" dirty="0"/>
          </a:p>
        </p:txBody>
      </p:sp>
      <p:sp>
        <p:nvSpPr>
          <p:cNvPr id="14" name="Folded Corner 13"/>
          <p:cNvSpPr/>
          <p:nvPr/>
        </p:nvSpPr>
        <p:spPr>
          <a:xfrm>
            <a:off x="381000" y="4114800"/>
            <a:ext cx="7924800" cy="1905000"/>
          </a:xfrm>
          <a:prstGeom prst="foldedCorner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dikembangkan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memperhatikan</a:t>
            </a:r>
            <a:r>
              <a:rPr lang="en-US" sz="2400" dirty="0"/>
              <a:t> </a:t>
            </a:r>
            <a:r>
              <a:rPr lang="en-US" sz="2400" dirty="0" err="1"/>
              <a:t>standar</a:t>
            </a:r>
            <a:r>
              <a:rPr lang="en-US" sz="2400" dirty="0"/>
              <a:t> </a:t>
            </a:r>
            <a:r>
              <a:rPr lang="en-US" sz="2400" dirty="0" err="1"/>
              <a:t>kompetensi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indicator </a:t>
            </a:r>
            <a:r>
              <a:rPr lang="en-US" sz="2400" dirty="0" err="1"/>
              <a:t>kompetensi</a:t>
            </a:r>
            <a:r>
              <a:rPr lang="en-US" sz="2400" dirty="0"/>
              <a:t> </a:t>
            </a:r>
            <a:r>
              <a:rPr lang="en-US" sz="2400" dirty="0" err="1"/>
              <a:t>sebagai</a:t>
            </a:r>
            <a:r>
              <a:rPr lang="en-US" sz="2400" dirty="0"/>
              <a:t> </a:t>
            </a:r>
            <a:r>
              <a:rPr lang="en-US" sz="2400" dirty="0" err="1"/>
              <a:t>pedoman</a:t>
            </a:r>
            <a:r>
              <a:rPr lang="en-US" sz="2400" dirty="0"/>
              <a:t> </a:t>
            </a:r>
            <a:r>
              <a:rPr lang="en-US" sz="2400" dirty="0" err="1"/>
              <a:t>penentuan</a:t>
            </a:r>
            <a:r>
              <a:rPr lang="en-US" sz="2400" dirty="0"/>
              <a:t> </a:t>
            </a:r>
            <a:r>
              <a:rPr lang="en-US" sz="2400" dirty="0" err="1"/>
              <a:t>penilaian</a:t>
            </a:r>
            <a:r>
              <a:rPr lang="en-US" sz="2400" dirty="0"/>
              <a:t> </a:t>
            </a:r>
            <a:r>
              <a:rPr lang="en-US" sz="2400" dirty="0" err="1"/>
              <a:t>kelulusan</a:t>
            </a:r>
            <a:r>
              <a:rPr lang="en-US" sz="2400" dirty="0"/>
              <a:t> </a:t>
            </a:r>
            <a:r>
              <a:rPr lang="en-US" sz="2400" dirty="0" err="1"/>
              <a:t>peserta</a:t>
            </a:r>
            <a:r>
              <a:rPr lang="en-US" sz="2400" dirty="0"/>
              <a:t> </a:t>
            </a:r>
            <a:r>
              <a:rPr lang="en-US" sz="2400" dirty="0" err="1"/>
              <a:t>didik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satuan</a:t>
            </a:r>
            <a:r>
              <a:rPr lang="en-US" sz="2400" dirty="0"/>
              <a:t> </a:t>
            </a:r>
            <a:r>
              <a:rPr lang="en-US" sz="2400" dirty="0" err="1"/>
              <a:t>pendidikan</a:t>
            </a:r>
            <a:r>
              <a:rPr lang="en-US" sz="2400" dirty="0"/>
              <a:t>,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standar</a:t>
            </a:r>
            <a:r>
              <a:rPr lang="en-US" sz="2400" dirty="0"/>
              <a:t> </a:t>
            </a:r>
            <a:r>
              <a:rPr lang="en-US" sz="2400" dirty="0" err="1"/>
              <a:t>isi</a:t>
            </a:r>
            <a:r>
              <a:rPr lang="en-US" sz="2400" dirty="0"/>
              <a:t> yang </a:t>
            </a:r>
            <a:r>
              <a:rPr lang="en-US" sz="2400" dirty="0" err="1"/>
              <a:t>telah</a:t>
            </a:r>
            <a:r>
              <a:rPr lang="en-US" sz="2400" dirty="0"/>
              <a:t> </a:t>
            </a:r>
            <a:r>
              <a:rPr lang="en-US" sz="2400" dirty="0" err="1"/>
              <a:t>disahkan</a:t>
            </a:r>
            <a:r>
              <a:rPr lang="en-US" sz="2400" dirty="0"/>
              <a:t> </a:t>
            </a:r>
            <a:r>
              <a:rPr lang="en-US" sz="2400" dirty="0" err="1"/>
              <a:t>oleh</a:t>
            </a:r>
            <a:r>
              <a:rPr lang="en-US" sz="2400" dirty="0"/>
              <a:t> </a:t>
            </a:r>
            <a:r>
              <a:rPr lang="en-US" sz="2400" dirty="0" err="1"/>
              <a:t>pemerintah</a:t>
            </a:r>
            <a:endParaRPr lang="en-US" sz="2400" dirty="0"/>
          </a:p>
        </p:txBody>
      </p:sp>
      <p:sp>
        <p:nvSpPr>
          <p:cNvPr id="8" name="Right Arrow 7"/>
          <p:cNvSpPr/>
          <p:nvPr/>
        </p:nvSpPr>
        <p:spPr>
          <a:xfrm>
            <a:off x="2362200" y="1828800"/>
            <a:ext cx="533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990600" y="2362200"/>
            <a:ext cx="609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2743200" y="2895600"/>
            <a:ext cx="3810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1066800" y="3581400"/>
            <a:ext cx="7620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  <p:bldP spid="12" grpId="0" animBg="1"/>
      <p:bldP spid="13" grpId="0" animBg="1"/>
      <p:bldP spid="14" grpId="0" animBg="1"/>
      <p:bldP spid="8" grpId="0" animBg="1"/>
      <p:bldP spid="9" grpId="0" animBg="1"/>
      <p:bldP spid="10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Ribbon 1"/>
          <p:cNvSpPr/>
          <p:nvPr/>
        </p:nvSpPr>
        <p:spPr>
          <a:xfrm>
            <a:off x="457200" y="152400"/>
            <a:ext cx="8686800" cy="1447800"/>
          </a:xfrm>
          <a:prstGeom prst="ribbon">
            <a:avLst>
              <a:gd name="adj1" fmla="val 16667"/>
              <a:gd name="adj2" fmla="val 5971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Ravie" pitchFamily="82" charset="0"/>
              </a:rPr>
              <a:t>Tujuan</a:t>
            </a:r>
            <a:r>
              <a:rPr lang="en-US" sz="3600" dirty="0">
                <a:latin typeface="Ravie" pitchFamily="82" charset="0"/>
              </a:rPr>
              <a:t> KTSP</a:t>
            </a:r>
          </a:p>
        </p:txBody>
      </p:sp>
      <p:sp>
        <p:nvSpPr>
          <p:cNvPr id="3" name="Rectangle 2"/>
          <p:cNvSpPr/>
          <p:nvPr/>
        </p:nvSpPr>
        <p:spPr>
          <a:xfrm>
            <a:off x="5562600" y="2133600"/>
            <a:ext cx="2514600" cy="6858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umum</a:t>
            </a:r>
            <a:endParaRPr lang="en-US" sz="3200" dirty="0"/>
          </a:p>
        </p:txBody>
      </p:sp>
      <p:sp>
        <p:nvSpPr>
          <p:cNvPr id="4" name="Rounded Rectangle 3"/>
          <p:cNvSpPr/>
          <p:nvPr/>
        </p:nvSpPr>
        <p:spPr>
          <a:xfrm>
            <a:off x="609600" y="2743200"/>
            <a:ext cx="7010400" cy="1600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Mendirikan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memberdayakan</a:t>
            </a:r>
            <a:r>
              <a:rPr lang="en-US" sz="2800" dirty="0"/>
              <a:t> </a:t>
            </a:r>
            <a:r>
              <a:rPr lang="en-US" sz="2800" dirty="0" err="1"/>
              <a:t>pendidikan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memberi</a:t>
            </a:r>
            <a:r>
              <a:rPr lang="en-US" sz="2800" dirty="0"/>
              <a:t> </a:t>
            </a:r>
            <a:r>
              <a:rPr lang="en-US" sz="2800" dirty="0" err="1"/>
              <a:t>kewenangan</a:t>
            </a:r>
            <a:r>
              <a:rPr lang="en-US" sz="2800" dirty="0"/>
              <a:t> </a:t>
            </a:r>
            <a:r>
              <a:rPr lang="en-US" sz="2800" dirty="0" err="1"/>
              <a:t>pada</a:t>
            </a:r>
            <a:r>
              <a:rPr lang="en-US" sz="2800" dirty="0"/>
              <a:t> </a:t>
            </a:r>
            <a:r>
              <a:rPr lang="en-US" sz="2800" dirty="0" err="1"/>
              <a:t>lembaga</a:t>
            </a:r>
            <a:r>
              <a:rPr lang="en-US" sz="2800" dirty="0"/>
              <a:t> </a:t>
            </a:r>
            <a:r>
              <a:rPr lang="en-US" sz="2800" dirty="0" err="1"/>
              <a:t>pendidikan</a:t>
            </a:r>
            <a:endParaRPr lang="en-US" sz="2800" dirty="0"/>
          </a:p>
        </p:txBody>
      </p:sp>
      <p:sp>
        <p:nvSpPr>
          <p:cNvPr id="5" name="Rounded Rectangle 4"/>
          <p:cNvSpPr/>
          <p:nvPr/>
        </p:nvSpPr>
        <p:spPr>
          <a:xfrm>
            <a:off x="609600" y="4495800"/>
            <a:ext cx="7010400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Mendorong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sekolah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dalam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pengambilan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keputusan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secara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partisipan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2743200" y="0"/>
            <a:ext cx="3886200" cy="1981200"/>
          </a:xfrm>
          <a:prstGeom prst="cloudCallout">
            <a:avLst>
              <a:gd name="adj1" fmla="val 15366"/>
              <a:gd name="adj2" fmla="val 68891"/>
            </a:avLst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Tujuan</a:t>
            </a:r>
            <a:r>
              <a:rPr lang="en-US" sz="2800" dirty="0"/>
              <a:t> </a:t>
            </a:r>
            <a:r>
              <a:rPr lang="en-US" sz="2800" dirty="0" err="1"/>
              <a:t>Khusus</a:t>
            </a:r>
            <a:r>
              <a:rPr lang="en-US" sz="2800" dirty="0"/>
              <a:t> KTSP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28600" y="2133600"/>
            <a:ext cx="3810000" cy="914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Meningkatkan</a:t>
            </a:r>
            <a:r>
              <a:rPr lang="en-US" sz="2400" dirty="0"/>
              <a:t> </a:t>
            </a:r>
            <a:r>
              <a:rPr lang="en-US" sz="2400" dirty="0" err="1"/>
              <a:t>mutu</a:t>
            </a:r>
            <a:r>
              <a:rPr lang="en-US" sz="2400" dirty="0"/>
              <a:t> </a:t>
            </a:r>
            <a:r>
              <a:rPr lang="en-US" sz="2400" dirty="0" err="1"/>
              <a:t>pendidikan</a:t>
            </a:r>
            <a:endParaRPr lang="en-US" sz="2400" dirty="0"/>
          </a:p>
        </p:txBody>
      </p:sp>
      <p:sp>
        <p:nvSpPr>
          <p:cNvPr id="4" name="Rounded Rectangle 3"/>
          <p:cNvSpPr/>
          <p:nvPr/>
        </p:nvSpPr>
        <p:spPr>
          <a:xfrm>
            <a:off x="228600" y="3352800"/>
            <a:ext cx="3810000" cy="12192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Meningkatkan</a:t>
            </a:r>
            <a:r>
              <a:rPr lang="en-US" sz="2400" dirty="0"/>
              <a:t> </a:t>
            </a:r>
            <a:r>
              <a:rPr lang="en-US" sz="2400" dirty="0" err="1"/>
              <a:t>kepedulian</a:t>
            </a:r>
            <a:r>
              <a:rPr lang="en-US" sz="2400" dirty="0"/>
              <a:t> </a:t>
            </a:r>
            <a:r>
              <a:rPr lang="en-US" sz="2400" dirty="0" err="1"/>
              <a:t>warga</a:t>
            </a:r>
            <a:r>
              <a:rPr lang="en-US" sz="2400" dirty="0"/>
              <a:t> </a:t>
            </a:r>
            <a:r>
              <a:rPr lang="en-US" sz="2400" dirty="0" err="1"/>
              <a:t>sekolah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masyarakat</a:t>
            </a:r>
            <a:endParaRPr lang="en-US" sz="2400" dirty="0"/>
          </a:p>
        </p:txBody>
      </p:sp>
      <p:sp>
        <p:nvSpPr>
          <p:cNvPr id="5" name="Rounded Rectangle 4"/>
          <p:cNvSpPr/>
          <p:nvPr/>
        </p:nvSpPr>
        <p:spPr>
          <a:xfrm>
            <a:off x="228600" y="4800600"/>
            <a:ext cx="3886200" cy="9144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Meningkatkan</a:t>
            </a:r>
            <a:r>
              <a:rPr lang="en-US" sz="2400" dirty="0"/>
              <a:t> </a:t>
            </a:r>
            <a:r>
              <a:rPr lang="en-US" sz="2400" dirty="0" err="1"/>
              <a:t>kompetisi</a:t>
            </a:r>
            <a:endParaRPr lang="en-US" sz="2400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1219200" y="381000"/>
            <a:ext cx="6248400" cy="1447800"/>
          </a:xfrm>
          <a:prstGeom prst="horizontalScroll">
            <a:avLst/>
          </a:prstGeom>
          <a:solidFill>
            <a:schemeClr val="bg1">
              <a:alpha val="4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ysClr val="windowText" lastClr="000000"/>
                </a:solidFill>
                <a:latin typeface="Kristen ITC" pitchFamily="66" charset="0"/>
              </a:rPr>
              <a:t>Landasan</a:t>
            </a:r>
            <a:r>
              <a:rPr lang="en-US" sz="3200" dirty="0">
                <a:solidFill>
                  <a:sysClr val="windowText" lastClr="000000"/>
                </a:solidFill>
                <a:latin typeface="Kristen ITC" pitchFamily="66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Kristen ITC" pitchFamily="66" charset="0"/>
              </a:rPr>
              <a:t>Pengembangan</a:t>
            </a:r>
            <a:r>
              <a:rPr lang="en-US" sz="3200" dirty="0">
                <a:solidFill>
                  <a:sysClr val="windowText" lastClr="000000"/>
                </a:solidFill>
                <a:latin typeface="Kristen ITC" pitchFamily="66" charset="0"/>
              </a:rPr>
              <a:t> KTSP</a:t>
            </a:r>
          </a:p>
        </p:txBody>
      </p:sp>
      <p:sp>
        <p:nvSpPr>
          <p:cNvPr id="3" name="Folded Corner 2"/>
          <p:cNvSpPr/>
          <p:nvPr/>
        </p:nvSpPr>
        <p:spPr>
          <a:xfrm>
            <a:off x="533400" y="2057400"/>
            <a:ext cx="7848600" cy="4343400"/>
          </a:xfrm>
          <a:prstGeom prst="foldedCorner">
            <a:avLst/>
          </a:prstGeom>
          <a:solidFill>
            <a:schemeClr val="bg1">
              <a:alpha val="57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en-US" dirty="0"/>
              <a:t> 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33400" y="2057400"/>
            <a:ext cx="7391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Undang-undang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No. 20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Tahun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2003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tentang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Sisdiknas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ysClr val="windowText" lastClr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Peraturan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Pemerintahan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Nomor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19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tahun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2005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ysClr val="windowText" lastClr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Peraturan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Menteri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Pendidikan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Nasional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No. 22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tahun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2006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ysClr val="windowText" lastClr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Peraturan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Menteri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Pendidikan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Nasional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No. 23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tahun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2006</a:t>
            </a:r>
            <a:endParaRPr lang="en-US" sz="2800" dirty="0">
              <a:solidFill>
                <a:sysClr val="windowText" lastClr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Peraturan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Menteri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Pendidikan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Nasional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No. 24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tahun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2006.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Mengatur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tentang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pelaksanaan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SKL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dan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standar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isi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0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Callout 2"/>
          <p:cNvSpPr/>
          <p:nvPr/>
        </p:nvSpPr>
        <p:spPr>
          <a:xfrm>
            <a:off x="838200" y="228600"/>
            <a:ext cx="7239000" cy="1295400"/>
          </a:xfrm>
          <a:prstGeom prst="downArrowCallout">
            <a:avLst/>
          </a:prstGeom>
          <a:solidFill>
            <a:srgbClr val="CC66FF"/>
          </a:solidFill>
          <a:ln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Tim </a:t>
            </a:r>
            <a:r>
              <a:rPr lang="en-US" sz="2400" dirty="0" err="1">
                <a:solidFill>
                  <a:schemeClr val="tx1"/>
                </a:solidFill>
              </a:rPr>
              <a:t>kerja</a:t>
            </a:r>
            <a:r>
              <a:rPr lang="en-US" sz="2400" dirty="0">
                <a:solidFill>
                  <a:schemeClr val="tx1"/>
                </a:solidFill>
              </a:rPr>
              <a:t> yang </a:t>
            </a:r>
            <a:r>
              <a:rPr lang="en-US" sz="2400" dirty="0" err="1">
                <a:solidFill>
                  <a:schemeClr val="tx1"/>
                </a:solidFill>
              </a:rPr>
              <a:t>kompak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transparan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Down Arrow Callout 3"/>
          <p:cNvSpPr/>
          <p:nvPr/>
        </p:nvSpPr>
        <p:spPr>
          <a:xfrm>
            <a:off x="838200" y="1524000"/>
            <a:ext cx="7239000" cy="1371600"/>
          </a:xfrm>
          <a:prstGeom prst="downArrowCallout">
            <a:avLst/>
          </a:prstGeom>
          <a:solidFill>
            <a:srgbClr val="FF6699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Kepemimpinan</a:t>
            </a:r>
            <a:r>
              <a:rPr lang="en-US" sz="2400" dirty="0">
                <a:solidFill>
                  <a:schemeClr val="tx1"/>
                </a:solidFill>
              </a:rPr>
              <a:t> yang </a:t>
            </a:r>
            <a:r>
              <a:rPr lang="en-US" sz="2400" dirty="0" err="1">
                <a:solidFill>
                  <a:schemeClr val="tx1"/>
                </a:solidFill>
              </a:rPr>
              <a:t>demokratis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profesional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Down Arrow Callout 4"/>
          <p:cNvSpPr/>
          <p:nvPr/>
        </p:nvSpPr>
        <p:spPr>
          <a:xfrm>
            <a:off x="838200" y="2895600"/>
            <a:ext cx="7239000" cy="1295400"/>
          </a:xfrm>
          <a:prstGeom prst="downArrowCallout">
            <a:avLst/>
          </a:prstGeom>
          <a:solidFill>
            <a:srgbClr val="0066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Partisipasi</a:t>
            </a:r>
            <a:r>
              <a:rPr lang="en-US" sz="2400" dirty="0"/>
              <a:t> </a:t>
            </a:r>
            <a:r>
              <a:rPr lang="en-US" sz="2400" dirty="0" err="1"/>
              <a:t>masyarakat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orang</a:t>
            </a:r>
            <a:r>
              <a:rPr lang="en-US" sz="2400" dirty="0"/>
              <a:t> </a:t>
            </a:r>
            <a:r>
              <a:rPr lang="en-US" sz="2400" dirty="0" err="1"/>
              <a:t>tua</a:t>
            </a:r>
            <a:endParaRPr lang="en-US" sz="2400" dirty="0"/>
          </a:p>
        </p:txBody>
      </p:sp>
      <p:sp>
        <p:nvSpPr>
          <p:cNvPr id="6" name="Down Arrow Callout 5"/>
          <p:cNvSpPr/>
          <p:nvPr/>
        </p:nvSpPr>
        <p:spPr>
          <a:xfrm>
            <a:off x="838200" y="4191000"/>
            <a:ext cx="7239000" cy="1371600"/>
          </a:xfrm>
          <a:prstGeom prst="downArrowCallout">
            <a:avLst/>
          </a:prstGeom>
          <a:solidFill>
            <a:srgbClr val="800080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Pemberian</a:t>
            </a:r>
            <a:r>
              <a:rPr lang="en-US" sz="2400" dirty="0"/>
              <a:t> </a:t>
            </a:r>
            <a:r>
              <a:rPr lang="en-US" sz="2400" dirty="0" err="1"/>
              <a:t>otonom</a:t>
            </a:r>
            <a:r>
              <a:rPr lang="en-US" sz="2400" dirty="0"/>
              <a:t> </a:t>
            </a:r>
            <a:r>
              <a:rPr lang="en-US" sz="2400" dirty="0" err="1"/>
              <a:t>luas</a:t>
            </a:r>
            <a:r>
              <a:rPr lang="en-US" sz="2400" dirty="0"/>
              <a:t> </a:t>
            </a:r>
            <a:r>
              <a:rPr lang="en-US" sz="2400" dirty="0" err="1"/>
              <a:t>kepada</a:t>
            </a:r>
            <a:r>
              <a:rPr lang="en-US" sz="2400" dirty="0"/>
              <a:t> </a:t>
            </a:r>
            <a:r>
              <a:rPr lang="en-US" sz="2400" dirty="0" err="1"/>
              <a:t>sekolah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satuan</a:t>
            </a:r>
            <a:r>
              <a:rPr lang="en-US" sz="2400" dirty="0"/>
              <a:t> </a:t>
            </a:r>
            <a:r>
              <a:rPr lang="en-US" sz="2400" dirty="0" err="1"/>
              <a:t>pendidik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905000" y="5791200"/>
            <a:ext cx="480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bg1"/>
                </a:solidFill>
                <a:latin typeface="Harrington" pitchFamily="82" charset="0"/>
              </a:rPr>
              <a:t>Karakteristik</a:t>
            </a:r>
            <a:r>
              <a:rPr lang="en-US" sz="4400" dirty="0">
                <a:solidFill>
                  <a:schemeClr val="bg1"/>
                </a:solidFill>
                <a:latin typeface="Harrington" pitchFamily="82" charset="0"/>
              </a:rPr>
              <a:t> KTSP</a:t>
            </a: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90800" y="381000"/>
            <a:ext cx="3886200" cy="1066800"/>
          </a:xfrm>
          <a:prstGeom prst="rect">
            <a:avLst/>
          </a:prstGeom>
          <a:solidFill>
            <a:srgbClr val="0070C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Berpusat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pada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potensi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perkembangan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kebutuhan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kepentingan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6705600" y="1752600"/>
            <a:ext cx="2286000" cy="1295400"/>
          </a:xfrm>
          <a:prstGeom prst="rect">
            <a:avLst/>
          </a:prstGeom>
          <a:solidFill>
            <a:srgbClr val="FF99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Beragam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Terpadu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05600" y="3733800"/>
            <a:ext cx="2286000" cy="1371600"/>
          </a:xfrm>
          <a:prstGeom prst="rect">
            <a:avLst/>
          </a:prstGeom>
          <a:solidFill>
            <a:schemeClr val="accent4">
              <a:lumMod val="50000"/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Tanggap</a:t>
            </a:r>
            <a:r>
              <a:rPr lang="en-US" sz="2400" dirty="0"/>
              <a:t> </a:t>
            </a:r>
            <a:r>
              <a:rPr lang="en-US" sz="2400" dirty="0" err="1"/>
              <a:t>terhadap</a:t>
            </a:r>
            <a:r>
              <a:rPr lang="en-US" sz="2400" dirty="0"/>
              <a:t> </a:t>
            </a:r>
            <a:r>
              <a:rPr lang="en-US" sz="2400" dirty="0" err="1"/>
              <a:t>perkembangan</a:t>
            </a:r>
            <a:r>
              <a:rPr lang="en-US" sz="2400" dirty="0"/>
              <a:t> IPTEK</a:t>
            </a:r>
          </a:p>
        </p:txBody>
      </p:sp>
      <p:sp>
        <p:nvSpPr>
          <p:cNvPr id="8" name="Flowchart: Process 7"/>
          <p:cNvSpPr/>
          <p:nvPr/>
        </p:nvSpPr>
        <p:spPr>
          <a:xfrm>
            <a:off x="2895600" y="5638800"/>
            <a:ext cx="3581400" cy="990600"/>
          </a:xfrm>
          <a:prstGeom prst="flowChartProcess">
            <a:avLst/>
          </a:prstGeom>
          <a:solidFill>
            <a:srgbClr val="800080">
              <a:alpha val="6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Menyeluruh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berkesinambungan</a:t>
            </a:r>
            <a:endParaRPr lang="en-US" sz="2400" dirty="0"/>
          </a:p>
        </p:txBody>
      </p:sp>
      <p:sp>
        <p:nvSpPr>
          <p:cNvPr id="9" name="Flowchart: Process 8"/>
          <p:cNvSpPr/>
          <p:nvPr/>
        </p:nvSpPr>
        <p:spPr>
          <a:xfrm>
            <a:off x="228600" y="1828800"/>
            <a:ext cx="2209800" cy="1143000"/>
          </a:xfrm>
          <a:prstGeom prst="flowChartProcess">
            <a:avLst/>
          </a:prstGeom>
          <a:solidFill>
            <a:srgbClr val="00B05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Seimbang</a:t>
            </a:r>
            <a:r>
              <a:rPr lang="en-US" sz="2400" dirty="0"/>
              <a:t> </a:t>
            </a:r>
            <a:r>
              <a:rPr lang="en-US" sz="2400" dirty="0" err="1"/>
              <a:t>antara</a:t>
            </a:r>
            <a:r>
              <a:rPr lang="en-US" sz="2400" dirty="0"/>
              <a:t> </a:t>
            </a:r>
            <a:r>
              <a:rPr lang="en-US" sz="2400" dirty="0" err="1"/>
              <a:t>Penas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Penda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304800" y="3962400"/>
            <a:ext cx="2133600" cy="1066800"/>
          </a:xfrm>
          <a:prstGeom prst="rect">
            <a:avLst/>
          </a:prstGeom>
          <a:solidFill>
            <a:srgbClr val="FFC00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Sepanjang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hayat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Curved Down Arrow 10"/>
          <p:cNvSpPr/>
          <p:nvPr/>
        </p:nvSpPr>
        <p:spPr>
          <a:xfrm rot="2474595">
            <a:off x="6781800" y="685800"/>
            <a:ext cx="1371600" cy="609600"/>
          </a:xfrm>
          <a:prstGeom prst="curved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7696200" y="3124200"/>
            <a:ext cx="533400" cy="457200"/>
          </a:xfrm>
          <a:prstGeom prst="downArrow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rved Down Arrow 12"/>
          <p:cNvSpPr/>
          <p:nvPr/>
        </p:nvSpPr>
        <p:spPr>
          <a:xfrm rot="7492645">
            <a:off x="7212975" y="5636635"/>
            <a:ext cx="1371600" cy="838200"/>
          </a:xfrm>
          <a:prstGeom prst="curvedDownArrow">
            <a:avLst/>
          </a:prstGeom>
          <a:solidFill>
            <a:srgbClr val="66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urved Down Arrow 13"/>
          <p:cNvSpPr/>
          <p:nvPr/>
        </p:nvSpPr>
        <p:spPr>
          <a:xfrm rot="13086013">
            <a:off x="594071" y="5453140"/>
            <a:ext cx="1637236" cy="762000"/>
          </a:xfrm>
          <a:prstGeom prst="curvedDownArrow">
            <a:avLst/>
          </a:prstGeom>
          <a:solidFill>
            <a:srgbClr val="800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urved Down Arrow 14"/>
          <p:cNvSpPr/>
          <p:nvPr/>
        </p:nvSpPr>
        <p:spPr>
          <a:xfrm rot="18847322">
            <a:off x="438775" y="447032"/>
            <a:ext cx="1600200" cy="838200"/>
          </a:xfrm>
          <a:prstGeom prst="curved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Up Arrow 15"/>
          <p:cNvSpPr/>
          <p:nvPr/>
        </p:nvSpPr>
        <p:spPr>
          <a:xfrm>
            <a:off x="914400" y="3124200"/>
            <a:ext cx="609600" cy="533400"/>
          </a:xfrm>
          <a:prstGeom prst="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200400" y="1981200"/>
            <a:ext cx="2743200" cy="2667000"/>
          </a:xfrm>
          <a:prstGeom prst="ellipse">
            <a:avLst/>
          </a:prstGeom>
          <a:solidFill>
            <a:srgbClr val="C00000">
              <a:alpha val="92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Kristen ITC" pitchFamily="66" charset="0"/>
              </a:rPr>
              <a:t>Prinsip-prinsip</a:t>
            </a:r>
            <a:r>
              <a:rPr lang="en-US" sz="2800" dirty="0">
                <a:latin typeface="Kristen ITC" pitchFamily="66" charset="0"/>
              </a:rPr>
              <a:t> KTSP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Ribbon 2"/>
          <p:cNvSpPr/>
          <p:nvPr/>
        </p:nvSpPr>
        <p:spPr>
          <a:xfrm>
            <a:off x="609600" y="304800"/>
            <a:ext cx="8077200" cy="1447800"/>
          </a:xfrm>
          <a:prstGeom prst="ribbon">
            <a:avLst>
              <a:gd name="adj1" fmla="val 16667"/>
              <a:gd name="adj2" fmla="val 67068"/>
            </a:avLst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omic Sans MS" pitchFamily="66" charset="0"/>
              </a:rPr>
              <a:t>Acuan</a:t>
            </a:r>
            <a:r>
              <a:rPr lang="en-US" sz="36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omic Sans MS" pitchFamily="66" charset="0"/>
              </a:rPr>
              <a:t>Pengembangan</a:t>
            </a:r>
            <a:r>
              <a:rPr lang="en-US" sz="3600" dirty="0">
                <a:solidFill>
                  <a:schemeClr val="tx1"/>
                </a:solidFill>
                <a:latin typeface="Comic Sans MS" pitchFamily="66" charset="0"/>
              </a:rPr>
              <a:t> KTSP</a:t>
            </a:r>
          </a:p>
        </p:txBody>
      </p:sp>
      <p:sp>
        <p:nvSpPr>
          <p:cNvPr id="8" name="Minus 7"/>
          <p:cNvSpPr/>
          <p:nvPr/>
        </p:nvSpPr>
        <p:spPr>
          <a:xfrm>
            <a:off x="228600" y="5867400"/>
            <a:ext cx="8686800" cy="838200"/>
          </a:xfrm>
          <a:prstGeom prst="mathMinus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inus 8"/>
          <p:cNvSpPr/>
          <p:nvPr/>
        </p:nvSpPr>
        <p:spPr>
          <a:xfrm rot="5400000">
            <a:off x="1790700" y="3619500"/>
            <a:ext cx="5638800" cy="838200"/>
          </a:xfrm>
          <a:prstGeom prst="mathMinus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 9"/>
          <p:cNvSpPr/>
          <p:nvPr/>
        </p:nvSpPr>
        <p:spPr>
          <a:xfrm>
            <a:off x="457200" y="2209800"/>
            <a:ext cx="4038600" cy="838200"/>
          </a:xfrm>
          <a:prstGeom prst="homePlat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Meningkatkan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amal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taqwa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457200" y="3200400"/>
            <a:ext cx="4038600" cy="762000"/>
          </a:xfrm>
          <a:prstGeom prst="homePlat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Peningkatkan</a:t>
            </a:r>
            <a:r>
              <a:rPr lang="en-US" sz="2400" dirty="0"/>
              <a:t> </a:t>
            </a:r>
            <a:r>
              <a:rPr lang="en-US" sz="2400" dirty="0" err="1"/>
              <a:t>kecerdasan</a:t>
            </a:r>
            <a:r>
              <a:rPr lang="en-US" sz="2400" dirty="0"/>
              <a:t>, </a:t>
            </a:r>
            <a:r>
              <a:rPr lang="en-US" sz="2400" dirty="0" err="1"/>
              <a:t>minat</a:t>
            </a:r>
            <a:r>
              <a:rPr lang="en-US" sz="2400" dirty="0"/>
              <a:t>,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potensi</a:t>
            </a:r>
            <a:endParaRPr lang="en-US" sz="2400" dirty="0"/>
          </a:p>
        </p:txBody>
      </p:sp>
      <p:sp>
        <p:nvSpPr>
          <p:cNvPr id="12" name="Pentagon 11"/>
          <p:cNvSpPr/>
          <p:nvPr/>
        </p:nvSpPr>
        <p:spPr>
          <a:xfrm>
            <a:off x="457200" y="4114800"/>
            <a:ext cx="4038600" cy="838200"/>
          </a:xfrm>
          <a:prstGeom prst="homePlat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Tuntutan</a:t>
            </a:r>
            <a:r>
              <a:rPr lang="en-US" sz="2400" dirty="0"/>
              <a:t> </a:t>
            </a:r>
            <a:r>
              <a:rPr lang="en-US" sz="2400" dirty="0" err="1"/>
              <a:t>dunia</a:t>
            </a:r>
            <a:r>
              <a:rPr lang="en-US" sz="2400" dirty="0"/>
              <a:t> </a:t>
            </a:r>
            <a:r>
              <a:rPr lang="en-US" sz="2400" dirty="0" err="1"/>
              <a:t>kerja</a:t>
            </a:r>
            <a:endParaRPr lang="en-US" sz="2400" dirty="0"/>
          </a:p>
        </p:txBody>
      </p:sp>
      <p:sp>
        <p:nvSpPr>
          <p:cNvPr id="13" name="Pentagon 12"/>
          <p:cNvSpPr/>
          <p:nvPr/>
        </p:nvSpPr>
        <p:spPr>
          <a:xfrm>
            <a:off x="457200" y="5105400"/>
            <a:ext cx="4038600" cy="838200"/>
          </a:xfrm>
          <a:prstGeom prst="homePlat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Agama </a:t>
            </a:r>
          </a:p>
        </p:txBody>
      </p:sp>
      <p:sp>
        <p:nvSpPr>
          <p:cNvPr id="14" name="Pentagon 13"/>
          <p:cNvSpPr/>
          <p:nvPr/>
        </p:nvSpPr>
        <p:spPr>
          <a:xfrm flipH="1">
            <a:off x="4724400" y="2209800"/>
            <a:ext cx="4191000" cy="838200"/>
          </a:xfrm>
          <a:prstGeom prst="homePlat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Perkembangan</a:t>
            </a:r>
            <a:r>
              <a:rPr lang="en-US" sz="2400" dirty="0">
                <a:solidFill>
                  <a:schemeClr val="tx1"/>
                </a:solidFill>
              </a:rPr>
              <a:t> IPTEK </a:t>
            </a:r>
            <a:r>
              <a:rPr lang="en-US" sz="2400" dirty="0" err="1">
                <a:solidFill>
                  <a:schemeClr val="tx1"/>
                </a:solidFill>
              </a:rPr>
              <a:t>dan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seni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5" name="Pentagon 14"/>
          <p:cNvSpPr/>
          <p:nvPr/>
        </p:nvSpPr>
        <p:spPr>
          <a:xfrm flipH="1">
            <a:off x="4724400" y="3200400"/>
            <a:ext cx="4191000" cy="762000"/>
          </a:xfrm>
          <a:prstGeom prst="homePlat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Kondisi</a:t>
            </a:r>
            <a:r>
              <a:rPr lang="en-US" sz="2400" dirty="0"/>
              <a:t> </a:t>
            </a:r>
            <a:r>
              <a:rPr lang="en-US" sz="2400" dirty="0" err="1"/>
              <a:t>sosial</a:t>
            </a:r>
            <a:r>
              <a:rPr lang="en-US" sz="2400" dirty="0"/>
              <a:t> </a:t>
            </a:r>
            <a:r>
              <a:rPr lang="en-US" sz="2400" dirty="0" err="1"/>
              <a:t>masyarakat</a:t>
            </a:r>
            <a:endParaRPr lang="en-US" sz="2400" dirty="0"/>
          </a:p>
        </p:txBody>
      </p:sp>
      <p:sp>
        <p:nvSpPr>
          <p:cNvPr id="16" name="Pentagon 15"/>
          <p:cNvSpPr/>
          <p:nvPr/>
        </p:nvSpPr>
        <p:spPr>
          <a:xfrm flipH="1">
            <a:off x="4724400" y="4114800"/>
            <a:ext cx="4191000" cy="838200"/>
          </a:xfrm>
          <a:prstGeom prst="homePlat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Kesetaraan</a:t>
            </a:r>
            <a:r>
              <a:rPr lang="en-US" sz="2400" dirty="0"/>
              <a:t> gender</a:t>
            </a:r>
          </a:p>
        </p:txBody>
      </p:sp>
      <p:sp>
        <p:nvSpPr>
          <p:cNvPr id="17" name="Pentagon 16"/>
          <p:cNvSpPr/>
          <p:nvPr/>
        </p:nvSpPr>
        <p:spPr>
          <a:xfrm flipH="1">
            <a:off x="4724400" y="5105400"/>
            <a:ext cx="4191000" cy="838200"/>
          </a:xfrm>
          <a:prstGeom prst="homePlat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Dinamika</a:t>
            </a:r>
            <a:r>
              <a:rPr lang="en-US" sz="2400" dirty="0"/>
              <a:t> global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1104</TotalTime>
  <Words>884</Words>
  <Application>Microsoft Office PowerPoint</Application>
  <PresentationFormat>On-screen Show (4:3)</PresentationFormat>
  <Paragraphs>186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Arial</vt:lpstr>
      <vt:lpstr>Comic Sans MS</vt:lpstr>
      <vt:lpstr>Courier New</vt:lpstr>
      <vt:lpstr>Curlz MT</vt:lpstr>
      <vt:lpstr>DeVinne Txt BT</vt:lpstr>
      <vt:lpstr>Embassy BT</vt:lpstr>
      <vt:lpstr>Gill Sans MT</vt:lpstr>
      <vt:lpstr>Harrington</vt:lpstr>
      <vt:lpstr>Imprint MT Shadow</vt:lpstr>
      <vt:lpstr>Jokerman</vt:lpstr>
      <vt:lpstr>Kristen ITC</vt:lpstr>
      <vt:lpstr>Matura MT Script Capitals</vt:lpstr>
      <vt:lpstr>Ravie</vt:lpstr>
      <vt:lpstr>Times New Roman</vt:lpstr>
      <vt:lpstr>Verdana</vt:lpstr>
      <vt:lpstr>Wingdings 2</vt:lpstr>
      <vt:lpstr>Solstice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seven</dc:creator>
  <cp:lastModifiedBy>Irwan Baadilla</cp:lastModifiedBy>
  <cp:revision>112</cp:revision>
  <dcterms:created xsi:type="dcterms:W3CDTF">2013-10-21T11:52:01Z</dcterms:created>
  <dcterms:modified xsi:type="dcterms:W3CDTF">2022-04-22T09:32:40Z</dcterms:modified>
</cp:coreProperties>
</file>