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65"/>
  </p:notesMasterIdLst>
  <p:sldIdLst>
    <p:sldId id="256" r:id="rId2"/>
    <p:sldId id="259" r:id="rId3"/>
    <p:sldId id="260" r:id="rId4"/>
    <p:sldId id="261" r:id="rId5"/>
    <p:sldId id="265" r:id="rId6"/>
    <p:sldId id="262" r:id="rId7"/>
    <p:sldId id="270" r:id="rId8"/>
    <p:sldId id="263" r:id="rId9"/>
    <p:sldId id="266" r:id="rId10"/>
    <p:sldId id="267" r:id="rId11"/>
    <p:sldId id="284" r:id="rId12"/>
    <p:sldId id="283" r:id="rId13"/>
    <p:sldId id="285" r:id="rId14"/>
    <p:sldId id="286" r:id="rId15"/>
    <p:sldId id="287" r:id="rId16"/>
    <p:sldId id="288" r:id="rId17"/>
    <p:sldId id="289" r:id="rId18"/>
    <p:sldId id="290" r:id="rId19"/>
    <p:sldId id="291" r:id="rId20"/>
    <p:sldId id="292" r:id="rId21"/>
    <p:sldId id="304" r:id="rId22"/>
    <p:sldId id="309" r:id="rId23"/>
    <p:sldId id="271" r:id="rId24"/>
    <p:sldId id="305" r:id="rId25"/>
    <p:sldId id="310" r:id="rId26"/>
    <p:sldId id="306" r:id="rId27"/>
    <p:sldId id="307" r:id="rId28"/>
    <p:sldId id="308" r:id="rId29"/>
    <p:sldId id="264" r:id="rId30"/>
    <p:sldId id="311" r:id="rId31"/>
    <p:sldId id="312" r:id="rId32"/>
    <p:sldId id="380" r:id="rId33"/>
    <p:sldId id="381" r:id="rId34"/>
    <p:sldId id="382" r:id="rId35"/>
    <p:sldId id="383" r:id="rId36"/>
    <p:sldId id="384" r:id="rId37"/>
    <p:sldId id="258" r:id="rId38"/>
    <p:sldId id="385" r:id="rId39"/>
    <p:sldId id="273" r:id="rId40"/>
    <p:sldId id="316" r:id="rId41"/>
    <p:sldId id="318" r:id="rId42"/>
    <p:sldId id="319" r:id="rId43"/>
    <p:sldId id="320" r:id="rId44"/>
    <p:sldId id="321" r:id="rId45"/>
    <p:sldId id="322" r:id="rId46"/>
    <p:sldId id="323" r:id="rId47"/>
    <p:sldId id="324" r:id="rId48"/>
    <p:sldId id="281" r:id="rId49"/>
    <p:sldId id="386" r:id="rId50"/>
    <p:sldId id="325" r:id="rId51"/>
    <p:sldId id="326" r:id="rId52"/>
    <p:sldId id="327" r:id="rId53"/>
    <p:sldId id="328" r:id="rId54"/>
    <p:sldId id="275" r:id="rId55"/>
    <p:sldId id="329" r:id="rId56"/>
    <p:sldId id="268" r:id="rId57"/>
    <p:sldId id="282" r:id="rId58"/>
    <p:sldId id="387" r:id="rId59"/>
    <p:sldId id="388" r:id="rId60"/>
    <p:sldId id="389" r:id="rId61"/>
    <p:sldId id="390" r:id="rId62"/>
    <p:sldId id="391" r:id="rId63"/>
    <p:sldId id="392" r:id="rId64"/>
  </p:sldIdLst>
  <p:sldSz cx="9144000" cy="5143500" type="screen16x9"/>
  <p:notesSz cx="6858000" cy="9144000"/>
  <p:embeddedFontLst>
    <p:embeddedFont>
      <p:font typeface="Abril Fatface" panose="020B0604020202020204" charset="0"/>
      <p:regular r:id="rId66"/>
    </p:embeddedFont>
    <p:embeddedFont>
      <p:font typeface="Cambay" panose="020B0604020202020204" charset="0"/>
      <p:regular r:id="rId67"/>
      <p:bold r:id="rId68"/>
      <p:italic r:id="rId69"/>
      <p:boldItalic r:id="rId70"/>
    </p:embeddedFont>
    <p:embeddedFont>
      <p:font typeface="Grand Hotel" panose="020B0604020202020204" charset="0"/>
      <p:regular r:id="rId71"/>
    </p:embeddedFont>
    <p:embeddedFont>
      <p:font typeface="Montserrat" panose="00000500000000000000" pitchFamily="2" charset="0"/>
      <p:regular r:id="rId72"/>
    </p:embeddedFont>
    <p:embeddedFont>
      <p:font typeface="Poppins" panose="00000500000000000000" pitchFamily="2" charset="0"/>
      <p:regular r:id="rId73"/>
      <p:bold r:id="rId74"/>
      <p:italic r:id="rId75"/>
      <p:boldItalic r:id="rId76"/>
    </p:embeddedFont>
    <p:embeddedFont>
      <p:font typeface="Poppins ExtraBold" panose="00000900000000000000" pitchFamily="2" charset="0"/>
      <p:bold r:id="rId77"/>
      <p:boldItalic r:id="rId78"/>
    </p:embeddedFont>
    <p:embeddedFont>
      <p:font typeface="Vidaloka" panose="020B060402020202020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0B99A-50A8-4277-8454-82B84839BEBC}">
  <a:tblStyle styleId="{5360B99A-50A8-4277-8454-82B84839BE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gde8c3eb0e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de8c3eb0e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75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gde8c3eb0e1_0_17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9" name="Google Shape;3199;gde8c3eb0e1_0_17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752515c7f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752515c7f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10752515c7f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10752515c7f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10752515c7f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10752515c7f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7"/>
        <p:cNvGrpSpPr/>
        <p:nvPr/>
      </p:nvGrpSpPr>
      <p:grpSpPr>
        <a:xfrm>
          <a:off x="0" y="0"/>
          <a:ext cx="0" cy="0"/>
          <a:chOff x="0" y="0"/>
          <a:chExt cx="0" cy="0"/>
        </a:xfrm>
      </p:grpSpPr>
      <p:sp>
        <p:nvSpPr>
          <p:cNvPr id="4298" name="Google Shape;4298;g10834ae9b4f_0_17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9" name="Google Shape;4299;g10834ae9b4f_0_17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10834ae9b4f_0_15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10834ae9b4f_0_15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4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10834ae9b4f_0_15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10834ae9b4f_0_15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31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8"/>
        <p:cNvGrpSpPr/>
        <p:nvPr/>
      </p:nvGrpSpPr>
      <p:grpSpPr>
        <a:xfrm>
          <a:off x="0" y="0"/>
          <a:ext cx="0" cy="0"/>
          <a:chOff x="0" y="0"/>
          <a:chExt cx="0" cy="0"/>
        </a:xfrm>
      </p:grpSpPr>
      <p:sp>
        <p:nvSpPr>
          <p:cNvPr id="4529" name="Google Shape;4529;g10834ae9b4f_0_17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0" name="Google Shape;4530;g10834ae9b4f_0_17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57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10834ae9b4f_0_15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10834ae9b4f_0_15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722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482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552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752515c7f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752515c7f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969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10834ae9b4f_0_15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10834ae9b4f_0_15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d933aedcbc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d933aedcbc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d933aedcbc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d933aedcbc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d924d8386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d924d8386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Google Shape;2961;gd933aedcb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2" name="Google Shape;2962;gd933aedcb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d933aedcb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d933aedcb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2" name="Google Shape;175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d933aedcbc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d933aedcbc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gde8c3eb0e1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6" name="Google Shape;2026;gde8c3eb0e1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d933aedcbc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d933aedcbc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d933aedcbc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d933aedcbc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d933aedcbc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933aedcbc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d933aedcb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d933aedcb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Google Shape;2961;gd933aedcb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2" name="Google Shape;2962;gd933aedcb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d924d8386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d924d8386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d924d8386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d924d838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de8c3eb0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de8c3eb0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d924d8386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d924d8386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de8c3eb0e1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de8c3eb0e1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de8c3eb0e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de8c3eb0e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de8c3eb0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de8c3eb0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3348" y="-296411"/>
            <a:ext cx="337595" cy="2189113"/>
            <a:chOff x="6172150" y="669825"/>
            <a:chExt cx="89000" cy="577100"/>
          </a:xfrm>
        </p:grpSpPr>
        <p:sp>
          <p:nvSpPr>
            <p:cNvPr id="10" name="Google Shape;10;p2"/>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5189499" flipH="1">
            <a:off x="2580341" y="4556707"/>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216179" y="3968748"/>
            <a:ext cx="764266" cy="700070"/>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032159" y="-55246"/>
            <a:ext cx="965835" cy="475799"/>
            <a:chOff x="2032159" y="4"/>
            <a:chExt cx="965835" cy="475799"/>
          </a:xfrm>
        </p:grpSpPr>
        <p:sp>
          <p:nvSpPr>
            <p:cNvPr id="18" name="Google Shape;18;p2"/>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17288" y="1663999"/>
            <a:ext cx="337585" cy="334727"/>
            <a:chOff x="8786452" y="1048125"/>
            <a:chExt cx="357536" cy="354622"/>
          </a:xfrm>
        </p:grpSpPr>
        <p:sp>
          <p:nvSpPr>
            <p:cNvPr id="21" name="Google Shape;21;p2"/>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713100" y="742275"/>
            <a:ext cx="3858900" cy="25602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3000">
                <a:latin typeface="Poppins ExtraBold"/>
                <a:ea typeface="Poppins ExtraBold"/>
                <a:cs typeface="Poppins ExtraBold"/>
                <a:sym typeface="Poppins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713100" y="3925425"/>
            <a:ext cx="3858900" cy="475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Cambay"/>
                <a:ea typeface="Cambay"/>
                <a:cs typeface="Cambay"/>
                <a:sym typeface="Cambay"/>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6" name="Google Shape;26;p2"/>
          <p:cNvSpPr txBox="1">
            <a:spLocks noGrp="1"/>
          </p:cNvSpPr>
          <p:nvPr>
            <p:ph type="ctrTitle" idx="2"/>
          </p:nvPr>
        </p:nvSpPr>
        <p:spPr>
          <a:xfrm>
            <a:off x="713100" y="3302322"/>
            <a:ext cx="3858900" cy="623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2400" b="1">
                <a:latin typeface="Poppins"/>
                <a:ea typeface="Poppins"/>
                <a:cs typeface="Poppins"/>
                <a:sym typeface="Poppin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2"/>
        </a:solidFill>
        <a:effectLst/>
      </p:bgPr>
    </p:bg>
    <p:spTree>
      <p:nvGrpSpPr>
        <p:cNvPr id="1" name="Shape 791"/>
        <p:cNvGrpSpPr/>
        <p:nvPr/>
      </p:nvGrpSpPr>
      <p:grpSpPr>
        <a:xfrm>
          <a:off x="0" y="0"/>
          <a:ext cx="0" cy="0"/>
          <a:chOff x="0" y="0"/>
          <a:chExt cx="0" cy="0"/>
        </a:xfrm>
      </p:grpSpPr>
      <p:grpSp>
        <p:nvGrpSpPr>
          <p:cNvPr id="792" name="Google Shape;792;p28"/>
          <p:cNvGrpSpPr/>
          <p:nvPr/>
        </p:nvGrpSpPr>
        <p:grpSpPr>
          <a:xfrm>
            <a:off x="7812509" y="173302"/>
            <a:ext cx="1602334" cy="437000"/>
            <a:chOff x="5406475" y="1079600"/>
            <a:chExt cx="530750" cy="144750"/>
          </a:xfrm>
        </p:grpSpPr>
        <p:sp>
          <p:nvSpPr>
            <p:cNvPr id="793" name="Google Shape;793;p28"/>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5480425" y="1079600"/>
              <a:ext cx="37000" cy="41375"/>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5418400" y="1165425"/>
              <a:ext cx="22575" cy="26350"/>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544095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5467900" y="1210550"/>
              <a:ext cx="12550" cy="13175"/>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5480425"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5558750"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5519275"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5637075"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5558750"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5545575"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559760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5623900"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5637075" y="1165425"/>
              <a:ext cx="38850" cy="45150"/>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5715375" y="1079600"/>
              <a:ext cx="37000" cy="41375"/>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567590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5702225" y="1210550"/>
              <a:ext cx="13175" cy="13800"/>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5715375"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793700" y="1079600"/>
              <a:ext cx="37000" cy="41375"/>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754225"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793700"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780550" y="1210550"/>
              <a:ext cx="13175" cy="13800"/>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5872025" y="1088375"/>
              <a:ext cx="28225" cy="32600"/>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583255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5872025" y="1165425"/>
              <a:ext cx="38875" cy="45150"/>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5910875" y="1137250"/>
              <a:ext cx="25100" cy="28200"/>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5858875" y="1210550"/>
              <a:ext cx="13175" cy="13800"/>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5835050" y="1079600"/>
              <a:ext cx="94025" cy="106550"/>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5756750" y="1079600"/>
              <a:ext cx="125950" cy="142875"/>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5678425"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600100"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521775" y="1079600"/>
              <a:ext cx="128475"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5449100" y="1085850"/>
              <a:ext cx="122825" cy="138500"/>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5409625" y="1129725"/>
              <a:ext cx="83975" cy="94625"/>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28"/>
          <p:cNvGrpSpPr/>
          <p:nvPr/>
        </p:nvGrpSpPr>
        <p:grpSpPr>
          <a:xfrm>
            <a:off x="8322522" y="3469919"/>
            <a:ext cx="356463" cy="353416"/>
            <a:chOff x="8786452" y="1048125"/>
            <a:chExt cx="357536" cy="354622"/>
          </a:xfrm>
        </p:grpSpPr>
        <p:sp>
          <p:nvSpPr>
            <p:cNvPr id="828" name="Google Shape;828;p28"/>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28"/>
          <p:cNvGrpSpPr/>
          <p:nvPr/>
        </p:nvGrpSpPr>
        <p:grpSpPr>
          <a:xfrm rot="5400000">
            <a:off x="8497309" y="238979"/>
            <a:ext cx="965835" cy="475799"/>
            <a:chOff x="2032159" y="4"/>
            <a:chExt cx="965835" cy="475799"/>
          </a:xfrm>
        </p:grpSpPr>
        <p:sp>
          <p:nvSpPr>
            <p:cNvPr id="832" name="Google Shape;832;p28"/>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28"/>
          <p:cNvGrpSpPr/>
          <p:nvPr/>
        </p:nvGrpSpPr>
        <p:grpSpPr>
          <a:xfrm>
            <a:off x="259751" y="1591806"/>
            <a:ext cx="277126" cy="274761"/>
            <a:chOff x="8786452" y="1048125"/>
            <a:chExt cx="357536" cy="354622"/>
          </a:xfrm>
        </p:grpSpPr>
        <p:sp>
          <p:nvSpPr>
            <p:cNvPr id="835" name="Google Shape;835;p28"/>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28"/>
          <p:cNvSpPr/>
          <p:nvPr/>
        </p:nvSpPr>
        <p:spPr>
          <a:xfrm flipH="1">
            <a:off x="8742314" y="1591800"/>
            <a:ext cx="550912" cy="504644"/>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0" name="Google Shape;840;p28"/>
          <p:cNvSpPr txBox="1">
            <a:spLocks noGrp="1"/>
          </p:cNvSpPr>
          <p:nvPr>
            <p:ph type="title" idx="2"/>
          </p:nvPr>
        </p:nvSpPr>
        <p:spPr>
          <a:xfrm>
            <a:off x="720000"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1" name="Google Shape;841;p28"/>
          <p:cNvSpPr txBox="1">
            <a:spLocks noGrp="1"/>
          </p:cNvSpPr>
          <p:nvPr>
            <p:ph type="subTitle" idx="1"/>
          </p:nvPr>
        </p:nvSpPr>
        <p:spPr>
          <a:xfrm>
            <a:off x="720000"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2" name="Google Shape;842;p28"/>
          <p:cNvSpPr txBox="1">
            <a:spLocks noGrp="1"/>
          </p:cNvSpPr>
          <p:nvPr>
            <p:ph type="title" idx="3"/>
          </p:nvPr>
        </p:nvSpPr>
        <p:spPr>
          <a:xfrm>
            <a:off x="3419221"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3" name="Google Shape;843;p28"/>
          <p:cNvSpPr txBox="1">
            <a:spLocks noGrp="1"/>
          </p:cNvSpPr>
          <p:nvPr>
            <p:ph type="subTitle" idx="4"/>
          </p:nvPr>
        </p:nvSpPr>
        <p:spPr>
          <a:xfrm>
            <a:off x="3419221"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4" name="Google Shape;844;p28"/>
          <p:cNvSpPr txBox="1">
            <a:spLocks noGrp="1"/>
          </p:cNvSpPr>
          <p:nvPr>
            <p:ph type="title" idx="5"/>
          </p:nvPr>
        </p:nvSpPr>
        <p:spPr>
          <a:xfrm>
            <a:off x="6118448" y="2503175"/>
            <a:ext cx="23055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5" name="Google Shape;845;p28"/>
          <p:cNvSpPr txBox="1">
            <a:spLocks noGrp="1"/>
          </p:cNvSpPr>
          <p:nvPr>
            <p:ph type="subTitle" idx="6"/>
          </p:nvPr>
        </p:nvSpPr>
        <p:spPr>
          <a:xfrm>
            <a:off x="6118449" y="3062075"/>
            <a:ext cx="2305500" cy="1169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accent2"/>
        </a:solidFill>
        <a:effectLst/>
      </p:bgPr>
    </p:bg>
    <p:spTree>
      <p:nvGrpSpPr>
        <p:cNvPr id="1" name="Shape 846"/>
        <p:cNvGrpSpPr/>
        <p:nvPr/>
      </p:nvGrpSpPr>
      <p:grpSpPr>
        <a:xfrm>
          <a:off x="0" y="0"/>
          <a:ext cx="0" cy="0"/>
          <a:chOff x="0" y="0"/>
          <a:chExt cx="0" cy="0"/>
        </a:xfrm>
      </p:grpSpPr>
      <p:grpSp>
        <p:nvGrpSpPr>
          <p:cNvPr id="847" name="Google Shape;847;p29"/>
          <p:cNvGrpSpPr/>
          <p:nvPr/>
        </p:nvGrpSpPr>
        <p:grpSpPr>
          <a:xfrm rot="5400000">
            <a:off x="7609457" y="4716311"/>
            <a:ext cx="2167818" cy="524957"/>
            <a:chOff x="6004850" y="419825"/>
            <a:chExt cx="577100" cy="139750"/>
          </a:xfrm>
        </p:grpSpPr>
        <p:sp>
          <p:nvSpPr>
            <p:cNvPr id="848" name="Google Shape;848;p29"/>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29"/>
          <p:cNvGrpSpPr/>
          <p:nvPr/>
        </p:nvGrpSpPr>
        <p:grpSpPr>
          <a:xfrm rot="-5400000">
            <a:off x="700973" y="3678339"/>
            <a:ext cx="337595" cy="2189113"/>
            <a:chOff x="6172150" y="669825"/>
            <a:chExt cx="89000" cy="577100"/>
          </a:xfrm>
        </p:grpSpPr>
        <p:sp>
          <p:nvSpPr>
            <p:cNvPr id="869" name="Google Shape;869;p29"/>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29"/>
          <p:cNvGrpSpPr/>
          <p:nvPr/>
        </p:nvGrpSpPr>
        <p:grpSpPr>
          <a:xfrm>
            <a:off x="164215" y="1705188"/>
            <a:ext cx="273515" cy="271215"/>
            <a:chOff x="8786452" y="1048125"/>
            <a:chExt cx="357536" cy="354622"/>
          </a:xfrm>
        </p:grpSpPr>
        <p:sp>
          <p:nvSpPr>
            <p:cNvPr id="875" name="Google Shape;875;p29"/>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9"/>
          <p:cNvSpPr/>
          <p:nvPr/>
        </p:nvSpPr>
        <p:spPr>
          <a:xfrm flipH="1">
            <a:off x="8550150" y="3145509"/>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flipH="1">
            <a:off x="8272275" y="3552862"/>
            <a:ext cx="683572" cy="6261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9"/>
          <p:cNvGrpSpPr/>
          <p:nvPr/>
        </p:nvGrpSpPr>
        <p:grpSpPr>
          <a:xfrm>
            <a:off x="164237" y="4346979"/>
            <a:ext cx="869937" cy="851854"/>
            <a:chOff x="1590052" y="388800"/>
            <a:chExt cx="414552" cy="405916"/>
          </a:xfrm>
        </p:grpSpPr>
        <p:sp>
          <p:nvSpPr>
            <p:cNvPr id="881" name="Google Shape;881;p29"/>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1626843" y="422353"/>
              <a:ext cx="342049" cy="338810"/>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1697188" y="491617"/>
              <a:ext cx="200280" cy="200280"/>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9"/>
          <p:cNvSpPr/>
          <p:nvPr/>
        </p:nvSpPr>
        <p:spPr>
          <a:xfrm>
            <a:off x="305901" y="2231547"/>
            <a:ext cx="273497" cy="260053"/>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29"/>
          <p:cNvGrpSpPr/>
          <p:nvPr/>
        </p:nvGrpSpPr>
        <p:grpSpPr>
          <a:xfrm>
            <a:off x="8703263" y="1017736"/>
            <a:ext cx="337585" cy="334727"/>
            <a:chOff x="8786452" y="1048125"/>
            <a:chExt cx="357536" cy="354622"/>
          </a:xfrm>
        </p:grpSpPr>
        <p:sp>
          <p:nvSpPr>
            <p:cNvPr id="886" name="Google Shape;886;p29"/>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29"/>
          <p:cNvGrpSpPr/>
          <p:nvPr/>
        </p:nvGrpSpPr>
        <p:grpSpPr>
          <a:xfrm>
            <a:off x="4694426" y="4840895"/>
            <a:ext cx="458790" cy="454979"/>
            <a:chOff x="8786452" y="1048125"/>
            <a:chExt cx="357536" cy="354622"/>
          </a:xfrm>
        </p:grpSpPr>
        <p:sp>
          <p:nvSpPr>
            <p:cNvPr id="890" name="Google Shape;890;p29"/>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29"/>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4" name="Google Shape;894;p29"/>
          <p:cNvSpPr txBox="1">
            <a:spLocks noGrp="1"/>
          </p:cNvSpPr>
          <p:nvPr>
            <p:ph type="title" idx="2"/>
          </p:nvPr>
        </p:nvSpPr>
        <p:spPr>
          <a:xfrm>
            <a:off x="2424850" y="1634800"/>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29"/>
          <p:cNvSpPr txBox="1">
            <a:spLocks noGrp="1"/>
          </p:cNvSpPr>
          <p:nvPr>
            <p:ph type="subTitle" idx="1"/>
          </p:nvPr>
        </p:nvSpPr>
        <p:spPr>
          <a:xfrm>
            <a:off x="2424850" y="21103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6" name="Google Shape;896;p29"/>
          <p:cNvSpPr txBox="1">
            <a:spLocks noGrp="1"/>
          </p:cNvSpPr>
          <p:nvPr>
            <p:ph type="title" idx="3"/>
          </p:nvPr>
        </p:nvSpPr>
        <p:spPr>
          <a:xfrm>
            <a:off x="4740954" y="1634800"/>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7" name="Google Shape;897;p29"/>
          <p:cNvSpPr txBox="1">
            <a:spLocks noGrp="1"/>
          </p:cNvSpPr>
          <p:nvPr>
            <p:ph type="subTitle" idx="4"/>
          </p:nvPr>
        </p:nvSpPr>
        <p:spPr>
          <a:xfrm>
            <a:off x="4740954" y="21103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9"/>
          <p:cNvSpPr txBox="1">
            <a:spLocks noGrp="1"/>
          </p:cNvSpPr>
          <p:nvPr>
            <p:ph type="title" idx="5"/>
          </p:nvPr>
        </p:nvSpPr>
        <p:spPr>
          <a:xfrm>
            <a:off x="2424850" y="3068075"/>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9" name="Google Shape;899;p29"/>
          <p:cNvSpPr txBox="1">
            <a:spLocks noGrp="1"/>
          </p:cNvSpPr>
          <p:nvPr>
            <p:ph type="subTitle" idx="6"/>
          </p:nvPr>
        </p:nvSpPr>
        <p:spPr>
          <a:xfrm>
            <a:off x="2424850" y="35437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9"/>
          <p:cNvSpPr txBox="1">
            <a:spLocks noGrp="1"/>
          </p:cNvSpPr>
          <p:nvPr>
            <p:ph type="title" idx="7"/>
          </p:nvPr>
        </p:nvSpPr>
        <p:spPr>
          <a:xfrm>
            <a:off x="4740952" y="3068075"/>
            <a:ext cx="19782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1" name="Google Shape;901;p29"/>
          <p:cNvSpPr txBox="1">
            <a:spLocks noGrp="1"/>
          </p:cNvSpPr>
          <p:nvPr>
            <p:ph type="subTitle" idx="8"/>
          </p:nvPr>
        </p:nvSpPr>
        <p:spPr>
          <a:xfrm>
            <a:off x="4740954" y="3543700"/>
            <a:ext cx="1978200" cy="66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1">
  <p:cSld name="CUSTOM_5_1">
    <p:bg>
      <p:bgPr>
        <a:solidFill>
          <a:schemeClr val="lt2"/>
        </a:solidFill>
        <a:effectLst/>
      </p:bgPr>
    </p:bg>
    <p:spTree>
      <p:nvGrpSpPr>
        <p:cNvPr id="1" name="Shape 902"/>
        <p:cNvGrpSpPr/>
        <p:nvPr/>
      </p:nvGrpSpPr>
      <p:grpSpPr>
        <a:xfrm>
          <a:off x="0" y="0"/>
          <a:ext cx="0" cy="0"/>
          <a:chOff x="0" y="0"/>
          <a:chExt cx="0" cy="0"/>
        </a:xfrm>
      </p:grpSpPr>
      <p:grpSp>
        <p:nvGrpSpPr>
          <p:cNvPr id="903" name="Google Shape;903;p30"/>
          <p:cNvGrpSpPr/>
          <p:nvPr/>
        </p:nvGrpSpPr>
        <p:grpSpPr>
          <a:xfrm rot="10800000" flipH="1">
            <a:off x="-75593" y="902974"/>
            <a:ext cx="2167818" cy="524957"/>
            <a:chOff x="6004850" y="419825"/>
            <a:chExt cx="577100" cy="139750"/>
          </a:xfrm>
        </p:grpSpPr>
        <p:sp>
          <p:nvSpPr>
            <p:cNvPr id="904" name="Google Shape;904;p30"/>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0"/>
          <p:cNvGrpSpPr/>
          <p:nvPr/>
        </p:nvGrpSpPr>
        <p:grpSpPr>
          <a:xfrm flipH="1">
            <a:off x="8148190" y="3689900"/>
            <a:ext cx="565428" cy="1938068"/>
            <a:chOff x="7953975" y="2345000"/>
            <a:chExt cx="476913" cy="1634673"/>
          </a:xfrm>
        </p:grpSpPr>
        <p:sp>
          <p:nvSpPr>
            <p:cNvPr id="925" name="Google Shape;925;p30"/>
            <p:cNvSpPr/>
            <p:nvPr/>
          </p:nvSpPr>
          <p:spPr>
            <a:xfrm>
              <a:off x="7953975" y="2345000"/>
              <a:ext cx="476912"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8012476" y="2426562"/>
              <a:ext cx="418412" cy="359983"/>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7959280" y="2532953"/>
              <a:ext cx="471607" cy="406033"/>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7953975" y="2681858"/>
              <a:ext cx="476912" cy="409570"/>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7953975" y="2834299"/>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7953975" y="2986812"/>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a:off x="7953975" y="3139254"/>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a:off x="7953975" y="3291766"/>
              <a:ext cx="476912" cy="409570"/>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7953975" y="3444208"/>
              <a:ext cx="459228" cy="391886"/>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7978734" y="2474452"/>
              <a:ext cx="452154" cy="388278"/>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7953975" y="2605601"/>
              <a:ext cx="476912" cy="409641"/>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7953975" y="2758114"/>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7953975" y="2910556"/>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7953975" y="3062998"/>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7953975" y="3215510"/>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7953975" y="3367952"/>
              <a:ext cx="475144" cy="406104"/>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7953975" y="3520465"/>
              <a:ext cx="429094" cy="367057"/>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30"/>
          <p:cNvGrpSpPr/>
          <p:nvPr/>
        </p:nvGrpSpPr>
        <p:grpSpPr>
          <a:xfrm flipH="1">
            <a:off x="177527" y="664319"/>
            <a:ext cx="356463" cy="353416"/>
            <a:chOff x="8786452" y="1048125"/>
            <a:chExt cx="357536" cy="354622"/>
          </a:xfrm>
        </p:grpSpPr>
        <p:sp>
          <p:nvSpPr>
            <p:cNvPr id="943" name="Google Shape;943;p30"/>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0"/>
          <p:cNvSpPr/>
          <p:nvPr/>
        </p:nvSpPr>
        <p:spPr>
          <a:xfrm rot="-6897827" flipH="1">
            <a:off x="8302878" y="3826854"/>
            <a:ext cx="810127" cy="751618"/>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30"/>
          <p:cNvGrpSpPr/>
          <p:nvPr/>
        </p:nvGrpSpPr>
        <p:grpSpPr>
          <a:xfrm rot="5400000" flipH="1">
            <a:off x="8429493" y="301504"/>
            <a:ext cx="965835" cy="475799"/>
            <a:chOff x="2032159" y="4"/>
            <a:chExt cx="965835" cy="475799"/>
          </a:xfrm>
        </p:grpSpPr>
        <p:sp>
          <p:nvSpPr>
            <p:cNvPr id="948" name="Google Shape;948;p30"/>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0"/>
          <p:cNvGrpSpPr/>
          <p:nvPr/>
        </p:nvGrpSpPr>
        <p:grpSpPr>
          <a:xfrm flipH="1">
            <a:off x="8446277" y="2023732"/>
            <a:ext cx="356463" cy="353416"/>
            <a:chOff x="8786452" y="1048125"/>
            <a:chExt cx="357536" cy="354622"/>
          </a:xfrm>
        </p:grpSpPr>
        <p:sp>
          <p:nvSpPr>
            <p:cNvPr id="951" name="Google Shape;951;p30"/>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30"/>
          <p:cNvSpPr/>
          <p:nvPr/>
        </p:nvSpPr>
        <p:spPr>
          <a:xfrm rot="-4540877" flipH="1">
            <a:off x="-49297" y="3459116"/>
            <a:ext cx="810124" cy="751615"/>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6" name="Google Shape;956;p30"/>
          <p:cNvSpPr txBox="1">
            <a:spLocks noGrp="1"/>
          </p:cNvSpPr>
          <p:nvPr>
            <p:ph type="title" idx="2"/>
          </p:nvPr>
        </p:nvSpPr>
        <p:spPr>
          <a:xfrm>
            <a:off x="720012" y="188527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7" name="Google Shape;957;p30"/>
          <p:cNvSpPr txBox="1">
            <a:spLocks noGrp="1"/>
          </p:cNvSpPr>
          <p:nvPr>
            <p:ph type="subTitle" idx="1"/>
          </p:nvPr>
        </p:nvSpPr>
        <p:spPr>
          <a:xfrm>
            <a:off x="720000" y="236077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8" name="Google Shape;958;p30"/>
          <p:cNvSpPr txBox="1">
            <a:spLocks noGrp="1"/>
          </p:cNvSpPr>
          <p:nvPr>
            <p:ph type="title" idx="3"/>
          </p:nvPr>
        </p:nvSpPr>
        <p:spPr>
          <a:xfrm>
            <a:off x="4775792" y="188527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9" name="Google Shape;959;p30"/>
          <p:cNvSpPr txBox="1">
            <a:spLocks noGrp="1"/>
          </p:cNvSpPr>
          <p:nvPr>
            <p:ph type="subTitle" idx="4"/>
          </p:nvPr>
        </p:nvSpPr>
        <p:spPr>
          <a:xfrm>
            <a:off x="4775778" y="236077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0" name="Google Shape;960;p30"/>
          <p:cNvSpPr txBox="1">
            <a:spLocks noGrp="1"/>
          </p:cNvSpPr>
          <p:nvPr>
            <p:ph type="title" idx="5"/>
          </p:nvPr>
        </p:nvSpPr>
        <p:spPr>
          <a:xfrm>
            <a:off x="720012" y="3651784"/>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1" name="Google Shape;961;p30"/>
          <p:cNvSpPr txBox="1">
            <a:spLocks noGrp="1"/>
          </p:cNvSpPr>
          <p:nvPr>
            <p:ph type="subTitle" idx="6"/>
          </p:nvPr>
        </p:nvSpPr>
        <p:spPr>
          <a:xfrm>
            <a:off x="720000" y="412740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62" name="Google Shape;962;p30"/>
          <p:cNvSpPr txBox="1">
            <a:spLocks noGrp="1"/>
          </p:cNvSpPr>
          <p:nvPr>
            <p:ph type="title" idx="7"/>
          </p:nvPr>
        </p:nvSpPr>
        <p:spPr>
          <a:xfrm>
            <a:off x="4775789" y="3651784"/>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3" name="Google Shape;963;p30"/>
          <p:cNvSpPr txBox="1">
            <a:spLocks noGrp="1"/>
          </p:cNvSpPr>
          <p:nvPr>
            <p:ph type="subTitle" idx="8"/>
          </p:nvPr>
        </p:nvSpPr>
        <p:spPr>
          <a:xfrm>
            <a:off x="4775775" y="4127409"/>
            <a:ext cx="3648300" cy="475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2"/>
        </a:solidFill>
        <a:effectLst/>
      </p:bgPr>
    </p:bg>
    <p:spTree>
      <p:nvGrpSpPr>
        <p:cNvPr id="1" name="Shape 1152"/>
        <p:cNvGrpSpPr/>
        <p:nvPr/>
      </p:nvGrpSpPr>
      <p:grpSpPr>
        <a:xfrm>
          <a:off x="0" y="0"/>
          <a:ext cx="0" cy="0"/>
          <a:chOff x="0" y="0"/>
          <a:chExt cx="0" cy="0"/>
        </a:xfrm>
      </p:grpSpPr>
      <p:grpSp>
        <p:nvGrpSpPr>
          <p:cNvPr id="1153" name="Google Shape;1153;p35"/>
          <p:cNvGrpSpPr/>
          <p:nvPr/>
        </p:nvGrpSpPr>
        <p:grpSpPr>
          <a:xfrm>
            <a:off x="8319481" y="726285"/>
            <a:ext cx="478419" cy="474413"/>
            <a:chOff x="8786452" y="1048125"/>
            <a:chExt cx="357536" cy="354622"/>
          </a:xfrm>
        </p:grpSpPr>
        <p:sp>
          <p:nvSpPr>
            <p:cNvPr id="1154" name="Google Shape;1154;p3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35"/>
          <p:cNvGrpSpPr/>
          <p:nvPr/>
        </p:nvGrpSpPr>
        <p:grpSpPr>
          <a:xfrm rot="-5400000">
            <a:off x="400452" y="-413086"/>
            <a:ext cx="474433" cy="1626500"/>
            <a:chOff x="7953975" y="2345000"/>
            <a:chExt cx="476913" cy="1634673"/>
          </a:xfrm>
        </p:grpSpPr>
        <p:sp>
          <p:nvSpPr>
            <p:cNvPr id="1158" name="Google Shape;1158;p35"/>
            <p:cNvSpPr/>
            <p:nvPr/>
          </p:nvSpPr>
          <p:spPr>
            <a:xfrm>
              <a:off x="7953975" y="2345000"/>
              <a:ext cx="476912"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8012476" y="2426562"/>
              <a:ext cx="418412" cy="359983"/>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7959280" y="2532953"/>
              <a:ext cx="471607" cy="406033"/>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7953975" y="2681858"/>
              <a:ext cx="476912" cy="409570"/>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7953975" y="2834299"/>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7953975" y="2986812"/>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7953975" y="3139254"/>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7953975" y="3291766"/>
              <a:ext cx="476912" cy="409570"/>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7953975" y="3444208"/>
              <a:ext cx="459228" cy="391886"/>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7978734" y="2474452"/>
              <a:ext cx="452154" cy="388278"/>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7953975" y="2605601"/>
              <a:ext cx="476912" cy="409641"/>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7953975" y="2758114"/>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7953975" y="2910556"/>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7953975" y="3062998"/>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7953975" y="3215510"/>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7953975" y="3367952"/>
              <a:ext cx="475144" cy="406104"/>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7953975" y="3520465"/>
              <a:ext cx="429094" cy="367057"/>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35"/>
          <p:cNvSpPr/>
          <p:nvPr/>
        </p:nvSpPr>
        <p:spPr>
          <a:xfrm rot="-6897814" flipH="1">
            <a:off x="-361143" y="689097"/>
            <a:ext cx="808355" cy="749974"/>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rot="979613" flipH="1">
            <a:off x="157783" y="4262185"/>
            <a:ext cx="507148" cy="4645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35"/>
          <p:cNvGrpSpPr/>
          <p:nvPr/>
        </p:nvGrpSpPr>
        <p:grpSpPr>
          <a:xfrm rot="5400000">
            <a:off x="4403198" y="4013428"/>
            <a:ext cx="337595" cy="2189113"/>
            <a:chOff x="6172150" y="669825"/>
            <a:chExt cx="89000" cy="577100"/>
          </a:xfrm>
        </p:grpSpPr>
        <p:sp>
          <p:nvSpPr>
            <p:cNvPr id="1178" name="Google Shape;1178;p35"/>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5"/>
          <p:cNvGrpSpPr/>
          <p:nvPr/>
        </p:nvGrpSpPr>
        <p:grpSpPr>
          <a:xfrm>
            <a:off x="5481590" y="4788620"/>
            <a:ext cx="273515" cy="271215"/>
            <a:chOff x="8786452" y="1048125"/>
            <a:chExt cx="357536" cy="354622"/>
          </a:xfrm>
        </p:grpSpPr>
        <p:sp>
          <p:nvSpPr>
            <p:cNvPr id="1184" name="Google Shape;1184;p3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p35"/>
          <p:cNvSpPr/>
          <p:nvPr/>
        </p:nvSpPr>
        <p:spPr>
          <a:xfrm rot="979613" flipH="1">
            <a:off x="8852958" y="2717310"/>
            <a:ext cx="507148" cy="4645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1"/>
        </a:solidFill>
        <a:effectLst/>
      </p:bgPr>
    </p:bg>
    <p:spTree>
      <p:nvGrpSpPr>
        <p:cNvPr id="1" name="Shape 1188"/>
        <p:cNvGrpSpPr/>
        <p:nvPr/>
      </p:nvGrpSpPr>
      <p:grpSpPr>
        <a:xfrm>
          <a:off x="0" y="0"/>
          <a:ext cx="0" cy="0"/>
          <a:chOff x="0" y="0"/>
          <a:chExt cx="0" cy="0"/>
        </a:xfrm>
      </p:grpSpPr>
      <p:grpSp>
        <p:nvGrpSpPr>
          <p:cNvPr id="1189" name="Google Shape;1189;p36"/>
          <p:cNvGrpSpPr/>
          <p:nvPr/>
        </p:nvGrpSpPr>
        <p:grpSpPr>
          <a:xfrm rot="5400000">
            <a:off x="698898" y="3958353"/>
            <a:ext cx="337595" cy="2189113"/>
            <a:chOff x="6172150" y="669825"/>
            <a:chExt cx="89000" cy="577100"/>
          </a:xfrm>
        </p:grpSpPr>
        <p:sp>
          <p:nvSpPr>
            <p:cNvPr id="1190" name="Google Shape;1190;p36"/>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6"/>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6"/>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6"/>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6"/>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36"/>
          <p:cNvGrpSpPr/>
          <p:nvPr/>
        </p:nvGrpSpPr>
        <p:grpSpPr>
          <a:xfrm rot="10800000">
            <a:off x="144325" y="4558241"/>
            <a:ext cx="377594" cy="374409"/>
            <a:chOff x="8786452" y="1048125"/>
            <a:chExt cx="357536" cy="354622"/>
          </a:xfrm>
        </p:grpSpPr>
        <p:sp>
          <p:nvSpPr>
            <p:cNvPr id="1196" name="Google Shape;1196;p36"/>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6"/>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6"/>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36"/>
          <p:cNvSpPr/>
          <p:nvPr/>
        </p:nvSpPr>
        <p:spPr>
          <a:xfrm rot="10800000">
            <a:off x="8711497" y="1127705"/>
            <a:ext cx="242943" cy="231001"/>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6"/>
          <p:cNvSpPr/>
          <p:nvPr/>
        </p:nvSpPr>
        <p:spPr>
          <a:xfrm rot="6897850">
            <a:off x="8719323" y="3412526"/>
            <a:ext cx="642449" cy="596050"/>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1" name="Google Shape;1201;p36"/>
          <p:cNvGrpSpPr/>
          <p:nvPr/>
        </p:nvGrpSpPr>
        <p:grpSpPr>
          <a:xfrm rot="10800000">
            <a:off x="7688251" y="205298"/>
            <a:ext cx="1707289" cy="467657"/>
            <a:chOff x="6317075" y="729975"/>
            <a:chExt cx="1707289" cy="467657"/>
          </a:xfrm>
        </p:grpSpPr>
        <p:sp>
          <p:nvSpPr>
            <p:cNvPr id="1202" name="Google Shape;1202;p36"/>
            <p:cNvSpPr/>
            <p:nvPr/>
          </p:nvSpPr>
          <p:spPr>
            <a:xfrm>
              <a:off x="6317075" y="729975"/>
              <a:ext cx="1707289" cy="467657"/>
            </a:xfrm>
            <a:custGeom>
              <a:avLst/>
              <a:gdLst/>
              <a:ahLst/>
              <a:cxnLst/>
              <a:rect l="l" t="t" r="r" b="b"/>
              <a:pathLst>
                <a:path w="21229" h="5815" fill="none" extrusionOk="0">
                  <a:moveTo>
                    <a:pt x="21229" y="2908"/>
                  </a:moveTo>
                  <a:lnTo>
                    <a:pt x="21229" y="2908"/>
                  </a:lnTo>
                  <a:cubicBezTo>
                    <a:pt x="21229" y="4512"/>
                    <a:pt x="19925" y="5815"/>
                    <a:pt x="18321" y="5815"/>
                  </a:cubicBezTo>
                  <a:lnTo>
                    <a:pt x="2908" y="5815"/>
                  </a:lnTo>
                  <a:cubicBezTo>
                    <a:pt x="1304" y="5815"/>
                    <a:pt x="0" y="4512"/>
                    <a:pt x="0" y="2908"/>
                  </a:cubicBezTo>
                  <a:cubicBezTo>
                    <a:pt x="0" y="1304"/>
                    <a:pt x="1304" y="0"/>
                    <a:pt x="2908" y="0"/>
                  </a:cubicBezTo>
                  <a:lnTo>
                    <a:pt x="18321" y="0"/>
                  </a:lnTo>
                  <a:cubicBezTo>
                    <a:pt x="19925" y="0"/>
                    <a:pt x="21229" y="1304"/>
                    <a:pt x="21229" y="29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6"/>
            <p:cNvSpPr/>
            <p:nvPr/>
          </p:nvSpPr>
          <p:spPr>
            <a:xfrm>
              <a:off x="6365409" y="818680"/>
              <a:ext cx="4102" cy="290325"/>
            </a:xfrm>
            <a:custGeom>
              <a:avLst/>
              <a:gdLst/>
              <a:ahLst/>
              <a:cxnLst/>
              <a:rect l="l" t="t" r="r" b="b"/>
              <a:pathLst>
                <a:path w="51" h="3610" extrusionOk="0">
                  <a:moveTo>
                    <a:pt x="51" y="0"/>
                  </a:moveTo>
                  <a:cubicBezTo>
                    <a:pt x="26" y="25"/>
                    <a:pt x="26" y="25"/>
                    <a:pt x="1" y="50"/>
                  </a:cubicBezTo>
                  <a:lnTo>
                    <a:pt x="1" y="3559"/>
                  </a:lnTo>
                  <a:cubicBezTo>
                    <a:pt x="26" y="3584"/>
                    <a:pt x="26" y="3584"/>
                    <a:pt x="51" y="3609"/>
                  </a:cubicBez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6"/>
            <p:cNvSpPr/>
            <p:nvPr/>
          </p:nvSpPr>
          <p:spPr>
            <a:xfrm>
              <a:off x="6510570" y="733996"/>
              <a:ext cx="2091" cy="459615"/>
            </a:xfrm>
            <a:custGeom>
              <a:avLst/>
              <a:gdLst/>
              <a:ahLst/>
              <a:cxnLst/>
              <a:rect l="l" t="t" r="r" b="b"/>
              <a:pathLst>
                <a:path w="26" h="5715" extrusionOk="0">
                  <a:moveTo>
                    <a:pt x="0" y="0"/>
                  </a:moveTo>
                  <a:lnTo>
                    <a:pt x="0" y="5715"/>
                  </a:lnTo>
                  <a:lnTo>
                    <a:pt x="25" y="5715"/>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6"/>
            <p:cNvSpPr/>
            <p:nvPr/>
          </p:nvSpPr>
          <p:spPr>
            <a:xfrm>
              <a:off x="6655651"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6"/>
            <p:cNvSpPr/>
            <p:nvPr/>
          </p:nvSpPr>
          <p:spPr>
            <a:xfrm>
              <a:off x="6798802"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6"/>
            <p:cNvSpPr/>
            <p:nvPr/>
          </p:nvSpPr>
          <p:spPr>
            <a:xfrm>
              <a:off x="6943883" y="729975"/>
              <a:ext cx="4182" cy="467657"/>
            </a:xfrm>
            <a:custGeom>
              <a:avLst/>
              <a:gdLst/>
              <a:ahLst/>
              <a:cxnLst/>
              <a:rect l="l" t="t" r="r" b="b"/>
              <a:pathLst>
                <a:path w="52" h="5815" extrusionOk="0">
                  <a:moveTo>
                    <a:pt x="1" y="0"/>
                  </a:moveTo>
                  <a:lnTo>
                    <a:pt x="1"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6"/>
            <p:cNvSpPr/>
            <p:nvPr/>
          </p:nvSpPr>
          <p:spPr>
            <a:xfrm>
              <a:off x="7089044"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6"/>
            <p:cNvSpPr/>
            <p:nvPr/>
          </p:nvSpPr>
          <p:spPr>
            <a:xfrm>
              <a:off x="7234125"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6"/>
            <p:cNvSpPr/>
            <p:nvPr/>
          </p:nvSpPr>
          <p:spPr>
            <a:xfrm>
              <a:off x="7379287" y="729975"/>
              <a:ext cx="2091" cy="467657"/>
            </a:xfrm>
            <a:custGeom>
              <a:avLst/>
              <a:gdLst/>
              <a:ahLst/>
              <a:cxnLst/>
              <a:rect l="l" t="t" r="r" b="b"/>
              <a:pathLst>
                <a:path w="26" h="5815" extrusionOk="0">
                  <a:moveTo>
                    <a:pt x="0" y="0"/>
                  </a:moveTo>
                  <a:lnTo>
                    <a:pt x="0"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6"/>
            <p:cNvSpPr/>
            <p:nvPr/>
          </p:nvSpPr>
          <p:spPr>
            <a:xfrm>
              <a:off x="7524367" y="729975"/>
              <a:ext cx="2171" cy="467657"/>
            </a:xfrm>
            <a:custGeom>
              <a:avLst/>
              <a:gdLst/>
              <a:ahLst/>
              <a:cxnLst/>
              <a:rect l="l" t="t" r="r" b="b"/>
              <a:pathLst>
                <a:path w="27"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6"/>
            <p:cNvSpPr/>
            <p:nvPr/>
          </p:nvSpPr>
          <p:spPr>
            <a:xfrm>
              <a:off x="7667518"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6"/>
            <p:cNvSpPr/>
            <p:nvPr/>
          </p:nvSpPr>
          <p:spPr>
            <a:xfrm>
              <a:off x="7812599" y="731986"/>
              <a:ext cx="4182" cy="463636"/>
            </a:xfrm>
            <a:custGeom>
              <a:avLst/>
              <a:gdLst/>
              <a:ahLst/>
              <a:cxnLst/>
              <a:rect l="l" t="t" r="r" b="b"/>
              <a:pathLst>
                <a:path w="52" h="5765" extrusionOk="0">
                  <a:moveTo>
                    <a:pt x="1" y="0"/>
                  </a:moveTo>
                  <a:lnTo>
                    <a:pt x="1" y="5765"/>
                  </a:lnTo>
                  <a:lnTo>
                    <a:pt x="51" y="576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6"/>
            <p:cNvSpPr/>
            <p:nvPr/>
          </p:nvSpPr>
          <p:spPr>
            <a:xfrm>
              <a:off x="7957761" y="800505"/>
              <a:ext cx="2091" cy="326596"/>
            </a:xfrm>
            <a:custGeom>
              <a:avLst/>
              <a:gdLst/>
              <a:ahLst/>
              <a:cxnLst/>
              <a:rect l="l" t="t" r="r" b="b"/>
              <a:pathLst>
                <a:path w="26" h="4061" extrusionOk="0">
                  <a:moveTo>
                    <a:pt x="0" y="0"/>
                  </a:moveTo>
                  <a:lnTo>
                    <a:pt x="0" y="4061"/>
                  </a:lnTo>
                  <a:cubicBezTo>
                    <a:pt x="0" y="4036"/>
                    <a:pt x="26" y="4036"/>
                    <a:pt x="26" y="4011"/>
                  </a:cubicBezTo>
                  <a:lnTo>
                    <a:pt x="26" y="51"/>
                  </a:lnTo>
                  <a:cubicBezTo>
                    <a:pt x="26" y="26"/>
                    <a:pt x="0" y="26"/>
                    <a:pt x="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6"/>
          <p:cNvGrpSpPr/>
          <p:nvPr/>
        </p:nvGrpSpPr>
        <p:grpSpPr>
          <a:xfrm rot="10800000">
            <a:off x="8309206" y="601358"/>
            <a:ext cx="465348" cy="443081"/>
            <a:chOff x="7353522" y="4394524"/>
            <a:chExt cx="565429" cy="538373"/>
          </a:xfrm>
        </p:grpSpPr>
        <p:sp>
          <p:nvSpPr>
            <p:cNvPr id="1216" name="Google Shape;1216;p36"/>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8" name="Google Shape;1218;p36"/>
          <p:cNvSpPr/>
          <p:nvPr/>
        </p:nvSpPr>
        <p:spPr>
          <a:xfrm rot="-1306317">
            <a:off x="-265243" y="592201"/>
            <a:ext cx="794758" cy="737359"/>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6"/>
          <p:cNvSpPr/>
          <p:nvPr/>
        </p:nvSpPr>
        <p:spPr>
          <a:xfrm rot="-3917604" flipH="1">
            <a:off x="4605489" y="4838038"/>
            <a:ext cx="522482" cy="40845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1_1">
    <p:bg>
      <p:bgPr>
        <a:solidFill>
          <a:schemeClr val="accent2"/>
        </a:solidFill>
        <a:effectLst/>
      </p:bgPr>
    </p:bg>
    <p:spTree>
      <p:nvGrpSpPr>
        <p:cNvPr id="1" name="Shape 1220"/>
        <p:cNvGrpSpPr/>
        <p:nvPr/>
      </p:nvGrpSpPr>
      <p:grpSpPr>
        <a:xfrm>
          <a:off x="0" y="0"/>
          <a:ext cx="0" cy="0"/>
          <a:chOff x="0" y="0"/>
          <a:chExt cx="0" cy="0"/>
        </a:xfrm>
      </p:grpSpPr>
      <p:grpSp>
        <p:nvGrpSpPr>
          <p:cNvPr id="1221" name="Google Shape;1221;p37"/>
          <p:cNvGrpSpPr/>
          <p:nvPr/>
        </p:nvGrpSpPr>
        <p:grpSpPr>
          <a:xfrm flipH="1">
            <a:off x="-237028" y="173302"/>
            <a:ext cx="1602334" cy="437000"/>
            <a:chOff x="5406475" y="1079600"/>
            <a:chExt cx="530750" cy="144750"/>
          </a:xfrm>
        </p:grpSpPr>
        <p:sp>
          <p:nvSpPr>
            <p:cNvPr id="1222" name="Google Shape;1222;p37"/>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5480425" y="1079600"/>
              <a:ext cx="37000" cy="41375"/>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5418400" y="1165425"/>
              <a:ext cx="22575" cy="26350"/>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544095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5467900" y="1210550"/>
              <a:ext cx="12550" cy="13175"/>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5480425"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5558750"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5519275"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5637075"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558750"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545575"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559760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5623900"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5637075" y="1165425"/>
              <a:ext cx="38850" cy="45150"/>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5715375" y="1079600"/>
              <a:ext cx="37000" cy="41375"/>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567590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5702225" y="1210550"/>
              <a:ext cx="13175" cy="13800"/>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5715375"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5793700" y="1079600"/>
              <a:ext cx="37000" cy="41375"/>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5754225"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5793700"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5780550" y="1210550"/>
              <a:ext cx="13175" cy="13800"/>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5872025" y="1088375"/>
              <a:ext cx="28225" cy="32600"/>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583255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5872025" y="1165425"/>
              <a:ext cx="38875" cy="45150"/>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5910875" y="1137250"/>
              <a:ext cx="25100" cy="28200"/>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5858875" y="1210550"/>
              <a:ext cx="13175" cy="13800"/>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5835050" y="1079600"/>
              <a:ext cx="94025" cy="106550"/>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5756750" y="1079600"/>
              <a:ext cx="125950" cy="142875"/>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5678425"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5600100"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5521775" y="1079600"/>
              <a:ext cx="128475"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5449100" y="1085850"/>
              <a:ext cx="122825" cy="138500"/>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5409625" y="1129725"/>
              <a:ext cx="83975" cy="94625"/>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7"/>
          <p:cNvGrpSpPr/>
          <p:nvPr/>
        </p:nvGrpSpPr>
        <p:grpSpPr>
          <a:xfrm rot="-5400000">
            <a:off x="8248175" y="4272525"/>
            <a:ext cx="1707289" cy="467657"/>
            <a:chOff x="6317075" y="729975"/>
            <a:chExt cx="1707289" cy="467657"/>
          </a:xfrm>
        </p:grpSpPr>
        <p:sp>
          <p:nvSpPr>
            <p:cNvPr id="1257" name="Google Shape;1257;p37"/>
            <p:cNvSpPr/>
            <p:nvPr/>
          </p:nvSpPr>
          <p:spPr>
            <a:xfrm>
              <a:off x="6317075" y="729975"/>
              <a:ext cx="1707289" cy="467657"/>
            </a:xfrm>
            <a:custGeom>
              <a:avLst/>
              <a:gdLst/>
              <a:ahLst/>
              <a:cxnLst/>
              <a:rect l="l" t="t" r="r" b="b"/>
              <a:pathLst>
                <a:path w="21229" h="5815" fill="none" extrusionOk="0">
                  <a:moveTo>
                    <a:pt x="21229" y="2908"/>
                  </a:moveTo>
                  <a:lnTo>
                    <a:pt x="21229" y="2908"/>
                  </a:lnTo>
                  <a:cubicBezTo>
                    <a:pt x="21229" y="4512"/>
                    <a:pt x="19925" y="5815"/>
                    <a:pt x="18321" y="5815"/>
                  </a:cubicBezTo>
                  <a:lnTo>
                    <a:pt x="2908" y="5815"/>
                  </a:lnTo>
                  <a:cubicBezTo>
                    <a:pt x="1304" y="5815"/>
                    <a:pt x="0" y="4512"/>
                    <a:pt x="0" y="2908"/>
                  </a:cubicBezTo>
                  <a:cubicBezTo>
                    <a:pt x="0" y="1304"/>
                    <a:pt x="1304" y="0"/>
                    <a:pt x="2908" y="0"/>
                  </a:cubicBezTo>
                  <a:lnTo>
                    <a:pt x="18321" y="0"/>
                  </a:lnTo>
                  <a:cubicBezTo>
                    <a:pt x="19925" y="0"/>
                    <a:pt x="21229" y="1304"/>
                    <a:pt x="21229" y="29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6365409" y="818680"/>
              <a:ext cx="4102" cy="290325"/>
            </a:xfrm>
            <a:custGeom>
              <a:avLst/>
              <a:gdLst/>
              <a:ahLst/>
              <a:cxnLst/>
              <a:rect l="l" t="t" r="r" b="b"/>
              <a:pathLst>
                <a:path w="51" h="3610" extrusionOk="0">
                  <a:moveTo>
                    <a:pt x="51" y="0"/>
                  </a:moveTo>
                  <a:cubicBezTo>
                    <a:pt x="26" y="25"/>
                    <a:pt x="26" y="25"/>
                    <a:pt x="1" y="50"/>
                  </a:cubicBezTo>
                  <a:lnTo>
                    <a:pt x="1" y="3559"/>
                  </a:lnTo>
                  <a:cubicBezTo>
                    <a:pt x="26" y="3584"/>
                    <a:pt x="26" y="3584"/>
                    <a:pt x="51" y="3609"/>
                  </a:cubicBez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6510570" y="733996"/>
              <a:ext cx="2091" cy="459615"/>
            </a:xfrm>
            <a:custGeom>
              <a:avLst/>
              <a:gdLst/>
              <a:ahLst/>
              <a:cxnLst/>
              <a:rect l="l" t="t" r="r" b="b"/>
              <a:pathLst>
                <a:path w="26" h="5715" extrusionOk="0">
                  <a:moveTo>
                    <a:pt x="0" y="0"/>
                  </a:moveTo>
                  <a:lnTo>
                    <a:pt x="0" y="5715"/>
                  </a:lnTo>
                  <a:lnTo>
                    <a:pt x="25" y="5715"/>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6655651"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6798802"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6943883" y="729975"/>
              <a:ext cx="4182" cy="467657"/>
            </a:xfrm>
            <a:custGeom>
              <a:avLst/>
              <a:gdLst/>
              <a:ahLst/>
              <a:cxnLst/>
              <a:rect l="l" t="t" r="r" b="b"/>
              <a:pathLst>
                <a:path w="52" h="5815" extrusionOk="0">
                  <a:moveTo>
                    <a:pt x="1" y="0"/>
                  </a:moveTo>
                  <a:lnTo>
                    <a:pt x="1"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7089044"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7234125"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7379287" y="729975"/>
              <a:ext cx="2091" cy="467657"/>
            </a:xfrm>
            <a:custGeom>
              <a:avLst/>
              <a:gdLst/>
              <a:ahLst/>
              <a:cxnLst/>
              <a:rect l="l" t="t" r="r" b="b"/>
              <a:pathLst>
                <a:path w="26" h="5815" extrusionOk="0">
                  <a:moveTo>
                    <a:pt x="0" y="0"/>
                  </a:moveTo>
                  <a:lnTo>
                    <a:pt x="0"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7524367" y="729975"/>
              <a:ext cx="2171" cy="467657"/>
            </a:xfrm>
            <a:custGeom>
              <a:avLst/>
              <a:gdLst/>
              <a:ahLst/>
              <a:cxnLst/>
              <a:rect l="l" t="t" r="r" b="b"/>
              <a:pathLst>
                <a:path w="27"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7667518"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7812599" y="731986"/>
              <a:ext cx="4182" cy="463636"/>
            </a:xfrm>
            <a:custGeom>
              <a:avLst/>
              <a:gdLst/>
              <a:ahLst/>
              <a:cxnLst/>
              <a:rect l="l" t="t" r="r" b="b"/>
              <a:pathLst>
                <a:path w="52" h="5765" extrusionOk="0">
                  <a:moveTo>
                    <a:pt x="1" y="0"/>
                  </a:moveTo>
                  <a:lnTo>
                    <a:pt x="1" y="5765"/>
                  </a:lnTo>
                  <a:lnTo>
                    <a:pt x="51" y="576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7957761" y="800505"/>
              <a:ext cx="2091" cy="326596"/>
            </a:xfrm>
            <a:custGeom>
              <a:avLst/>
              <a:gdLst/>
              <a:ahLst/>
              <a:cxnLst/>
              <a:rect l="l" t="t" r="r" b="b"/>
              <a:pathLst>
                <a:path w="26" h="4061" extrusionOk="0">
                  <a:moveTo>
                    <a:pt x="0" y="0"/>
                  </a:moveTo>
                  <a:lnTo>
                    <a:pt x="0" y="4061"/>
                  </a:lnTo>
                  <a:cubicBezTo>
                    <a:pt x="0" y="4036"/>
                    <a:pt x="26" y="4036"/>
                    <a:pt x="26" y="4011"/>
                  </a:cubicBezTo>
                  <a:lnTo>
                    <a:pt x="26" y="51"/>
                  </a:lnTo>
                  <a:cubicBezTo>
                    <a:pt x="26" y="26"/>
                    <a:pt x="0" y="26"/>
                    <a:pt x="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37"/>
          <p:cNvSpPr/>
          <p:nvPr/>
        </p:nvSpPr>
        <p:spPr>
          <a:xfrm flipH="1">
            <a:off x="8682901" y="3224823"/>
            <a:ext cx="723663" cy="662854"/>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37"/>
          <p:cNvGrpSpPr/>
          <p:nvPr/>
        </p:nvGrpSpPr>
        <p:grpSpPr>
          <a:xfrm rot="-6299883">
            <a:off x="8864085" y="972603"/>
            <a:ext cx="356450" cy="353398"/>
            <a:chOff x="8786452" y="1048125"/>
            <a:chExt cx="357536" cy="354622"/>
          </a:xfrm>
        </p:grpSpPr>
        <p:sp>
          <p:nvSpPr>
            <p:cNvPr id="1272" name="Google Shape;1272;p37"/>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7"/>
          <p:cNvGrpSpPr/>
          <p:nvPr/>
        </p:nvGrpSpPr>
        <p:grpSpPr>
          <a:xfrm rot="-5400000" flipH="1">
            <a:off x="-285329" y="238979"/>
            <a:ext cx="965835" cy="475799"/>
            <a:chOff x="2032159" y="4"/>
            <a:chExt cx="965835" cy="475799"/>
          </a:xfrm>
        </p:grpSpPr>
        <p:sp>
          <p:nvSpPr>
            <p:cNvPr id="1276" name="Google Shape;1276;p37"/>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37"/>
          <p:cNvSpPr/>
          <p:nvPr/>
        </p:nvSpPr>
        <p:spPr>
          <a:xfrm rot="5189499" flipH="1">
            <a:off x="-156834" y="3889495"/>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37"/>
          <p:cNvGrpSpPr/>
          <p:nvPr/>
        </p:nvGrpSpPr>
        <p:grpSpPr>
          <a:xfrm>
            <a:off x="3853482" y="4921848"/>
            <a:ext cx="306087" cy="303450"/>
            <a:chOff x="8786452" y="1048125"/>
            <a:chExt cx="357536" cy="354622"/>
          </a:xfrm>
        </p:grpSpPr>
        <p:sp>
          <p:nvSpPr>
            <p:cNvPr id="1280" name="Google Shape;1280;p37"/>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9_1_1_1">
    <p:bg>
      <p:bgPr>
        <a:solidFill>
          <a:schemeClr val="dk2"/>
        </a:solidFill>
        <a:effectLst/>
      </p:bgPr>
    </p:bg>
    <p:spTree>
      <p:nvGrpSpPr>
        <p:cNvPr id="1" name="Shape 1283"/>
        <p:cNvGrpSpPr/>
        <p:nvPr/>
      </p:nvGrpSpPr>
      <p:grpSpPr>
        <a:xfrm>
          <a:off x="0" y="0"/>
          <a:ext cx="0" cy="0"/>
          <a:chOff x="0" y="0"/>
          <a:chExt cx="0" cy="0"/>
        </a:xfrm>
      </p:grpSpPr>
      <p:grpSp>
        <p:nvGrpSpPr>
          <p:cNvPr id="1284" name="Google Shape;1284;p38"/>
          <p:cNvGrpSpPr/>
          <p:nvPr/>
        </p:nvGrpSpPr>
        <p:grpSpPr>
          <a:xfrm rot="-5400000">
            <a:off x="-1079618" y="4279298"/>
            <a:ext cx="2167818" cy="524957"/>
            <a:chOff x="6004850" y="419825"/>
            <a:chExt cx="577100" cy="139750"/>
          </a:xfrm>
        </p:grpSpPr>
        <p:sp>
          <p:nvSpPr>
            <p:cNvPr id="1285" name="Google Shape;1285;p38"/>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38"/>
          <p:cNvSpPr/>
          <p:nvPr/>
        </p:nvSpPr>
        <p:spPr>
          <a:xfrm flipH="1">
            <a:off x="-152678" y="830850"/>
            <a:ext cx="601128" cy="550590"/>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38"/>
          <p:cNvGrpSpPr/>
          <p:nvPr/>
        </p:nvGrpSpPr>
        <p:grpSpPr>
          <a:xfrm rot="5400000" flipH="1">
            <a:off x="8437871" y="238979"/>
            <a:ext cx="965835" cy="475799"/>
            <a:chOff x="2032159" y="4"/>
            <a:chExt cx="965835" cy="475799"/>
          </a:xfrm>
        </p:grpSpPr>
        <p:sp>
          <p:nvSpPr>
            <p:cNvPr id="1307" name="Google Shape;1307;p38"/>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8"/>
          <p:cNvGrpSpPr/>
          <p:nvPr/>
        </p:nvGrpSpPr>
        <p:grpSpPr>
          <a:xfrm>
            <a:off x="8753957" y="2636273"/>
            <a:ext cx="306087" cy="303450"/>
            <a:chOff x="8786452" y="1048125"/>
            <a:chExt cx="357536" cy="354622"/>
          </a:xfrm>
        </p:grpSpPr>
        <p:sp>
          <p:nvSpPr>
            <p:cNvPr id="1310" name="Google Shape;1310;p38"/>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38"/>
          <p:cNvGrpSpPr/>
          <p:nvPr/>
        </p:nvGrpSpPr>
        <p:grpSpPr>
          <a:xfrm>
            <a:off x="49648" y="4674328"/>
            <a:ext cx="553869" cy="368926"/>
            <a:chOff x="6254774" y="965239"/>
            <a:chExt cx="702078" cy="467646"/>
          </a:xfrm>
        </p:grpSpPr>
        <p:sp>
          <p:nvSpPr>
            <p:cNvPr id="1314" name="Google Shape;1314;p38"/>
            <p:cNvSpPr/>
            <p:nvPr/>
          </p:nvSpPr>
          <p:spPr>
            <a:xfrm>
              <a:off x="6254774" y="965239"/>
              <a:ext cx="702078" cy="467646"/>
            </a:xfrm>
            <a:custGeom>
              <a:avLst/>
              <a:gdLst/>
              <a:ahLst/>
              <a:cxnLst/>
              <a:rect l="l" t="t" r="r" b="b"/>
              <a:pathLst>
                <a:path w="13134" h="8748" extrusionOk="0">
                  <a:moveTo>
                    <a:pt x="6567" y="1"/>
                  </a:moveTo>
                  <a:cubicBezTo>
                    <a:pt x="2933" y="1"/>
                    <a:pt x="1" y="4387"/>
                    <a:pt x="1" y="4387"/>
                  </a:cubicBezTo>
                  <a:cubicBezTo>
                    <a:pt x="1" y="4387"/>
                    <a:pt x="2933" y="8748"/>
                    <a:pt x="6567" y="8748"/>
                  </a:cubicBezTo>
                  <a:cubicBezTo>
                    <a:pt x="10201" y="8748"/>
                    <a:pt x="13134" y="4387"/>
                    <a:pt x="13134" y="4387"/>
                  </a:cubicBezTo>
                  <a:cubicBezTo>
                    <a:pt x="13134" y="4387"/>
                    <a:pt x="10201" y="1"/>
                    <a:pt x="656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6428930" y="1024203"/>
              <a:ext cx="351092" cy="351109"/>
            </a:xfrm>
            <a:custGeom>
              <a:avLst/>
              <a:gdLst/>
              <a:ahLst/>
              <a:cxnLst/>
              <a:rect l="l" t="t" r="r" b="b"/>
              <a:pathLst>
                <a:path w="6568" h="6568" extrusionOk="0">
                  <a:moveTo>
                    <a:pt x="3284" y="1"/>
                  </a:moveTo>
                  <a:cubicBezTo>
                    <a:pt x="1480" y="1"/>
                    <a:pt x="1" y="1454"/>
                    <a:pt x="1" y="3284"/>
                  </a:cubicBezTo>
                  <a:cubicBezTo>
                    <a:pt x="1" y="5088"/>
                    <a:pt x="1480" y="6567"/>
                    <a:pt x="3284" y="6567"/>
                  </a:cubicBezTo>
                  <a:cubicBezTo>
                    <a:pt x="5089" y="6567"/>
                    <a:pt x="6567" y="5088"/>
                    <a:pt x="6567" y="3284"/>
                  </a:cubicBezTo>
                  <a:cubicBezTo>
                    <a:pt x="6567" y="1454"/>
                    <a:pt x="5089" y="1"/>
                    <a:pt x="3284" y="1"/>
                  </a:cubicBezTo>
                  <a:close/>
                </a:path>
              </a:pathLst>
            </a:custGeom>
            <a:solidFill>
              <a:schemeClr val="dk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8"/>
          <p:cNvGrpSpPr/>
          <p:nvPr/>
        </p:nvGrpSpPr>
        <p:grpSpPr>
          <a:xfrm>
            <a:off x="3853978" y="4707097"/>
            <a:ext cx="256210" cy="254015"/>
            <a:chOff x="8786452" y="1048125"/>
            <a:chExt cx="357536" cy="354622"/>
          </a:xfrm>
        </p:grpSpPr>
        <p:sp>
          <p:nvSpPr>
            <p:cNvPr id="1317" name="Google Shape;1317;p38"/>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38"/>
          <p:cNvSpPr/>
          <p:nvPr/>
        </p:nvSpPr>
        <p:spPr>
          <a:xfrm rot="5400000" flipH="1">
            <a:off x="7855047" y="4732375"/>
            <a:ext cx="601128" cy="550590"/>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0" y="-13725"/>
            <a:ext cx="9144000" cy="5143500"/>
          </a:xfrm>
          <a:prstGeom prst="rect">
            <a:avLst/>
          </a:prstGeom>
          <a:solidFill>
            <a:srgbClr val="C5A4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190000" y="1432427"/>
            <a:ext cx="4764000" cy="2017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5200"/>
              <a:buNone/>
              <a:defRPr sz="5400" b="0">
                <a:solidFill>
                  <a:srgbClr val="F7F0FF"/>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1" name="Google Shape;11;p2"/>
          <p:cNvSpPr txBox="1">
            <a:spLocks noGrp="1"/>
          </p:cNvSpPr>
          <p:nvPr>
            <p:ph type="subTitle" idx="1"/>
          </p:nvPr>
        </p:nvSpPr>
        <p:spPr>
          <a:xfrm>
            <a:off x="2190000" y="3419825"/>
            <a:ext cx="4764000" cy="44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2" name="Google Shape;12;p2"/>
          <p:cNvSpPr/>
          <p:nvPr/>
        </p:nvSpPr>
        <p:spPr>
          <a:xfrm>
            <a:off x="517900" y="356547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96850" y="431457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3200" y="45674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33350" y="466180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13125" y="386709"/>
            <a:ext cx="102102" cy="102102"/>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33200" y="40664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76025" y="346687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17475" y="466180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73225" y="66767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33350" y="2033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3225" y="29319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71975" y="4510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7725" y="39913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2775" y="47731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575413" y="45674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00700" y="425277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125925" y="47029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920200" y="48675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13600" y="316837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35025" y="37510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4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419"/>
        <p:cNvGrpSpPr/>
        <p:nvPr/>
      </p:nvGrpSpPr>
      <p:grpSpPr>
        <a:xfrm>
          <a:off x="0" y="0"/>
          <a:ext cx="0" cy="0"/>
          <a:chOff x="0" y="0"/>
          <a:chExt cx="0" cy="0"/>
        </a:xfrm>
      </p:grpSpPr>
      <p:sp>
        <p:nvSpPr>
          <p:cNvPr id="420" name="Google Shape;420;p28"/>
          <p:cNvSpPr/>
          <p:nvPr/>
        </p:nvSpPr>
        <p:spPr>
          <a:xfrm>
            <a:off x="0" y="-13725"/>
            <a:ext cx="9144000" cy="5143500"/>
          </a:xfrm>
          <a:prstGeom prst="rect">
            <a:avLst/>
          </a:prstGeom>
          <a:solidFill>
            <a:srgbClr val="C5A4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txBox="1">
            <a:spLocks noGrp="1"/>
          </p:cNvSpPr>
          <p:nvPr>
            <p:ph type="title"/>
          </p:nvPr>
        </p:nvSpPr>
        <p:spPr>
          <a:xfrm flipH="1">
            <a:off x="710246" y="368825"/>
            <a:ext cx="772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3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2" name="Google Shape;422;p28"/>
          <p:cNvSpPr txBox="1">
            <a:spLocks noGrp="1"/>
          </p:cNvSpPr>
          <p:nvPr>
            <p:ph type="subTitle" idx="1"/>
          </p:nvPr>
        </p:nvSpPr>
        <p:spPr>
          <a:xfrm>
            <a:off x="819375" y="14096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23" name="Google Shape;423;p28"/>
          <p:cNvSpPr txBox="1">
            <a:spLocks noGrp="1"/>
          </p:cNvSpPr>
          <p:nvPr>
            <p:ph type="subTitle" idx="2"/>
          </p:nvPr>
        </p:nvSpPr>
        <p:spPr>
          <a:xfrm>
            <a:off x="3393450" y="14096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24" name="Google Shape;424;p28"/>
          <p:cNvSpPr txBox="1">
            <a:spLocks noGrp="1"/>
          </p:cNvSpPr>
          <p:nvPr>
            <p:ph type="subTitle" idx="3"/>
          </p:nvPr>
        </p:nvSpPr>
        <p:spPr>
          <a:xfrm>
            <a:off x="819375" y="1812275"/>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25" name="Google Shape;425;p28"/>
          <p:cNvSpPr txBox="1">
            <a:spLocks noGrp="1"/>
          </p:cNvSpPr>
          <p:nvPr>
            <p:ph type="subTitle" idx="4"/>
          </p:nvPr>
        </p:nvSpPr>
        <p:spPr>
          <a:xfrm>
            <a:off x="3393450" y="1812275"/>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26" name="Google Shape;426;p28"/>
          <p:cNvSpPr txBox="1">
            <a:spLocks noGrp="1"/>
          </p:cNvSpPr>
          <p:nvPr>
            <p:ph type="subTitle" idx="5"/>
          </p:nvPr>
        </p:nvSpPr>
        <p:spPr>
          <a:xfrm>
            <a:off x="5967525" y="14096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27" name="Google Shape;427;p28"/>
          <p:cNvSpPr txBox="1">
            <a:spLocks noGrp="1"/>
          </p:cNvSpPr>
          <p:nvPr>
            <p:ph type="subTitle" idx="6"/>
          </p:nvPr>
        </p:nvSpPr>
        <p:spPr>
          <a:xfrm>
            <a:off x="5967525" y="1812275"/>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28" name="Google Shape;428;p28"/>
          <p:cNvSpPr txBox="1">
            <a:spLocks noGrp="1"/>
          </p:cNvSpPr>
          <p:nvPr>
            <p:ph type="subTitle" idx="7"/>
          </p:nvPr>
        </p:nvSpPr>
        <p:spPr>
          <a:xfrm>
            <a:off x="819375" y="288777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29" name="Google Shape;429;p28"/>
          <p:cNvSpPr txBox="1">
            <a:spLocks noGrp="1"/>
          </p:cNvSpPr>
          <p:nvPr>
            <p:ph type="subTitle" idx="8"/>
          </p:nvPr>
        </p:nvSpPr>
        <p:spPr>
          <a:xfrm>
            <a:off x="3393450" y="288777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30" name="Google Shape;430;p28"/>
          <p:cNvSpPr txBox="1">
            <a:spLocks noGrp="1"/>
          </p:cNvSpPr>
          <p:nvPr>
            <p:ph type="subTitle" idx="9"/>
          </p:nvPr>
        </p:nvSpPr>
        <p:spPr>
          <a:xfrm>
            <a:off x="819375" y="3290400"/>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31" name="Google Shape;431;p28"/>
          <p:cNvSpPr txBox="1">
            <a:spLocks noGrp="1"/>
          </p:cNvSpPr>
          <p:nvPr>
            <p:ph type="subTitle" idx="13"/>
          </p:nvPr>
        </p:nvSpPr>
        <p:spPr>
          <a:xfrm>
            <a:off x="3393450" y="3290400"/>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32" name="Google Shape;432;p28"/>
          <p:cNvSpPr txBox="1">
            <a:spLocks noGrp="1"/>
          </p:cNvSpPr>
          <p:nvPr>
            <p:ph type="subTitle" idx="14"/>
          </p:nvPr>
        </p:nvSpPr>
        <p:spPr>
          <a:xfrm>
            <a:off x="5967525" y="288777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400">
                <a:solidFill>
                  <a:schemeClr val="dk2"/>
                </a:solidFill>
                <a:latin typeface="Vidaloka"/>
                <a:ea typeface="Vidaloka"/>
                <a:cs typeface="Vidaloka"/>
                <a:sym typeface="Vidaloka"/>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33" name="Google Shape;433;p28"/>
          <p:cNvSpPr txBox="1">
            <a:spLocks noGrp="1"/>
          </p:cNvSpPr>
          <p:nvPr>
            <p:ph type="subTitle" idx="15"/>
          </p:nvPr>
        </p:nvSpPr>
        <p:spPr>
          <a:xfrm>
            <a:off x="5967525" y="3290400"/>
            <a:ext cx="23571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34" name="Google Shape;434;p28"/>
          <p:cNvSpPr/>
          <p:nvPr/>
        </p:nvSpPr>
        <p:spPr>
          <a:xfrm>
            <a:off x="7777063" y="2288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407175" y="46377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174600" y="7197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549525" y="4260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7496325" y="9434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415325" y="3274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5817500" y="7947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8257150" y="45343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7042900" y="5801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713475" y="27603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344350" y="264443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01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20"/>
          <p:cNvSpPr/>
          <p:nvPr/>
        </p:nvSpPr>
        <p:spPr>
          <a:xfrm>
            <a:off x="0" y="-13725"/>
            <a:ext cx="9144000" cy="5143500"/>
          </a:xfrm>
          <a:prstGeom prst="rect">
            <a:avLst/>
          </a:prstGeom>
          <a:solidFill>
            <a:srgbClr val="C5A4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txBox="1">
            <a:spLocks noGrp="1"/>
          </p:cNvSpPr>
          <p:nvPr>
            <p:ph type="title"/>
          </p:nvPr>
        </p:nvSpPr>
        <p:spPr>
          <a:xfrm flipH="1">
            <a:off x="710246" y="368825"/>
            <a:ext cx="772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3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7" name="Google Shape;297;p20"/>
          <p:cNvSpPr txBox="1">
            <a:spLocks noGrp="1"/>
          </p:cNvSpPr>
          <p:nvPr>
            <p:ph type="subTitle" idx="1"/>
          </p:nvPr>
        </p:nvSpPr>
        <p:spPr>
          <a:xfrm>
            <a:off x="710250" y="1406950"/>
            <a:ext cx="4098600" cy="251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1400"/>
              <a:buFont typeface="Montserrat"/>
              <a:buChar char="●"/>
              <a:defRPr sz="1600">
                <a:solidFill>
                  <a:schemeClr val="lt1"/>
                </a:solidFill>
              </a:defRPr>
            </a:lvl1pPr>
            <a:lvl2pPr lvl="1">
              <a:spcBef>
                <a:spcPts val="0"/>
              </a:spcBef>
              <a:spcAft>
                <a:spcPts val="0"/>
              </a:spcAft>
              <a:buClr>
                <a:schemeClr val="lt1"/>
              </a:buClr>
              <a:buSzPts val="1400"/>
              <a:buFont typeface="Montserrat"/>
              <a:buChar char="○"/>
              <a:defRPr>
                <a:solidFill>
                  <a:schemeClr val="lt1"/>
                </a:solidFill>
              </a:defRPr>
            </a:lvl2pPr>
            <a:lvl3pPr lvl="2">
              <a:spcBef>
                <a:spcPts val="0"/>
              </a:spcBef>
              <a:spcAft>
                <a:spcPts val="0"/>
              </a:spcAft>
              <a:buClr>
                <a:schemeClr val="lt1"/>
              </a:buClr>
              <a:buSzPts val="1400"/>
              <a:buFont typeface="Montserrat"/>
              <a:buChar char="■"/>
              <a:defRPr>
                <a:solidFill>
                  <a:schemeClr val="lt1"/>
                </a:solidFill>
              </a:defRPr>
            </a:lvl3pPr>
            <a:lvl4pPr lvl="3">
              <a:spcBef>
                <a:spcPts val="0"/>
              </a:spcBef>
              <a:spcAft>
                <a:spcPts val="0"/>
              </a:spcAft>
              <a:buClr>
                <a:schemeClr val="lt1"/>
              </a:buClr>
              <a:buSzPts val="1400"/>
              <a:buFont typeface="Montserrat"/>
              <a:buChar char="●"/>
              <a:defRPr>
                <a:solidFill>
                  <a:schemeClr val="lt1"/>
                </a:solidFill>
              </a:defRPr>
            </a:lvl4pPr>
            <a:lvl5pPr lvl="4">
              <a:spcBef>
                <a:spcPts val="0"/>
              </a:spcBef>
              <a:spcAft>
                <a:spcPts val="0"/>
              </a:spcAft>
              <a:buClr>
                <a:schemeClr val="lt1"/>
              </a:buClr>
              <a:buSzPts val="1400"/>
              <a:buFont typeface="Montserrat"/>
              <a:buChar char="○"/>
              <a:defRPr>
                <a:solidFill>
                  <a:schemeClr val="lt1"/>
                </a:solidFill>
              </a:defRPr>
            </a:lvl5pPr>
            <a:lvl6pPr lvl="5">
              <a:spcBef>
                <a:spcPts val="0"/>
              </a:spcBef>
              <a:spcAft>
                <a:spcPts val="0"/>
              </a:spcAft>
              <a:buClr>
                <a:schemeClr val="lt1"/>
              </a:buClr>
              <a:buSzPts val="1400"/>
              <a:buFont typeface="Montserrat"/>
              <a:buChar char="■"/>
              <a:defRPr>
                <a:solidFill>
                  <a:schemeClr val="lt1"/>
                </a:solidFill>
              </a:defRPr>
            </a:lvl6pPr>
            <a:lvl7pPr lvl="6">
              <a:spcBef>
                <a:spcPts val="0"/>
              </a:spcBef>
              <a:spcAft>
                <a:spcPts val="0"/>
              </a:spcAft>
              <a:buClr>
                <a:schemeClr val="lt1"/>
              </a:buClr>
              <a:buSzPts val="1400"/>
              <a:buFont typeface="Montserrat"/>
              <a:buChar char="●"/>
              <a:defRPr>
                <a:solidFill>
                  <a:schemeClr val="lt1"/>
                </a:solidFill>
              </a:defRPr>
            </a:lvl7pPr>
            <a:lvl8pPr lvl="7">
              <a:spcBef>
                <a:spcPts val="0"/>
              </a:spcBef>
              <a:spcAft>
                <a:spcPts val="0"/>
              </a:spcAft>
              <a:buClr>
                <a:schemeClr val="lt1"/>
              </a:buClr>
              <a:buSzPts val="1400"/>
              <a:buFont typeface="Montserrat"/>
              <a:buChar char="○"/>
              <a:defRPr>
                <a:solidFill>
                  <a:schemeClr val="lt1"/>
                </a:solidFill>
              </a:defRPr>
            </a:lvl8pPr>
            <a:lvl9pPr lvl="8">
              <a:spcBef>
                <a:spcPts val="0"/>
              </a:spcBef>
              <a:spcAft>
                <a:spcPts val="0"/>
              </a:spcAft>
              <a:buClr>
                <a:schemeClr val="lt1"/>
              </a:buClr>
              <a:buSzPts val="1400"/>
              <a:buFont typeface="Montserrat"/>
              <a:buChar char="■"/>
              <a:defRPr>
                <a:solidFill>
                  <a:schemeClr val="lt1"/>
                </a:solidFill>
              </a:defRPr>
            </a:lvl9pPr>
          </a:lstStyle>
          <a:p>
            <a:endParaRPr/>
          </a:p>
        </p:txBody>
      </p:sp>
      <p:sp>
        <p:nvSpPr>
          <p:cNvPr id="298" name="Google Shape;298;p20"/>
          <p:cNvSpPr/>
          <p:nvPr/>
        </p:nvSpPr>
        <p:spPr>
          <a:xfrm>
            <a:off x="7045000" y="3620088"/>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7642825" y="33539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7876400" y="392003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8355763" y="371870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8026425" y="452150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391550" y="4521488"/>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2086938" y="43400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2680888" y="47109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3297938" y="43400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57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460000" y="1816475"/>
            <a:ext cx="53166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1367400" y="1816475"/>
            <a:ext cx="10926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1367400" y="2811625"/>
            <a:ext cx="6409200" cy="51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 name="Google Shape;31;p3"/>
          <p:cNvGrpSpPr/>
          <p:nvPr/>
        </p:nvGrpSpPr>
        <p:grpSpPr>
          <a:xfrm>
            <a:off x="446047" y="-55251"/>
            <a:ext cx="1327927" cy="654177"/>
            <a:chOff x="2032159" y="4"/>
            <a:chExt cx="965835" cy="475799"/>
          </a:xfrm>
        </p:grpSpPr>
        <p:sp>
          <p:nvSpPr>
            <p:cNvPr id="32" name="Google Shape;32;p3"/>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8521101" y="3689891"/>
            <a:ext cx="657594" cy="626127"/>
            <a:chOff x="7353522" y="4394524"/>
            <a:chExt cx="565429" cy="538373"/>
          </a:xfrm>
        </p:grpSpPr>
        <p:sp>
          <p:nvSpPr>
            <p:cNvPr id="35" name="Google Shape;35;p3"/>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p:nvPr/>
        </p:nvSpPr>
        <p:spPr>
          <a:xfrm>
            <a:off x="8323179" y="4430713"/>
            <a:ext cx="364677" cy="346768"/>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6301" y="1387124"/>
            <a:ext cx="671600" cy="623096"/>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p:nvPr/>
        </p:nvSpPr>
        <p:spPr>
          <a:xfrm>
            <a:off x="0" y="-13725"/>
            <a:ext cx="9144000" cy="5143500"/>
          </a:xfrm>
          <a:prstGeom prst="rect">
            <a:avLst/>
          </a:prstGeom>
          <a:solidFill>
            <a:srgbClr val="C5A4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txBox="1">
            <a:spLocks noGrp="1"/>
          </p:cNvSpPr>
          <p:nvPr>
            <p:ph type="title" hasCustomPrompt="1"/>
          </p:nvPr>
        </p:nvSpPr>
        <p:spPr>
          <a:xfrm>
            <a:off x="1990350" y="1436425"/>
            <a:ext cx="5163300" cy="1529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8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6" name="Google Shape;136;p11"/>
          <p:cNvSpPr txBox="1">
            <a:spLocks noGrp="1"/>
          </p:cNvSpPr>
          <p:nvPr>
            <p:ph type="subTitle" idx="1"/>
          </p:nvPr>
        </p:nvSpPr>
        <p:spPr>
          <a:xfrm>
            <a:off x="2965050" y="2966075"/>
            <a:ext cx="3213900" cy="741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1"/>
          <p:cNvSpPr/>
          <p:nvPr/>
        </p:nvSpPr>
        <p:spPr>
          <a:xfrm>
            <a:off x="8015288" y="8306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15888" y="17545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8015300" y="17545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7683700" y="23098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1213500" y="45301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866263" y="39204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2066025" y="479362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1790825" y="416043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509463" y="13839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8430775" y="43020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7585100" y="625375"/>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253150" y="40190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469000" y="46436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8493525" y="12592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8"/>
          <p:cNvSpPr/>
          <p:nvPr/>
        </p:nvSpPr>
        <p:spPr>
          <a:xfrm>
            <a:off x="0" y="-13725"/>
            <a:ext cx="9144000" cy="5143500"/>
          </a:xfrm>
          <a:prstGeom prst="rect">
            <a:avLst/>
          </a:prstGeom>
          <a:solidFill>
            <a:srgbClr val="C5A4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txBox="1">
            <a:spLocks noGrp="1"/>
          </p:cNvSpPr>
          <p:nvPr>
            <p:ph type="title"/>
          </p:nvPr>
        </p:nvSpPr>
        <p:spPr>
          <a:xfrm>
            <a:off x="1808250" y="1314300"/>
            <a:ext cx="5527500" cy="2514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2" name="Google Shape;102;p8"/>
          <p:cNvSpPr/>
          <p:nvPr/>
        </p:nvSpPr>
        <p:spPr>
          <a:xfrm>
            <a:off x="961838" y="204320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1396575" y="257173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042913" y="696188"/>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6728250" y="5299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7139288" y="9854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7292375" y="3275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7820700" y="736850"/>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7704600" y="170643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8113575" y="19698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7257550" y="220576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2182925" y="27579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80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17"/>
        <p:cNvGrpSpPr/>
        <p:nvPr/>
      </p:nvGrpSpPr>
      <p:grpSpPr>
        <a:xfrm>
          <a:off x="0" y="0"/>
          <a:ext cx="0" cy="0"/>
          <a:chOff x="0" y="0"/>
          <a:chExt cx="0" cy="0"/>
        </a:xfrm>
      </p:grpSpPr>
      <p:pic>
        <p:nvPicPr>
          <p:cNvPr id="418" name="Google Shape;418;p30"/>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419" name="Google Shape;419;p30"/>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txBox="1">
            <a:spLocks noGrp="1"/>
          </p:cNvSpPr>
          <p:nvPr>
            <p:ph type="subTitle" idx="1"/>
          </p:nvPr>
        </p:nvSpPr>
        <p:spPr>
          <a:xfrm>
            <a:off x="4853875" y="2707863"/>
            <a:ext cx="3277500" cy="135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29" name="Google Shape;429;p30"/>
          <p:cNvSpPr txBox="1">
            <a:spLocks noGrp="1"/>
          </p:cNvSpPr>
          <p:nvPr>
            <p:ph type="title"/>
          </p:nvPr>
        </p:nvSpPr>
        <p:spPr>
          <a:xfrm>
            <a:off x="4853875" y="1591375"/>
            <a:ext cx="3277500" cy="70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50776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78"/>
        <p:cNvGrpSpPr/>
        <p:nvPr/>
      </p:nvGrpSpPr>
      <p:grpSpPr>
        <a:xfrm>
          <a:off x="0" y="0"/>
          <a:ext cx="0" cy="0"/>
          <a:chOff x="0" y="0"/>
          <a:chExt cx="0" cy="0"/>
        </a:xfrm>
      </p:grpSpPr>
      <p:pic>
        <p:nvPicPr>
          <p:cNvPr id="379" name="Google Shape;379;p27"/>
          <p:cNvPicPr preferRelativeResize="0"/>
          <p:nvPr/>
        </p:nvPicPr>
        <p:blipFill>
          <a:blip r:embed="rId2">
            <a:alphaModFix amt="60000"/>
          </a:blip>
          <a:stretch>
            <a:fillRect/>
          </a:stretch>
        </p:blipFill>
        <p:spPr>
          <a:xfrm flipH="1">
            <a:off x="-12" y="-12"/>
            <a:ext cx="9144000" cy="5143500"/>
          </a:xfrm>
          <a:prstGeom prst="rect">
            <a:avLst/>
          </a:prstGeom>
          <a:noFill/>
          <a:ln>
            <a:noFill/>
          </a:ln>
        </p:spPr>
      </p:pic>
      <p:sp>
        <p:nvSpPr>
          <p:cNvPr id="380" name="Google Shape;380;p2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txBox="1">
            <a:spLocks noGrp="1"/>
          </p:cNvSpPr>
          <p:nvPr>
            <p:ph type="subTitle" idx="1"/>
          </p:nvPr>
        </p:nvSpPr>
        <p:spPr>
          <a:xfrm>
            <a:off x="1215875" y="2699175"/>
            <a:ext cx="3115500" cy="11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90" name="Google Shape;390;p27"/>
          <p:cNvSpPr txBox="1">
            <a:spLocks noGrp="1"/>
          </p:cNvSpPr>
          <p:nvPr>
            <p:ph type="title"/>
          </p:nvPr>
        </p:nvSpPr>
        <p:spPr>
          <a:xfrm>
            <a:off x="1215863" y="1412325"/>
            <a:ext cx="3115500" cy="89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84698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65"/>
        <p:cNvGrpSpPr/>
        <p:nvPr/>
      </p:nvGrpSpPr>
      <p:grpSpPr>
        <a:xfrm>
          <a:off x="0" y="0"/>
          <a:ext cx="0" cy="0"/>
          <a:chOff x="0" y="0"/>
          <a:chExt cx="0" cy="0"/>
        </a:xfrm>
      </p:grpSpPr>
      <p:pic>
        <p:nvPicPr>
          <p:cNvPr id="366" name="Google Shape;366;p26"/>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367" name="Google Shape;367;p2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txBox="1">
            <a:spLocks noGrp="1"/>
          </p:cNvSpPr>
          <p:nvPr>
            <p:ph type="subTitle" idx="1"/>
          </p:nvPr>
        </p:nvSpPr>
        <p:spPr>
          <a:xfrm>
            <a:off x="4963313" y="2699175"/>
            <a:ext cx="3115500" cy="11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70" name="Google Shape;370;p26"/>
          <p:cNvSpPr txBox="1">
            <a:spLocks noGrp="1"/>
          </p:cNvSpPr>
          <p:nvPr>
            <p:ph type="title"/>
          </p:nvPr>
        </p:nvSpPr>
        <p:spPr>
          <a:xfrm>
            <a:off x="4963275" y="1412325"/>
            <a:ext cx="3115500" cy="89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1" name="Google Shape;371;p2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202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52"/>
        <p:cNvGrpSpPr/>
        <p:nvPr/>
      </p:nvGrpSpPr>
      <p:grpSpPr>
        <a:xfrm>
          <a:off x="0" y="0"/>
          <a:ext cx="0" cy="0"/>
          <a:chOff x="0" y="0"/>
          <a:chExt cx="0" cy="0"/>
        </a:xfrm>
      </p:grpSpPr>
      <p:pic>
        <p:nvPicPr>
          <p:cNvPr id="353" name="Google Shape;353;p25"/>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354" name="Google Shape;354;p2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txBox="1">
            <a:spLocks noGrp="1"/>
          </p:cNvSpPr>
          <p:nvPr>
            <p:ph type="body" idx="1"/>
          </p:nvPr>
        </p:nvSpPr>
        <p:spPr>
          <a:xfrm>
            <a:off x="2248325" y="1882575"/>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357" name="Google Shape;357;p2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txBox="1">
            <a:spLocks noGrp="1"/>
          </p:cNvSpPr>
          <p:nvPr>
            <p:ph type="title"/>
          </p:nvPr>
        </p:nvSpPr>
        <p:spPr>
          <a:xfrm>
            <a:off x="2998925" y="535650"/>
            <a:ext cx="31461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78914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90"/>
        <p:cNvGrpSpPr/>
        <p:nvPr/>
      </p:nvGrpSpPr>
      <p:grpSpPr>
        <a:xfrm>
          <a:off x="0" y="0"/>
          <a:ext cx="0" cy="0"/>
          <a:chOff x="0" y="0"/>
          <a:chExt cx="0" cy="0"/>
        </a:xfrm>
      </p:grpSpPr>
      <p:pic>
        <p:nvPicPr>
          <p:cNvPr id="291" name="Google Shape;291;p22"/>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292" name="Google Shape;292;p22"/>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rgbClr val="F8CD7D">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txBox="1">
            <a:spLocks noGrp="1"/>
          </p:cNvSpPr>
          <p:nvPr>
            <p:ph type="subTitle" idx="1"/>
          </p:nvPr>
        </p:nvSpPr>
        <p:spPr>
          <a:xfrm>
            <a:off x="6181313" y="2492576"/>
            <a:ext cx="2096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6" name="Google Shape;296;p22"/>
          <p:cNvSpPr txBox="1">
            <a:spLocks noGrp="1"/>
          </p:cNvSpPr>
          <p:nvPr>
            <p:ph type="subTitle" idx="2"/>
          </p:nvPr>
        </p:nvSpPr>
        <p:spPr>
          <a:xfrm>
            <a:off x="6181313" y="2148170"/>
            <a:ext cx="2096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97" name="Google Shape;297;p22"/>
          <p:cNvSpPr txBox="1">
            <a:spLocks noGrp="1"/>
          </p:cNvSpPr>
          <p:nvPr>
            <p:ph type="subTitle" idx="3"/>
          </p:nvPr>
        </p:nvSpPr>
        <p:spPr>
          <a:xfrm>
            <a:off x="3523975" y="2492576"/>
            <a:ext cx="2096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8" name="Google Shape;298;p22"/>
          <p:cNvSpPr txBox="1">
            <a:spLocks noGrp="1"/>
          </p:cNvSpPr>
          <p:nvPr>
            <p:ph type="subTitle" idx="4"/>
          </p:nvPr>
        </p:nvSpPr>
        <p:spPr>
          <a:xfrm>
            <a:off x="3523975" y="2148170"/>
            <a:ext cx="2096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99" name="Google Shape;299;p22"/>
          <p:cNvSpPr txBox="1">
            <a:spLocks noGrp="1"/>
          </p:cNvSpPr>
          <p:nvPr>
            <p:ph type="subTitle" idx="5"/>
          </p:nvPr>
        </p:nvSpPr>
        <p:spPr>
          <a:xfrm>
            <a:off x="2194075" y="4062756"/>
            <a:ext cx="2096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00" name="Google Shape;300;p22"/>
          <p:cNvSpPr txBox="1">
            <a:spLocks noGrp="1"/>
          </p:cNvSpPr>
          <p:nvPr>
            <p:ph type="subTitle" idx="6"/>
          </p:nvPr>
        </p:nvSpPr>
        <p:spPr>
          <a:xfrm>
            <a:off x="2194075" y="3718350"/>
            <a:ext cx="2096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01" name="Google Shape;301;p22"/>
          <p:cNvSpPr txBox="1">
            <a:spLocks noGrp="1"/>
          </p:cNvSpPr>
          <p:nvPr>
            <p:ph type="subTitle" idx="7"/>
          </p:nvPr>
        </p:nvSpPr>
        <p:spPr>
          <a:xfrm>
            <a:off x="4853388" y="4062756"/>
            <a:ext cx="2096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02" name="Google Shape;302;p22"/>
          <p:cNvSpPr txBox="1">
            <a:spLocks noGrp="1"/>
          </p:cNvSpPr>
          <p:nvPr>
            <p:ph type="subTitle" idx="8"/>
          </p:nvPr>
        </p:nvSpPr>
        <p:spPr>
          <a:xfrm>
            <a:off x="4853388" y="3718350"/>
            <a:ext cx="2096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03" name="Google Shape;303;p22"/>
          <p:cNvSpPr txBox="1">
            <a:spLocks noGrp="1"/>
          </p:cNvSpPr>
          <p:nvPr>
            <p:ph type="subTitle" idx="9"/>
          </p:nvPr>
        </p:nvSpPr>
        <p:spPr>
          <a:xfrm>
            <a:off x="866613" y="2492576"/>
            <a:ext cx="2096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04" name="Google Shape;304;p22"/>
          <p:cNvSpPr txBox="1">
            <a:spLocks noGrp="1"/>
          </p:cNvSpPr>
          <p:nvPr>
            <p:ph type="subTitle" idx="13"/>
          </p:nvPr>
        </p:nvSpPr>
        <p:spPr>
          <a:xfrm>
            <a:off x="866613" y="2148170"/>
            <a:ext cx="2096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05" name="Google Shape;305;p2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txBox="1">
            <a:spLocks noGrp="1"/>
          </p:cNvSpPr>
          <p:nvPr>
            <p:ph type="title"/>
          </p:nvPr>
        </p:nvSpPr>
        <p:spPr>
          <a:xfrm>
            <a:off x="2518850" y="535650"/>
            <a:ext cx="4106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30408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8"/>
        <p:cNvGrpSpPr/>
        <p:nvPr/>
      </p:nvGrpSpPr>
      <p:grpSpPr>
        <a:xfrm>
          <a:off x="0" y="0"/>
          <a:ext cx="0" cy="0"/>
          <a:chOff x="0" y="0"/>
          <a:chExt cx="0" cy="0"/>
        </a:xfrm>
      </p:grpSpPr>
      <p:pic>
        <p:nvPicPr>
          <p:cNvPr id="49" name="Google Shape;49;p5"/>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50" name="Google Shape;50;p5"/>
          <p:cNvSpPr/>
          <p:nvPr/>
        </p:nvSpPr>
        <p:spPr>
          <a:xfrm rot="10800000">
            <a:off x="8154168"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rgbClr val="F8CD7D">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2177550" y="535650"/>
            <a:ext cx="47889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5"/>
          <p:cNvSpPr txBox="1">
            <a:spLocks noGrp="1"/>
          </p:cNvSpPr>
          <p:nvPr>
            <p:ph type="subTitle" idx="1"/>
          </p:nvPr>
        </p:nvSpPr>
        <p:spPr>
          <a:xfrm>
            <a:off x="5032695" y="2973074"/>
            <a:ext cx="2190000" cy="71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2" name="Google Shape;62;p5"/>
          <p:cNvSpPr txBox="1">
            <a:spLocks noGrp="1"/>
          </p:cNvSpPr>
          <p:nvPr>
            <p:ph type="subTitle" idx="2"/>
          </p:nvPr>
        </p:nvSpPr>
        <p:spPr>
          <a:xfrm>
            <a:off x="5032695" y="2591172"/>
            <a:ext cx="219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63" name="Google Shape;63;p5"/>
          <p:cNvSpPr txBox="1">
            <a:spLocks noGrp="1"/>
          </p:cNvSpPr>
          <p:nvPr>
            <p:ph type="subTitle" idx="3"/>
          </p:nvPr>
        </p:nvSpPr>
        <p:spPr>
          <a:xfrm>
            <a:off x="1921320" y="2973074"/>
            <a:ext cx="2190000" cy="71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4"/>
          </p:nvPr>
        </p:nvSpPr>
        <p:spPr>
          <a:xfrm>
            <a:off x="1921320" y="2591172"/>
            <a:ext cx="219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extLst>
      <p:ext uri="{BB962C8B-B14F-4D97-AF65-F5344CB8AC3E}">
        <p14:creationId xmlns:p14="http://schemas.microsoft.com/office/powerpoint/2010/main" val="150063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50"/>
        <p:cNvGrpSpPr/>
        <p:nvPr/>
      </p:nvGrpSpPr>
      <p:grpSpPr>
        <a:xfrm>
          <a:off x="0" y="0"/>
          <a:ext cx="0" cy="0"/>
          <a:chOff x="0" y="0"/>
          <a:chExt cx="0" cy="0"/>
        </a:xfrm>
      </p:grpSpPr>
      <p:pic>
        <p:nvPicPr>
          <p:cNvPr id="251" name="Google Shape;251;p20"/>
          <p:cNvPicPr preferRelativeResize="0"/>
          <p:nvPr/>
        </p:nvPicPr>
        <p:blipFill>
          <a:blip r:embed="rId2">
            <a:alphaModFix amt="60000"/>
          </a:blip>
          <a:stretch>
            <a:fillRect/>
          </a:stretch>
        </p:blipFill>
        <p:spPr>
          <a:xfrm flipH="1">
            <a:off x="-12" y="-12"/>
            <a:ext cx="9144000" cy="5143500"/>
          </a:xfrm>
          <a:prstGeom prst="rect">
            <a:avLst/>
          </a:prstGeom>
          <a:noFill/>
          <a:ln>
            <a:noFill/>
          </a:ln>
        </p:spPr>
      </p:pic>
      <p:sp>
        <p:nvSpPr>
          <p:cNvPr id="252" name="Google Shape;252;p20"/>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txBox="1">
            <a:spLocks noGrp="1"/>
          </p:cNvSpPr>
          <p:nvPr>
            <p:ph type="subTitle" idx="1"/>
          </p:nvPr>
        </p:nvSpPr>
        <p:spPr>
          <a:xfrm>
            <a:off x="3406650" y="3175600"/>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5" name="Google Shape;255;p20"/>
          <p:cNvSpPr txBox="1">
            <a:spLocks noGrp="1"/>
          </p:cNvSpPr>
          <p:nvPr>
            <p:ph type="subTitle" idx="2"/>
          </p:nvPr>
        </p:nvSpPr>
        <p:spPr>
          <a:xfrm>
            <a:off x="5858599" y="3175605"/>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6" name="Google Shape;256;p20"/>
          <p:cNvSpPr txBox="1">
            <a:spLocks noGrp="1"/>
          </p:cNvSpPr>
          <p:nvPr>
            <p:ph type="subTitle" idx="3"/>
          </p:nvPr>
        </p:nvSpPr>
        <p:spPr>
          <a:xfrm>
            <a:off x="5858599"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57" name="Google Shape;257;p20"/>
          <p:cNvSpPr txBox="1">
            <a:spLocks noGrp="1"/>
          </p:cNvSpPr>
          <p:nvPr>
            <p:ph type="subTitle" idx="4"/>
          </p:nvPr>
        </p:nvSpPr>
        <p:spPr>
          <a:xfrm>
            <a:off x="954700" y="3175600"/>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8" name="Google Shape;258;p20"/>
          <p:cNvSpPr txBox="1">
            <a:spLocks noGrp="1"/>
          </p:cNvSpPr>
          <p:nvPr>
            <p:ph type="subTitle" idx="5"/>
          </p:nvPr>
        </p:nvSpPr>
        <p:spPr>
          <a:xfrm>
            <a:off x="954700"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59" name="Google Shape;259;p20"/>
          <p:cNvSpPr txBox="1">
            <a:spLocks noGrp="1"/>
          </p:cNvSpPr>
          <p:nvPr>
            <p:ph type="subTitle" idx="6"/>
          </p:nvPr>
        </p:nvSpPr>
        <p:spPr>
          <a:xfrm>
            <a:off x="3406650"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panose="02000606000000020003"/>
                <a:ea typeface="Grand Hotel" panose="02000606000000020003"/>
                <a:cs typeface="Grand Hotel" panose="02000606000000020003"/>
                <a:sym typeface="Grand Hotel" panose="02000606000000020003"/>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60" name="Google Shape;260;p20"/>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txBox="1">
            <a:spLocks noGrp="1"/>
          </p:cNvSpPr>
          <p:nvPr>
            <p:ph type="title"/>
          </p:nvPr>
        </p:nvSpPr>
        <p:spPr>
          <a:xfrm>
            <a:off x="2471550" y="535650"/>
            <a:ext cx="42009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89895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720000" y="445025"/>
            <a:ext cx="77040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5"/>
          <p:cNvSpPr txBox="1">
            <a:spLocks noGrp="1"/>
          </p:cNvSpPr>
          <p:nvPr>
            <p:ph type="title" idx="2"/>
          </p:nvPr>
        </p:nvSpPr>
        <p:spPr>
          <a:xfrm>
            <a:off x="1537425" y="2503172"/>
            <a:ext cx="27426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2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5"/>
          <p:cNvSpPr txBox="1">
            <a:spLocks noGrp="1"/>
          </p:cNvSpPr>
          <p:nvPr>
            <p:ph type="title" idx="3"/>
          </p:nvPr>
        </p:nvSpPr>
        <p:spPr>
          <a:xfrm>
            <a:off x="4863972" y="2503172"/>
            <a:ext cx="2742600" cy="5589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2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5"/>
          <p:cNvSpPr txBox="1">
            <a:spLocks noGrp="1"/>
          </p:cNvSpPr>
          <p:nvPr>
            <p:ph type="subTitle" idx="1"/>
          </p:nvPr>
        </p:nvSpPr>
        <p:spPr>
          <a:xfrm>
            <a:off x="4863975" y="3062075"/>
            <a:ext cx="2742600" cy="1169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5"/>
          <p:cNvSpPr txBox="1">
            <a:spLocks noGrp="1"/>
          </p:cNvSpPr>
          <p:nvPr>
            <p:ph type="subTitle" idx="4"/>
          </p:nvPr>
        </p:nvSpPr>
        <p:spPr>
          <a:xfrm>
            <a:off x="1537425" y="3062075"/>
            <a:ext cx="2742600" cy="1169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9" name="Google Shape;109;p5"/>
          <p:cNvGrpSpPr/>
          <p:nvPr/>
        </p:nvGrpSpPr>
        <p:grpSpPr>
          <a:xfrm flipH="1">
            <a:off x="8662547" y="1402666"/>
            <a:ext cx="276483" cy="274122"/>
            <a:chOff x="8786452" y="1048125"/>
            <a:chExt cx="357536" cy="354622"/>
          </a:xfrm>
        </p:grpSpPr>
        <p:sp>
          <p:nvSpPr>
            <p:cNvPr id="110" name="Google Shape;110;p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p:nvPr/>
        </p:nvSpPr>
        <p:spPr>
          <a:xfrm rot="5189499" flipH="1">
            <a:off x="242841" y="1853845"/>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5"/>
          <p:cNvGrpSpPr/>
          <p:nvPr/>
        </p:nvGrpSpPr>
        <p:grpSpPr>
          <a:xfrm flipH="1">
            <a:off x="3588547" y="4730291"/>
            <a:ext cx="276483" cy="274122"/>
            <a:chOff x="8786452" y="1048125"/>
            <a:chExt cx="357536" cy="354622"/>
          </a:xfrm>
        </p:grpSpPr>
        <p:sp>
          <p:nvSpPr>
            <p:cNvPr id="115" name="Google Shape;115;p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5"/>
          <p:cNvSpPr/>
          <p:nvPr/>
        </p:nvSpPr>
        <p:spPr>
          <a:xfrm rot="-6897827" flipH="1">
            <a:off x="8203728" y="2786566"/>
            <a:ext cx="810127" cy="751618"/>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5"/>
          <p:cNvGrpSpPr/>
          <p:nvPr/>
        </p:nvGrpSpPr>
        <p:grpSpPr>
          <a:xfrm flipH="1">
            <a:off x="8148190" y="4058562"/>
            <a:ext cx="565428" cy="1938068"/>
            <a:chOff x="7953975" y="2345000"/>
            <a:chExt cx="476913" cy="1634673"/>
          </a:xfrm>
        </p:grpSpPr>
        <p:sp>
          <p:nvSpPr>
            <p:cNvPr id="120" name="Google Shape;120;p5"/>
            <p:cNvSpPr/>
            <p:nvPr/>
          </p:nvSpPr>
          <p:spPr>
            <a:xfrm>
              <a:off x="7953975" y="2345000"/>
              <a:ext cx="476912"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8012476" y="2426562"/>
              <a:ext cx="418412" cy="359983"/>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7959280" y="2532953"/>
              <a:ext cx="471607" cy="406033"/>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7953975" y="2681858"/>
              <a:ext cx="476912" cy="409570"/>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7953975" y="2834299"/>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7953975" y="2986812"/>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7953975" y="3139254"/>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7953975" y="3291766"/>
              <a:ext cx="476912" cy="409570"/>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953975" y="3444208"/>
              <a:ext cx="459228" cy="391886"/>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7978734" y="2474452"/>
              <a:ext cx="452154" cy="388278"/>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7953975" y="2605601"/>
              <a:ext cx="476912" cy="409641"/>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953975" y="2758114"/>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953975" y="2910556"/>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7953975" y="3062998"/>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53975" y="3215510"/>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7953975" y="3367952"/>
              <a:ext cx="475144" cy="406104"/>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953975" y="3520465"/>
              <a:ext cx="429094" cy="367057"/>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201"/>
        <p:cNvGrpSpPr/>
        <p:nvPr/>
      </p:nvGrpSpPr>
      <p:grpSpPr>
        <a:xfrm>
          <a:off x="0" y="0"/>
          <a:ext cx="0" cy="0"/>
          <a:chOff x="0" y="0"/>
          <a:chExt cx="0" cy="0"/>
        </a:xfrm>
      </p:grpSpPr>
      <p:grpSp>
        <p:nvGrpSpPr>
          <p:cNvPr id="202" name="Google Shape;202;p7"/>
          <p:cNvGrpSpPr/>
          <p:nvPr/>
        </p:nvGrpSpPr>
        <p:grpSpPr>
          <a:xfrm>
            <a:off x="456463" y="884636"/>
            <a:ext cx="337585" cy="334727"/>
            <a:chOff x="8786452" y="1048125"/>
            <a:chExt cx="357536" cy="354622"/>
          </a:xfrm>
        </p:grpSpPr>
        <p:sp>
          <p:nvSpPr>
            <p:cNvPr id="203" name="Google Shape;203;p7"/>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7"/>
          <p:cNvGrpSpPr/>
          <p:nvPr/>
        </p:nvGrpSpPr>
        <p:grpSpPr>
          <a:xfrm>
            <a:off x="393019" y="3347687"/>
            <a:ext cx="565428" cy="1938068"/>
            <a:chOff x="7953975" y="2345000"/>
            <a:chExt cx="476913" cy="1634673"/>
          </a:xfrm>
        </p:grpSpPr>
        <p:sp>
          <p:nvSpPr>
            <p:cNvPr id="207" name="Google Shape;207;p7"/>
            <p:cNvSpPr/>
            <p:nvPr/>
          </p:nvSpPr>
          <p:spPr>
            <a:xfrm>
              <a:off x="7953975" y="2345000"/>
              <a:ext cx="476912"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8012476" y="2426562"/>
              <a:ext cx="418412" cy="359983"/>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7959280" y="2532953"/>
              <a:ext cx="471607" cy="406033"/>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953975" y="2681858"/>
              <a:ext cx="476912" cy="409570"/>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7953975" y="2834299"/>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7953975" y="2986812"/>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7953975" y="3139254"/>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7953975" y="3291766"/>
              <a:ext cx="476912" cy="409570"/>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7953975" y="3444208"/>
              <a:ext cx="459228" cy="391886"/>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7978734" y="2474452"/>
              <a:ext cx="452154" cy="388278"/>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7953975" y="2605601"/>
              <a:ext cx="476912" cy="409641"/>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7953975" y="2758114"/>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7953975" y="2910556"/>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7953975" y="3062998"/>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7953975" y="3215510"/>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7953975" y="3367952"/>
              <a:ext cx="475144" cy="406104"/>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7953975" y="3520465"/>
              <a:ext cx="429094" cy="367057"/>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58989" y="3578291"/>
            <a:ext cx="657594" cy="626127"/>
            <a:chOff x="7353522" y="4394524"/>
            <a:chExt cx="565429" cy="538373"/>
          </a:xfrm>
        </p:grpSpPr>
        <p:sp>
          <p:nvSpPr>
            <p:cNvPr id="225" name="Google Shape;225;p7"/>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7"/>
          <p:cNvSpPr/>
          <p:nvPr/>
        </p:nvSpPr>
        <p:spPr>
          <a:xfrm>
            <a:off x="794042" y="4673988"/>
            <a:ext cx="364678" cy="346768"/>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rot="5189499" flipH="1">
            <a:off x="8670516" y="3789895"/>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a:spLocks noGrp="1"/>
          </p:cNvSpPr>
          <p:nvPr>
            <p:ph type="body" idx="1"/>
          </p:nvPr>
        </p:nvSpPr>
        <p:spPr>
          <a:xfrm>
            <a:off x="720000" y="1533625"/>
            <a:ext cx="5070600" cy="3070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600">
                <a:solidFill>
                  <a:srgbClr val="434343"/>
                </a:solidFill>
              </a:defRPr>
            </a:lvl1pPr>
            <a:lvl2pPr marL="914400" lvl="1" indent="-317500" rtl="0">
              <a:lnSpc>
                <a:spcPct val="115000"/>
              </a:lnSpc>
              <a:spcBef>
                <a:spcPts val="0"/>
              </a:spcBef>
              <a:spcAft>
                <a:spcPts val="0"/>
              </a:spcAft>
              <a:buSzPts val="1400"/>
              <a:buAutoNum type="alphaLcPeriod"/>
              <a:defRPr>
                <a:solidFill>
                  <a:srgbClr val="434343"/>
                </a:solidFill>
              </a:defRPr>
            </a:lvl2pPr>
            <a:lvl3pPr marL="1371600" lvl="2" indent="-317500" rtl="0">
              <a:lnSpc>
                <a:spcPct val="115000"/>
              </a:lnSpc>
              <a:spcBef>
                <a:spcPts val="1600"/>
              </a:spcBef>
              <a:spcAft>
                <a:spcPts val="0"/>
              </a:spcAft>
              <a:buSzPts val="1400"/>
              <a:buAutoNum type="romanLcPeriod"/>
              <a:defRPr>
                <a:solidFill>
                  <a:srgbClr val="434343"/>
                </a:solidFill>
              </a:defRPr>
            </a:lvl3pPr>
            <a:lvl4pPr marL="1828800" lvl="3" indent="-317500" rtl="0">
              <a:lnSpc>
                <a:spcPct val="115000"/>
              </a:lnSpc>
              <a:spcBef>
                <a:spcPts val="1600"/>
              </a:spcBef>
              <a:spcAft>
                <a:spcPts val="0"/>
              </a:spcAft>
              <a:buSzPts val="1400"/>
              <a:buAutoNum type="arabicPeriod"/>
              <a:defRPr>
                <a:solidFill>
                  <a:srgbClr val="434343"/>
                </a:solidFill>
              </a:defRPr>
            </a:lvl4pPr>
            <a:lvl5pPr marL="2286000" lvl="4" indent="-317500" rtl="0">
              <a:lnSpc>
                <a:spcPct val="115000"/>
              </a:lnSpc>
              <a:spcBef>
                <a:spcPts val="1600"/>
              </a:spcBef>
              <a:spcAft>
                <a:spcPts val="0"/>
              </a:spcAft>
              <a:buSzPts val="1400"/>
              <a:buAutoNum type="alphaLcPeriod"/>
              <a:defRPr>
                <a:solidFill>
                  <a:srgbClr val="434343"/>
                </a:solidFill>
              </a:defRPr>
            </a:lvl5pPr>
            <a:lvl6pPr marL="2743200" lvl="5" indent="-317500" rtl="0">
              <a:lnSpc>
                <a:spcPct val="115000"/>
              </a:lnSpc>
              <a:spcBef>
                <a:spcPts val="1600"/>
              </a:spcBef>
              <a:spcAft>
                <a:spcPts val="0"/>
              </a:spcAft>
              <a:buSzPts val="1400"/>
              <a:buAutoNum type="romanLcPeriod"/>
              <a:defRPr>
                <a:solidFill>
                  <a:srgbClr val="434343"/>
                </a:solidFill>
              </a:defRPr>
            </a:lvl6pPr>
            <a:lvl7pPr marL="3200400" lvl="6" indent="-317500" rtl="0">
              <a:lnSpc>
                <a:spcPct val="115000"/>
              </a:lnSpc>
              <a:spcBef>
                <a:spcPts val="1600"/>
              </a:spcBef>
              <a:spcAft>
                <a:spcPts val="0"/>
              </a:spcAft>
              <a:buSzPts val="1400"/>
              <a:buAutoNum type="arabicPeriod"/>
              <a:defRPr>
                <a:solidFill>
                  <a:srgbClr val="434343"/>
                </a:solidFill>
              </a:defRPr>
            </a:lvl7pPr>
            <a:lvl8pPr marL="3657600" lvl="7" indent="-317500" rtl="0">
              <a:lnSpc>
                <a:spcPct val="115000"/>
              </a:lnSpc>
              <a:spcBef>
                <a:spcPts val="1600"/>
              </a:spcBef>
              <a:spcAft>
                <a:spcPts val="0"/>
              </a:spcAft>
              <a:buSzPts val="1400"/>
              <a:buAutoNum type="alphaLcPeriod"/>
              <a:defRPr>
                <a:solidFill>
                  <a:srgbClr val="434343"/>
                </a:solidFill>
              </a:defRPr>
            </a:lvl8pPr>
            <a:lvl9pPr marL="4114800" lvl="8" indent="-317500" rtl="0">
              <a:lnSpc>
                <a:spcPct val="115000"/>
              </a:lnSpc>
              <a:spcBef>
                <a:spcPts val="1600"/>
              </a:spcBef>
              <a:spcAft>
                <a:spcPts val="1600"/>
              </a:spcAft>
              <a:buSzPts val="1400"/>
              <a:buAutoNum type="romanLcPeriod"/>
              <a:defRPr>
                <a:solidFill>
                  <a:srgbClr val="434343"/>
                </a:solidFill>
              </a:defRPr>
            </a:lvl9pPr>
          </a:lstStyle>
          <a:p>
            <a:endParaRPr/>
          </a:p>
        </p:txBody>
      </p:sp>
      <p:sp>
        <p:nvSpPr>
          <p:cNvPr id="230" name="Google Shape;230;p7"/>
          <p:cNvSpPr txBox="1">
            <a:spLocks noGrp="1"/>
          </p:cNvSpPr>
          <p:nvPr>
            <p:ph type="title"/>
          </p:nvPr>
        </p:nvSpPr>
        <p:spPr>
          <a:xfrm>
            <a:off x="720000" y="445025"/>
            <a:ext cx="50706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276"/>
        <p:cNvGrpSpPr/>
        <p:nvPr/>
      </p:nvGrpSpPr>
      <p:grpSpPr>
        <a:xfrm>
          <a:off x="0" y="0"/>
          <a:ext cx="0" cy="0"/>
          <a:chOff x="0" y="0"/>
          <a:chExt cx="0" cy="0"/>
        </a:xfrm>
      </p:grpSpPr>
      <p:grpSp>
        <p:nvGrpSpPr>
          <p:cNvPr id="277" name="Google Shape;277;p9"/>
          <p:cNvGrpSpPr/>
          <p:nvPr/>
        </p:nvGrpSpPr>
        <p:grpSpPr>
          <a:xfrm>
            <a:off x="8302923" y="2414989"/>
            <a:ext cx="337595" cy="2189113"/>
            <a:chOff x="6172150" y="669825"/>
            <a:chExt cx="89000" cy="577100"/>
          </a:xfrm>
        </p:grpSpPr>
        <p:sp>
          <p:nvSpPr>
            <p:cNvPr id="278" name="Google Shape;278;p9"/>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9"/>
          <p:cNvSpPr/>
          <p:nvPr/>
        </p:nvSpPr>
        <p:spPr>
          <a:xfrm>
            <a:off x="2328155" y="356199"/>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flipH="1">
            <a:off x="7982764" y="4210550"/>
            <a:ext cx="550912" cy="504644"/>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9"/>
          <p:cNvGrpSpPr/>
          <p:nvPr/>
        </p:nvGrpSpPr>
        <p:grpSpPr>
          <a:xfrm>
            <a:off x="319588" y="372036"/>
            <a:ext cx="337585" cy="334727"/>
            <a:chOff x="8786452" y="1048125"/>
            <a:chExt cx="357536" cy="354622"/>
          </a:xfrm>
        </p:grpSpPr>
        <p:sp>
          <p:nvSpPr>
            <p:cNvPr id="286" name="Google Shape;286;p9"/>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9"/>
          <p:cNvGrpSpPr/>
          <p:nvPr/>
        </p:nvGrpSpPr>
        <p:grpSpPr>
          <a:xfrm>
            <a:off x="8686820" y="883873"/>
            <a:ext cx="269475" cy="267207"/>
            <a:chOff x="8786452" y="1048125"/>
            <a:chExt cx="357536" cy="354622"/>
          </a:xfrm>
        </p:grpSpPr>
        <p:sp>
          <p:nvSpPr>
            <p:cNvPr id="290" name="Google Shape;290;p9"/>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9"/>
          <p:cNvSpPr/>
          <p:nvPr/>
        </p:nvSpPr>
        <p:spPr>
          <a:xfrm>
            <a:off x="-152108" y="2442574"/>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a:spLocks noGrp="1"/>
          </p:cNvSpPr>
          <p:nvPr>
            <p:ph type="title"/>
          </p:nvPr>
        </p:nvSpPr>
        <p:spPr>
          <a:xfrm>
            <a:off x="3463500" y="1450500"/>
            <a:ext cx="4967400" cy="8418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5" name="Google Shape;295;p9"/>
          <p:cNvSpPr txBox="1">
            <a:spLocks noGrp="1"/>
          </p:cNvSpPr>
          <p:nvPr>
            <p:ph type="subTitle" idx="1"/>
          </p:nvPr>
        </p:nvSpPr>
        <p:spPr>
          <a:xfrm>
            <a:off x="3463500" y="2292300"/>
            <a:ext cx="4967400" cy="14007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2"/>
        </a:solidFill>
        <a:effectLst/>
      </p:bgPr>
    </p:bg>
    <p:spTree>
      <p:nvGrpSpPr>
        <p:cNvPr id="1" name="Shape 353"/>
        <p:cNvGrpSpPr/>
        <p:nvPr/>
      </p:nvGrpSpPr>
      <p:grpSpPr>
        <a:xfrm>
          <a:off x="0" y="0"/>
          <a:ext cx="0" cy="0"/>
          <a:chOff x="0" y="0"/>
          <a:chExt cx="0" cy="0"/>
        </a:xfrm>
      </p:grpSpPr>
      <p:grpSp>
        <p:nvGrpSpPr>
          <p:cNvPr id="354" name="Google Shape;354;p13"/>
          <p:cNvGrpSpPr/>
          <p:nvPr/>
        </p:nvGrpSpPr>
        <p:grpSpPr>
          <a:xfrm rot="-5400000">
            <a:off x="686332" y="3450037"/>
            <a:ext cx="565428" cy="1938068"/>
            <a:chOff x="7953975" y="2345000"/>
            <a:chExt cx="476913" cy="1634673"/>
          </a:xfrm>
        </p:grpSpPr>
        <p:sp>
          <p:nvSpPr>
            <p:cNvPr id="355" name="Google Shape;355;p13"/>
            <p:cNvSpPr/>
            <p:nvPr/>
          </p:nvSpPr>
          <p:spPr>
            <a:xfrm>
              <a:off x="7953975" y="2345000"/>
              <a:ext cx="476912" cy="1634673"/>
            </a:xfrm>
            <a:custGeom>
              <a:avLst/>
              <a:gdLst/>
              <a:ahLst/>
              <a:cxnLst/>
              <a:rect l="l" t="t" r="r" b="b"/>
              <a:pathLst>
                <a:path w="6742" h="23109" fill="none" extrusionOk="0">
                  <a:moveTo>
                    <a:pt x="3384" y="23108"/>
                  </a:moveTo>
                  <a:lnTo>
                    <a:pt x="3384" y="23108"/>
                  </a:lnTo>
                  <a:cubicBezTo>
                    <a:pt x="1504" y="23108"/>
                    <a:pt x="0" y="21580"/>
                    <a:pt x="0" y="19725"/>
                  </a:cubicBezTo>
                  <a:lnTo>
                    <a:pt x="0" y="3384"/>
                  </a:lnTo>
                  <a:cubicBezTo>
                    <a:pt x="0" y="1529"/>
                    <a:pt x="1504" y="1"/>
                    <a:pt x="3384" y="1"/>
                  </a:cubicBezTo>
                  <a:cubicBezTo>
                    <a:pt x="5238" y="1"/>
                    <a:pt x="6742" y="1529"/>
                    <a:pt x="6742" y="3384"/>
                  </a:cubicBezTo>
                  <a:lnTo>
                    <a:pt x="6742" y="19725"/>
                  </a:lnTo>
                  <a:cubicBezTo>
                    <a:pt x="6742" y="21580"/>
                    <a:pt x="5238" y="23108"/>
                    <a:pt x="3384" y="231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012476" y="2426562"/>
              <a:ext cx="418412" cy="359983"/>
            </a:xfrm>
            <a:custGeom>
              <a:avLst/>
              <a:gdLst/>
              <a:ahLst/>
              <a:cxnLst/>
              <a:rect l="l" t="t" r="r" b="b"/>
              <a:pathLst>
                <a:path w="5915" h="5089" extrusionOk="0">
                  <a:moveTo>
                    <a:pt x="25" y="0"/>
                  </a:moveTo>
                  <a:cubicBezTo>
                    <a:pt x="0" y="25"/>
                    <a:pt x="0" y="25"/>
                    <a:pt x="0" y="25"/>
                  </a:cubicBezTo>
                  <a:lnTo>
                    <a:pt x="5915" y="5088"/>
                  </a:lnTo>
                  <a:lnTo>
                    <a:pt x="5915" y="5038"/>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7959280" y="2532953"/>
              <a:ext cx="471607" cy="406033"/>
            </a:xfrm>
            <a:custGeom>
              <a:avLst/>
              <a:gdLst/>
              <a:ahLst/>
              <a:cxnLst/>
              <a:rect l="l" t="t" r="r" b="b"/>
              <a:pathLst>
                <a:path w="6667" h="5740" extrusionOk="0">
                  <a:moveTo>
                    <a:pt x="0" y="0"/>
                  </a:moveTo>
                  <a:cubicBezTo>
                    <a:pt x="0" y="25"/>
                    <a:pt x="0" y="25"/>
                    <a:pt x="0" y="50"/>
                  </a:cubicBezTo>
                  <a:lnTo>
                    <a:pt x="6667" y="5740"/>
                  </a:lnTo>
                  <a:lnTo>
                    <a:pt x="6667" y="568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7953975" y="2681858"/>
              <a:ext cx="476912" cy="409570"/>
            </a:xfrm>
            <a:custGeom>
              <a:avLst/>
              <a:gdLst/>
              <a:ahLst/>
              <a:cxnLst/>
              <a:rect l="l" t="t" r="r" b="b"/>
              <a:pathLst>
                <a:path w="6742" h="5790" extrusionOk="0">
                  <a:moveTo>
                    <a:pt x="0" y="0"/>
                  </a:moveTo>
                  <a:lnTo>
                    <a:pt x="0" y="51"/>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7953975" y="2834299"/>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7953975" y="2986812"/>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7953975" y="3139254"/>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7953975" y="3291766"/>
              <a:ext cx="476912" cy="409570"/>
            </a:xfrm>
            <a:custGeom>
              <a:avLst/>
              <a:gdLst/>
              <a:ahLst/>
              <a:cxnLst/>
              <a:rect l="l" t="t" r="r" b="b"/>
              <a:pathLst>
                <a:path w="6742" h="5790" extrusionOk="0">
                  <a:moveTo>
                    <a:pt x="0" y="0"/>
                  </a:moveTo>
                  <a:lnTo>
                    <a:pt x="0" y="50"/>
                  </a:lnTo>
                  <a:lnTo>
                    <a:pt x="6742" y="5790"/>
                  </a:lnTo>
                  <a:lnTo>
                    <a:pt x="6742" y="5739"/>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7953975" y="3444208"/>
              <a:ext cx="459228" cy="391886"/>
            </a:xfrm>
            <a:custGeom>
              <a:avLst/>
              <a:gdLst/>
              <a:ahLst/>
              <a:cxnLst/>
              <a:rect l="l" t="t" r="r" b="b"/>
              <a:pathLst>
                <a:path w="6492" h="5540" extrusionOk="0">
                  <a:moveTo>
                    <a:pt x="0" y="0"/>
                  </a:moveTo>
                  <a:lnTo>
                    <a:pt x="0" y="51"/>
                  </a:lnTo>
                  <a:lnTo>
                    <a:pt x="6466" y="5539"/>
                  </a:lnTo>
                  <a:cubicBezTo>
                    <a:pt x="6466" y="5539"/>
                    <a:pt x="6466" y="5514"/>
                    <a:pt x="6491" y="5514"/>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7978734" y="2474452"/>
              <a:ext cx="452154" cy="388278"/>
            </a:xfrm>
            <a:custGeom>
              <a:avLst/>
              <a:gdLst/>
              <a:ahLst/>
              <a:cxnLst/>
              <a:rect l="l" t="t" r="r" b="b"/>
              <a:pathLst>
                <a:path w="6392" h="5489" extrusionOk="0">
                  <a:moveTo>
                    <a:pt x="26" y="0"/>
                  </a:moveTo>
                  <a:cubicBezTo>
                    <a:pt x="26" y="25"/>
                    <a:pt x="26" y="25"/>
                    <a:pt x="1" y="50"/>
                  </a:cubicBezTo>
                  <a:lnTo>
                    <a:pt x="6392" y="5489"/>
                  </a:lnTo>
                  <a:lnTo>
                    <a:pt x="6392" y="5414"/>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7953975" y="2605601"/>
              <a:ext cx="476912" cy="409641"/>
            </a:xfrm>
            <a:custGeom>
              <a:avLst/>
              <a:gdLst/>
              <a:ahLst/>
              <a:cxnLst/>
              <a:rect l="l" t="t" r="r" b="b"/>
              <a:pathLst>
                <a:path w="6742" h="5791" extrusionOk="0">
                  <a:moveTo>
                    <a:pt x="0" y="1"/>
                  </a:moveTo>
                  <a:lnTo>
                    <a:pt x="0" y="51"/>
                  </a:lnTo>
                  <a:lnTo>
                    <a:pt x="6742" y="5790"/>
                  </a:lnTo>
                  <a:lnTo>
                    <a:pt x="6742" y="5715"/>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7953975" y="2758114"/>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7953975" y="2910556"/>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7953975" y="3062998"/>
              <a:ext cx="476912" cy="409641"/>
            </a:xfrm>
            <a:custGeom>
              <a:avLst/>
              <a:gdLst/>
              <a:ahLst/>
              <a:cxnLst/>
              <a:rect l="l" t="t" r="r" b="b"/>
              <a:pathLst>
                <a:path w="6742" h="5791" extrusionOk="0">
                  <a:moveTo>
                    <a:pt x="0" y="1"/>
                  </a:moveTo>
                  <a:lnTo>
                    <a:pt x="0" y="51"/>
                  </a:lnTo>
                  <a:lnTo>
                    <a:pt x="6742" y="5790"/>
                  </a:lnTo>
                  <a:lnTo>
                    <a:pt x="6742" y="5740"/>
                  </a:ln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7953975" y="3215510"/>
              <a:ext cx="476912" cy="409570"/>
            </a:xfrm>
            <a:custGeom>
              <a:avLst/>
              <a:gdLst/>
              <a:ahLst/>
              <a:cxnLst/>
              <a:rect l="l" t="t" r="r" b="b"/>
              <a:pathLst>
                <a:path w="6742" h="5790" extrusionOk="0">
                  <a:moveTo>
                    <a:pt x="0" y="0"/>
                  </a:moveTo>
                  <a:lnTo>
                    <a:pt x="0" y="50"/>
                  </a:lnTo>
                  <a:lnTo>
                    <a:pt x="6742" y="5790"/>
                  </a:lnTo>
                  <a:lnTo>
                    <a:pt x="6742" y="5740"/>
                  </a:ln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7953975" y="3367952"/>
              <a:ext cx="475144" cy="406104"/>
            </a:xfrm>
            <a:custGeom>
              <a:avLst/>
              <a:gdLst/>
              <a:ahLst/>
              <a:cxnLst/>
              <a:rect l="l" t="t" r="r" b="b"/>
              <a:pathLst>
                <a:path w="6717" h="5741" extrusionOk="0">
                  <a:moveTo>
                    <a:pt x="0" y="1"/>
                  </a:moveTo>
                  <a:lnTo>
                    <a:pt x="0" y="51"/>
                  </a:lnTo>
                  <a:lnTo>
                    <a:pt x="6717" y="5740"/>
                  </a:lnTo>
                  <a:cubicBezTo>
                    <a:pt x="6717" y="5740"/>
                    <a:pt x="6717" y="5715"/>
                    <a:pt x="6717" y="5715"/>
                  </a:cubicBezTo>
                  <a:lnTo>
                    <a:pt x="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7953975" y="3520465"/>
              <a:ext cx="429094" cy="367057"/>
            </a:xfrm>
            <a:custGeom>
              <a:avLst/>
              <a:gdLst/>
              <a:ahLst/>
              <a:cxnLst/>
              <a:rect l="l" t="t" r="r" b="b"/>
              <a:pathLst>
                <a:path w="6066" h="5189" extrusionOk="0">
                  <a:moveTo>
                    <a:pt x="0" y="0"/>
                  </a:moveTo>
                  <a:lnTo>
                    <a:pt x="0" y="50"/>
                  </a:lnTo>
                  <a:lnTo>
                    <a:pt x="6040" y="5188"/>
                  </a:lnTo>
                  <a:cubicBezTo>
                    <a:pt x="6040" y="5163"/>
                    <a:pt x="6065" y="5163"/>
                    <a:pt x="6065" y="5138"/>
                  </a:cubicBezTo>
                  <a:lnTo>
                    <a:pt x="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13"/>
          <p:cNvGrpSpPr/>
          <p:nvPr/>
        </p:nvGrpSpPr>
        <p:grpSpPr>
          <a:xfrm>
            <a:off x="8351897" y="755744"/>
            <a:ext cx="356463" cy="353416"/>
            <a:chOff x="8786452" y="1048125"/>
            <a:chExt cx="357536" cy="354622"/>
          </a:xfrm>
        </p:grpSpPr>
        <p:sp>
          <p:nvSpPr>
            <p:cNvPr id="373" name="Google Shape;373;p13"/>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3"/>
          <p:cNvSpPr/>
          <p:nvPr/>
        </p:nvSpPr>
        <p:spPr>
          <a:xfrm rot="6897827">
            <a:off x="-9917" y="3528566"/>
            <a:ext cx="810127" cy="751618"/>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13"/>
          <p:cNvGrpSpPr/>
          <p:nvPr/>
        </p:nvGrpSpPr>
        <p:grpSpPr>
          <a:xfrm>
            <a:off x="8521101" y="3689891"/>
            <a:ext cx="657594" cy="626127"/>
            <a:chOff x="7353522" y="4394524"/>
            <a:chExt cx="565429" cy="538373"/>
          </a:xfrm>
        </p:grpSpPr>
        <p:sp>
          <p:nvSpPr>
            <p:cNvPr id="378" name="Google Shape;378;p13"/>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13"/>
          <p:cNvGrpSpPr/>
          <p:nvPr/>
        </p:nvGrpSpPr>
        <p:grpSpPr>
          <a:xfrm rot="-5400000">
            <a:off x="-292241" y="301504"/>
            <a:ext cx="965835" cy="475799"/>
            <a:chOff x="2032159" y="4"/>
            <a:chExt cx="965835" cy="475799"/>
          </a:xfrm>
        </p:grpSpPr>
        <p:sp>
          <p:nvSpPr>
            <p:cNvPr id="381" name="Google Shape;381;p13"/>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3"/>
          <p:cNvGrpSpPr/>
          <p:nvPr/>
        </p:nvGrpSpPr>
        <p:grpSpPr>
          <a:xfrm>
            <a:off x="300347" y="2023732"/>
            <a:ext cx="356463" cy="353416"/>
            <a:chOff x="8786452" y="1048125"/>
            <a:chExt cx="357536" cy="354622"/>
          </a:xfrm>
        </p:grpSpPr>
        <p:sp>
          <p:nvSpPr>
            <p:cNvPr id="384" name="Google Shape;384;p13"/>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13"/>
          <p:cNvSpPr txBox="1">
            <a:spLocks noGrp="1"/>
          </p:cNvSpPr>
          <p:nvPr>
            <p:ph type="title"/>
          </p:nvPr>
        </p:nvSpPr>
        <p:spPr>
          <a:xfrm>
            <a:off x="1829875" y="15809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88" name="Google Shape;388;p13"/>
          <p:cNvSpPr txBox="1">
            <a:spLocks noGrp="1"/>
          </p:cNvSpPr>
          <p:nvPr>
            <p:ph type="title" idx="2" hasCustomPrompt="1"/>
          </p:nvPr>
        </p:nvSpPr>
        <p:spPr>
          <a:xfrm>
            <a:off x="1164775" y="15809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9" name="Google Shape;389;p13"/>
          <p:cNvSpPr txBox="1">
            <a:spLocks noGrp="1"/>
          </p:cNvSpPr>
          <p:nvPr>
            <p:ph type="subTitle" idx="1"/>
          </p:nvPr>
        </p:nvSpPr>
        <p:spPr>
          <a:xfrm>
            <a:off x="1164775" y="21086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0" name="Google Shape;390;p13"/>
          <p:cNvSpPr txBox="1">
            <a:spLocks noGrp="1"/>
          </p:cNvSpPr>
          <p:nvPr>
            <p:ph type="title" idx="3"/>
          </p:nvPr>
        </p:nvSpPr>
        <p:spPr>
          <a:xfrm>
            <a:off x="5715400" y="15809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1" name="Google Shape;391;p13"/>
          <p:cNvSpPr txBox="1">
            <a:spLocks noGrp="1"/>
          </p:cNvSpPr>
          <p:nvPr>
            <p:ph type="title" idx="4" hasCustomPrompt="1"/>
          </p:nvPr>
        </p:nvSpPr>
        <p:spPr>
          <a:xfrm>
            <a:off x="5050275" y="15809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2" name="Google Shape;392;p13"/>
          <p:cNvSpPr txBox="1">
            <a:spLocks noGrp="1"/>
          </p:cNvSpPr>
          <p:nvPr>
            <p:ph type="subTitle" idx="5"/>
          </p:nvPr>
        </p:nvSpPr>
        <p:spPr>
          <a:xfrm>
            <a:off x="5050300" y="21086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3" name="Google Shape;393;p13"/>
          <p:cNvSpPr txBox="1">
            <a:spLocks noGrp="1"/>
          </p:cNvSpPr>
          <p:nvPr>
            <p:ph type="title" idx="6"/>
          </p:nvPr>
        </p:nvSpPr>
        <p:spPr>
          <a:xfrm>
            <a:off x="1829875" y="33703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4" name="Google Shape;394;p13"/>
          <p:cNvSpPr txBox="1">
            <a:spLocks noGrp="1"/>
          </p:cNvSpPr>
          <p:nvPr>
            <p:ph type="title" idx="7" hasCustomPrompt="1"/>
          </p:nvPr>
        </p:nvSpPr>
        <p:spPr>
          <a:xfrm>
            <a:off x="1164775" y="33703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395" name="Google Shape;395;p13"/>
          <p:cNvSpPr txBox="1">
            <a:spLocks noGrp="1"/>
          </p:cNvSpPr>
          <p:nvPr>
            <p:ph type="subTitle" idx="8"/>
          </p:nvPr>
        </p:nvSpPr>
        <p:spPr>
          <a:xfrm>
            <a:off x="1164775" y="3898053"/>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6" name="Google Shape;396;p13"/>
          <p:cNvSpPr txBox="1">
            <a:spLocks noGrp="1"/>
          </p:cNvSpPr>
          <p:nvPr>
            <p:ph type="title" idx="9"/>
          </p:nvPr>
        </p:nvSpPr>
        <p:spPr>
          <a:xfrm>
            <a:off x="5715375" y="3370325"/>
            <a:ext cx="22635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397" name="Google Shape;397;p13"/>
          <p:cNvSpPr txBox="1">
            <a:spLocks noGrp="1"/>
          </p:cNvSpPr>
          <p:nvPr>
            <p:ph type="title" idx="13" hasCustomPrompt="1"/>
          </p:nvPr>
        </p:nvSpPr>
        <p:spPr>
          <a:xfrm>
            <a:off x="5050300" y="3370325"/>
            <a:ext cx="665100" cy="527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398" name="Google Shape;398;p13"/>
          <p:cNvSpPr txBox="1">
            <a:spLocks noGrp="1"/>
          </p:cNvSpPr>
          <p:nvPr>
            <p:ph type="subTitle" idx="14"/>
          </p:nvPr>
        </p:nvSpPr>
        <p:spPr>
          <a:xfrm>
            <a:off x="5050300" y="3898025"/>
            <a:ext cx="2928900" cy="6183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99" name="Google Shape;399;p13"/>
          <p:cNvSpPr txBox="1">
            <a:spLocks noGrp="1"/>
          </p:cNvSpPr>
          <p:nvPr>
            <p:ph type="title" idx="15"/>
          </p:nvPr>
        </p:nvSpPr>
        <p:spPr>
          <a:xfrm>
            <a:off x="720000" y="445025"/>
            <a:ext cx="7704000" cy="5727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dk2"/>
        </a:solidFill>
        <a:effectLst/>
      </p:bgPr>
    </p:bg>
    <p:spTree>
      <p:nvGrpSpPr>
        <p:cNvPr id="1" name="Shape 472"/>
        <p:cNvGrpSpPr/>
        <p:nvPr/>
      </p:nvGrpSpPr>
      <p:grpSpPr>
        <a:xfrm>
          <a:off x="0" y="0"/>
          <a:ext cx="0" cy="0"/>
          <a:chOff x="0" y="0"/>
          <a:chExt cx="0" cy="0"/>
        </a:xfrm>
      </p:grpSpPr>
      <p:sp>
        <p:nvSpPr>
          <p:cNvPr id="473" name="Google Shape;473;p16"/>
          <p:cNvSpPr txBox="1">
            <a:spLocks noGrp="1"/>
          </p:cNvSpPr>
          <p:nvPr>
            <p:ph type="title"/>
          </p:nvPr>
        </p:nvSpPr>
        <p:spPr>
          <a:xfrm>
            <a:off x="1367400" y="2415975"/>
            <a:ext cx="64092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4" name="Google Shape;474;p16"/>
          <p:cNvSpPr txBox="1">
            <a:spLocks noGrp="1"/>
          </p:cNvSpPr>
          <p:nvPr>
            <p:ph type="title" idx="2" hasCustomPrompt="1"/>
          </p:nvPr>
        </p:nvSpPr>
        <p:spPr>
          <a:xfrm>
            <a:off x="4006650" y="1216975"/>
            <a:ext cx="11307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75" name="Google Shape;475;p16"/>
          <p:cNvSpPr txBox="1">
            <a:spLocks noGrp="1"/>
          </p:cNvSpPr>
          <p:nvPr>
            <p:ph type="subTitle" idx="1"/>
          </p:nvPr>
        </p:nvSpPr>
        <p:spPr>
          <a:xfrm>
            <a:off x="1367400" y="3411125"/>
            <a:ext cx="6409200" cy="51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6" name="Google Shape;476;p16"/>
          <p:cNvSpPr/>
          <p:nvPr/>
        </p:nvSpPr>
        <p:spPr>
          <a:xfrm flipH="1">
            <a:off x="818075" y="788534"/>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flipH="1">
            <a:off x="202425" y="601175"/>
            <a:ext cx="683572" cy="6261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16"/>
          <p:cNvGrpSpPr/>
          <p:nvPr/>
        </p:nvGrpSpPr>
        <p:grpSpPr>
          <a:xfrm>
            <a:off x="6012930" y="-17626"/>
            <a:ext cx="1130703" cy="557018"/>
            <a:chOff x="2032159" y="4"/>
            <a:chExt cx="965835" cy="475799"/>
          </a:xfrm>
        </p:grpSpPr>
        <p:sp>
          <p:nvSpPr>
            <p:cNvPr id="479" name="Google Shape;479;p16"/>
            <p:cNvSpPr/>
            <p:nvPr/>
          </p:nvSpPr>
          <p:spPr>
            <a:xfrm rot="-5400000">
              <a:off x="2277177" y="-245014"/>
              <a:ext cx="475799" cy="965835"/>
            </a:xfrm>
            <a:custGeom>
              <a:avLst/>
              <a:gdLst/>
              <a:ahLst/>
              <a:cxnLst/>
              <a:rect l="l" t="t" r="r" b="b"/>
              <a:pathLst>
                <a:path w="4964" h="10076" extrusionOk="0">
                  <a:moveTo>
                    <a:pt x="4963" y="1"/>
                  </a:moveTo>
                  <a:cubicBezTo>
                    <a:pt x="2206" y="51"/>
                    <a:pt x="1" y="2281"/>
                    <a:pt x="1" y="5038"/>
                  </a:cubicBezTo>
                  <a:cubicBezTo>
                    <a:pt x="1" y="7795"/>
                    <a:pt x="2206" y="10026"/>
                    <a:pt x="4963" y="10076"/>
                  </a:cubicBezTo>
                  <a:lnTo>
                    <a:pt x="496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rot="-5400000">
              <a:off x="2374512" y="-140481"/>
              <a:ext cx="281128" cy="571871"/>
            </a:xfrm>
            <a:custGeom>
              <a:avLst/>
              <a:gdLst/>
              <a:ahLst/>
              <a:cxnLst/>
              <a:rect l="l" t="t" r="r" b="b"/>
              <a:pathLst>
                <a:path w="2933" h="5966" extrusionOk="0">
                  <a:moveTo>
                    <a:pt x="2933" y="1"/>
                  </a:moveTo>
                  <a:cubicBezTo>
                    <a:pt x="1329" y="26"/>
                    <a:pt x="1" y="1354"/>
                    <a:pt x="1" y="2983"/>
                  </a:cubicBezTo>
                  <a:cubicBezTo>
                    <a:pt x="1" y="4612"/>
                    <a:pt x="1329" y="5941"/>
                    <a:pt x="2933" y="5966"/>
                  </a:cubicBezTo>
                  <a:lnTo>
                    <a:pt x="2933"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6"/>
          <p:cNvGrpSpPr/>
          <p:nvPr/>
        </p:nvGrpSpPr>
        <p:grpSpPr>
          <a:xfrm>
            <a:off x="2430486" y="283998"/>
            <a:ext cx="319816" cy="317173"/>
            <a:chOff x="8786452" y="1048125"/>
            <a:chExt cx="357536" cy="354622"/>
          </a:xfrm>
        </p:grpSpPr>
        <p:sp>
          <p:nvSpPr>
            <p:cNvPr id="482" name="Google Shape;482;p16"/>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16"/>
          <p:cNvSpPr/>
          <p:nvPr/>
        </p:nvSpPr>
        <p:spPr>
          <a:xfrm>
            <a:off x="8264224" y="1792874"/>
            <a:ext cx="671600" cy="623096"/>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6"/>
          <p:cNvGrpSpPr/>
          <p:nvPr/>
        </p:nvGrpSpPr>
        <p:grpSpPr>
          <a:xfrm>
            <a:off x="7984911" y="4461198"/>
            <a:ext cx="319816" cy="317173"/>
            <a:chOff x="8786452" y="1048125"/>
            <a:chExt cx="357536" cy="354622"/>
          </a:xfrm>
        </p:grpSpPr>
        <p:sp>
          <p:nvSpPr>
            <p:cNvPr id="487" name="Google Shape;487;p16"/>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16"/>
          <p:cNvSpPr/>
          <p:nvPr/>
        </p:nvSpPr>
        <p:spPr>
          <a:xfrm>
            <a:off x="8571401" y="2722747"/>
            <a:ext cx="273497" cy="260053"/>
          </a:xfrm>
          <a:custGeom>
            <a:avLst/>
            <a:gdLst/>
            <a:ahLst/>
            <a:cxnLst/>
            <a:rect l="l" t="t" r="r" b="b"/>
            <a:pathLst>
              <a:path w="3560" h="3385" extrusionOk="0">
                <a:moveTo>
                  <a:pt x="1805" y="1"/>
                </a:moveTo>
                <a:lnTo>
                  <a:pt x="1229" y="1104"/>
                </a:lnTo>
                <a:lnTo>
                  <a:pt x="1" y="1279"/>
                </a:lnTo>
                <a:lnTo>
                  <a:pt x="878" y="2156"/>
                </a:lnTo>
                <a:lnTo>
                  <a:pt x="677" y="3384"/>
                </a:lnTo>
                <a:lnTo>
                  <a:pt x="1780" y="2808"/>
                </a:lnTo>
                <a:lnTo>
                  <a:pt x="2858" y="3384"/>
                </a:lnTo>
                <a:lnTo>
                  <a:pt x="2657" y="2156"/>
                </a:lnTo>
                <a:lnTo>
                  <a:pt x="3560" y="1304"/>
                </a:lnTo>
                <a:lnTo>
                  <a:pt x="2331" y="1129"/>
                </a:lnTo>
                <a:lnTo>
                  <a:pt x="1805" y="1"/>
                </a:lnTo>
                <a:close/>
                <a:moveTo>
                  <a:pt x="677" y="3384"/>
                </a:moveTo>
                <a:lnTo>
                  <a:pt x="677" y="3384"/>
                </a:lnTo>
                <a:lnTo>
                  <a:pt x="677" y="3384"/>
                </a:lnTo>
                <a:close/>
                <a:moveTo>
                  <a:pt x="2858" y="3384"/>
                </a:moveTo>
                <a:lnTo>
                  <a:pt x="2858" y="3384"/>
                </a:lnTo>
                <a:lnTo>
                  <a:pt x="2858" y="338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11_1">
    <p:bg>
      <p:bgPr>
        <a:solidFill>
          <a:schemeClr val="lt2"/>
        </a:solidFill>
        <a:effectLst/>
      </p:bgPr>
    </p:bg>
    <p:spTree>
      <p:nvGrpSpPr>
        <p:cNvPr id="1" name="Shape 491"/>
        <p:cNvGrpSpPr/>
        <p:nvPr/>
      </p:nvGrpSpPr>
      <p:grpSpPr>
        <a:xfrm>
          <a:off x="0" y="0"/>
          <a:ext cx="0" cy="0"/>
          <a:chOff x="0" y="0"/>
          <a:chExt cx="0" cy="0"/>
        </a:xfrm>
      </p:grpSpPr>
      <p:sp>
        <p:nvSpPr>
          <p:cNvPr id="492" name="Google Shape;492;p17"/>
          <p:cNvSpPr txBox="1">
            <a:spLocks noGrp="1"/>
          </p:cNvSpPr>
          <p:nvPr>
            <p:ph type="title"/>
          </p:nvPr>
        </p:nvSpPr>
        <p:spPr>
          <a:xfrm>
            <a:off x="1942200" y="1816475"/>
            <a:ext cx="40059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3" name="Google Shape;493;p17"/>
          <p:cNvSpPr txBox="1">
            <a:spLocks noGrp="1"/>
          </p:cNvSpPr>
          <p:nvPr>
            <p:ph type="title" idx="2" hasCustomPrompt="1"/>
          </p:nvPr>
        </p:nvSpPr>
        <p:spPr>
          <a:xfrm>
            <a:off x="5948050" y="1816475"/>
            <a:ext cx="1253700" cy="995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4" name="Google Shape;494;p17"/>
          <p:cNvSpPr txBox="1">
            <a:spLocks noGrp="1"/>
          </p:cNvSpPr>
          <p:nvPr>
            <p:ph type="subTitle" idx="1"/>
          </p:nvPr>
        </p:nvSpPr>
        <p:spPr>
          <a:xfrm>
            <a:off x="1942200" y="2811625"/>
            <a:ext cx="5259600" cy="5154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7"/>
          <p:cNvSpPr/>
          <p:nvPr/>
        </p:nvSpPr>
        <p:spPr>
          <a:xfrm>
            <a:off x="-221608" y="3181074"/>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3340617" y="172999"/>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8353792" y="963649"/>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7"/>
          <p:cNvGrpSpPr/>
          <p:nvPr/>
        </p:nvGrpSpPr>
        <p:grpSpPr>
          <a:xfrm>
            <a:off x="8430888" y="-114514"/>
            <a:ext cx="337585" cy="334727"/>
            <a:chOff x="8786452" y="1048125"/>
            <a:chExt cx="357536" cy="354622"/>
          </a:xfrm>
        </p:grpSpPr>
        <p:sp>
          <p:nvSpPr>
            <p:cNvPr id="499" name="Google Shape;499;p17"/>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7"/>
          <p:cNvGrpSpPr/>
          <p:nvPr/>
        </p:nvGrpSpPr>
        <p:grpSpPr>
          <a:xfrm>
            <a:off x="177275" y="4889986"/>
            <a:ext cx="337585" cy="334727"/>
            <a:chOff x="8786452" y="1048125"/>
            <a:chExt cx="357536" cy="354622"/>
          </a:xfrm>
        </p:grpSpPr>
        <p:sp>
          <p:nvSpPr>
            <p:cNvPr id="503" name="Google Shape;503;p17"/>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17"/>
          <p:cNvSpPr/>
          <p:nvPr/>
        </p:nvSpPr>
        <p:spPr>
          <a:xfrm>
            <a:off x="6137192" y="4403674"/>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3500"/>
              <a:buFont typeface="Poppins ExtraBold"/>
              <a:buNone/>
              <a:defRPr sz="3500">
                <a:solidFill>
                  <a:schemeClr val="dk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59" r:id="rId7"/>
    <p:sldLayoutId id="2147483662" r:id="rId8"/>
    <p:sldLayoutId id="2147483663" r:id="rId9"/>
    <p:sldLayoutId id="2147483674" r:id="rId10"/>
    <p:sldLayoutId id="2147483675" r:id="rId11"/>
    <p:sldLayoutId id="2147483676" r:id="rId12"/>
    <p:sldLayoutId id="2147483681" r:id="rId13"/>
    <p:sldLayoutId id="2147483682" r:id="rId14"/>
    <p:sldLayoutId id="2147483683" r:id="rId15"/>
    <p:sldLayoutId id="2147483684"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grpSp>
        <p:nvGrpSpPr>
          <p:cNvPr id="1329" name="Google Shape;1329;p41"/>
          <p:cNvGrpSpPr/>
          <p:nvPr/>
        </p:nvGrpSpPr>
        <p:grpSpPr>
          <a:xfrm>
            <a:off x="3690959" y="986552"/>
            <a:ext cx="1602334" cy="437000"/>
            <a:chOff x="5406475" y="1079600"/>
            <a:chExt cx="530750" cy="144750"/>
          </a:xfrm>
        </p:grpSpPr>
        <p:sp>
          <p:nvSpPr>
            <p:cNvPr id="1330" name="Google Shape;1330;p41"/>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5480425" y="1079600"/>
              <a:ext cx="37000" cy="41375"/>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5418400" y="1165425"/>
              <a:ext cx="22575" cy="26350"/>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544095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5467900" y="1210550"/>
              <a:ext cx="12550" cy="13175"/>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5480425"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5558750"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5519275"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5637075"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5558750"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5545575"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559760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5623900"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5637075" y="1165425"/>
              <a:ext cx="38850" cy="45150"/>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5715375" y="1079600"/>
              <a:ext cx="37000" cy="41375"/>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567590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5702225" y="1210550"/>
              <a:ext cx="13175" cy="13800"/>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5715375"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5793700" y="1079600"/>
              <a:ext cx="37000" cy="41375"/>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5754225"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5793700"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5780550" y="1210550"/>
              <a:ext cx="13175" cy="13800"/>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5872025" y="1088375"/>
              <a:ext cx="28225" cy="32600"/>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83255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5872025" y="1165425"/>
              <a:ext cx="38875" cy="45150"/>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5910875" y="1137250"/>
              <a:ext cx="25100" cy="28200"/>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5858875" y="1210550"/>
              <a:ext cx="13175" cy="13800"/>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5835050" y="1079600"/>
              <a:ext cx="94025" cy="106550"/>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756750" y="1079600"/>
              <a:ext cx="125950" cy="142875"/>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678425"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600100"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521775" y="1079600"/>
              <a:ext cx="128475"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49100" y="1085850"/>
              <a:ext cx="122825" cy="138500"/>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409625" y="1129725"/>
              <a:ext cx="83975" cy="94625"/>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41"/>
          <p:cNvGrpSpPr/>
          <p:nvPr/>
        </p:nvGrpSpPr>
        <p:grpSpPr>
          <a:xfrm>
            <a:off x="4849280" y="1304413"/>
            <a:ext cx="4353771" cy="3192378"/>
            <a:chOff x="4002025" y="3341525"/>
            <a:chExt cx="1571475" cy="1152275"/>
          </a:xfrm>
        </p:grpSpPr>
        <p:sp>
          <p:nvSpPr>
            <p:cNvPr id="1365" name="Google Shape;1365;p41"/>
            <p:cNvSpPr/>
            <p:nvPr/>
          </p:nvSpPr>
          <p:spPr>
            <a:xfrm>
              <a:off x="4180600" y="3357175"/>
              <a:ext cx="1136625" cy="1136625"/>
            </a:xfrm>
            <a:custGeom>
              <a:avLst/>
              <a:gdLst/>
              <a:ahLst/>
              <a:cxnLst/>
              <a:rect l="l" t="t" r="r" b="b"/>
              <a:pathLst>
                <a:path w="45465" h="45465" extrusionOk="0">
                  <a:moveTo>
                    <a:pt x="22733" y="1"/>
                  </a:moveTo>
                  <a:cubicBezTo>
                    <a:pt x="10176" y="1"/>
                    <a:pt x="1" y="10176"/>
                    <a:pt x="1" y="22733"/>
                  </a:cubicBezTo>
                  <a:cubicBezTo>
                    <a:pt x="1" y="35289"/>
                    <a:pt x="10176" y="45464"/>
                    <a:pt x="22733" y="45464"/>
                  </a:cubicBezTo>
                  <a:cubicBezTo>
                    <a:pt x="35289" y="45464"/>
                    <a:pt x="45465" y="35289"/>
                    <a:pt x="45465" y="22733"/>
                  </a:cubicBezTo>
                  <a:cubicBezTo>
                    <a:pt x="45465" y="10176"/>
                    <a:pt x="35289" y="1"/>
                    <a:pt x="2273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4424975" y="4198025"/>
              <a:ext cx="122825" cy="11300"/>
            </a:xfrm>
            <a:custGeom>
              <a:avLst/>
              <a:gdLst/>
              <a:ahLst/>
              <a:cxnLst/>
              <a:rect l="l" t="t" r="r" b="b"/>
              <a:pathLst>
                <a:path w="4913" h="452" extrusionOk="0">
                  <a:moveTo>
                    <a:pt x="301" y="1"/>
                  </a:moveTo>
                  <a:cubicBezTo>
                    <a:pt x="0" y="1"/>
                    <a:pt x="0" y="452"/>
                    <a:pt x="301" y="452"/>
                  </a:cubicBezTo>
                  <a:lnTo>
                    <a:pt x="4612" y="452"/>
                  </a:lnTo>
                  <a:cubicBezTo>
                    <a:pt x="4912" y="452"/>
                    <a:pt x="4912" y="1"/>
                    <a:pt x="4612"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4469450" y="4234375"/>
              <a:ext cx="35750" cy="11300"/>
            </a:xfrm>
            <a:custGeom>
              <a:avLst/>
              <a:gdLst/>
              <a:ahLst/>
              <a:cxnLst/>
              <a:rect l="l" t="t" r="r" b="b"/>
              <a:pathLst>
                <a:path w="1430" h="452" extrusionOk="0">
                  <a:moveTo>
                    <a:pt x="301" y="0"/>
                  </a:moveTo>
                  <a:cubicBezTo>
                    <a:pt x="1" y="0"/>
                    <a:pt x="1" y="452"/>
                    <a:pt x="301" y="452"/>
                  </a:cubicBezTo>
                  <a:lnTo>
                    <a:pt x="1128" y="452"/>
                  </a:lnTo>
                  <a:cubicBezTo>
                    <a:pt x="1429" y="452"/>
                    <a:pt x="1429" y="0"/>
                    <a:pt x="1128" y="0"/>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4710050" y="4292025"/>
              <a:ext cx="216825" cy="11925"/>
            </a:xfrm>
            <a:custGeom>
              <a:avLst/>
              <a:gdLst/>
              <a:ahLst/>
              <a:cxnLst/>
              <a:rect l="l" t="t" r="r" b="b"/>
              <a:pathLst>
                <a:path w="8673" h="477" extrusionOk="0">
                  <a:moveTo>
                    <a:pt x="276" y="0"/>
                  </a:moveTo>
                  <a:cubicBezTo>
                    <a:pt x="1" y="0"/>
                    <a:pt x="1" y="476"/>
                    <a:pt x="276" y="476"/>
                  </a:cubicBezTo>
                  <a:lnTo>
                    <a:pt x="8372" y="476"/>
                  </a:lnTo>
                  <a:cubicBezTo>
                    <a:pt x="8672" y="476"/>
                    <a:pt x="8672" y="0"/>
                    <a:pt x="8372"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4790875" y="4243775"/>
              <a:ext cx="95275" cy="11925"/>
            </a:xfrm>
            <a:custGeom>
              <a:avLst/>
              <a:gdLst/>
              <a:ahLst/>
              <a:cxnLst/>
              <a:rect l="l" t="t" r="r" b="b"/>
              <a:pathLst>
                <a:path w="3811" h="477" extrusionOk="0">
                  <a:moveTo>
                    <a:pt x="276" y="0"/>
                  </a:moveTo>
                  <a:cubicBezTo>
                    <a:pt x="1" y="0"/>
                    <a:pt x="1" y="477"/>
                    <a:pt x="276" y="477"/>
                  </a:cubicBezTo>
                  <a:lnTo>
                    <a:pt x="3510" y="477"/>
                  </a:lnTo>
                  <a:cubicBezTo>
                    <a:pt x="3810" y="477"/>
                    <a:pt x="3810" y="0"/>
                    <a:pt x="3510"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4730725" y="4351550"/>
              <a:ext cx="63325" cy="11925"/>
            </a:xfrm>
            <a:custGeom>
              <a:avLst/>
              <a:gdLst/>
              <a:ahLst/>
              <a:cxnLst/>
              <a:rect l="l" t="t" r="r" b="b"/>
              <a:pathLst>
                <a:path w="2533" h="477" extrusionOk="0">
                  <a:moveTo>
                    <a:pt x="302" y="0"/>
                  </a:moveTo>
                  <a:cubicBezTo>
                    <a:pt x="1" y="0"/>
                    <a:pt x="1" y="476"/>
                    <a:pt x="302" y="476"/>
                  </a:cubicBezTo>
                  <a:lnTo>
                    <a:pt x="2231" y="476"/>
                  </a:lnTo>
                  <a:cubicBezTo>
                    <a:pt x="2532" y="476"/>
                    <a:pt x="2532" y="0"/>
                    <a:pt x="2231"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4823475" y="4405425"/>
              <a:ext cx="74575" cy="11925"/>
            </a:xfrm>
            <a:custGeom>
              <a:avLst/>
              <a:gdLst/>
              <a:ahLst/>
              <a:cxnLst/>
              <a:rect l="l" t="t" r="r" b="b"/>
              <a:pathLst>
                <a:path w="2983" h="477" extrusionOk="0">
                  <a:moveTo>
                    <a:pt x="301" y="1"/>
                  </a:moveTo>
                  <a:cubicBezTo>
                    <a:pt x="0" y="1"/>
                    <a:pt x="0" y="477"/>
                    <a:pt x="301" y="477"/>
                  </a:cubicBezTo>
                  <a:lnTo>
                    <a:pt x="2682" y="477"/>
                  </a:lnTo>
                  <a:cubicBezTo>
                    <a:pt x="2983" y="477"/>
                    <a:pt x="2983" y="1"/>
                    <a:pt x="2682"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4548400" y="4359700"/>
              <a:ext cx="122200" cy="11300"/>
            </a:xfrm>
            <a:custGeom>
              <a:avLst/>
              <a:gdLst/>
              <a:ahLst/>
              <a:cxnLst/>
              <a:rect l="l" t="t" r="r" b="b"/>
              <a:pathLst>
                <a:path w="4888" h="452" extrusionOk="0">
                  <a:moveTo>
                    <a:pt x="301" y="0"/>
                  </a:moveTo>
                  <a:cubicBezTo>
                    <a:pt x="1" y="0"/>
                    <a:pt x="1" y="451"/>
                    <a:pt x="301" y="451"/>
                  </a:cubicBezTo>
                  <a:lnTo>
                    <a:pt x="4587" y="451"/>
                  </a:lnTo>
                  <a:cubicBezTo>
                    <a:pt x="4888" y="451"/>
                    <a:pt x="4888" y="0"/>
                    <a:pt x="4587"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4590375" y="4307675"/>
              <a:ext cx="49525" cy="11300"/>
            </a:xfrm>
            <a:custGeom>
              <a:avLst/>
              <a:gdLst/>
              <a:ahLst/>
              <a:cxnLst/>
              <a:rect l="l" t="t" r="r" b="b"/>
              <a:pathLst>
                <a:path w="1981" h="452" extrusionOk="0">
                  <a:moveTo>
                    <a:pt x="301" y="1"/>
                  </a:moveTo>
                  <a:cubicBezTo>
                    <a:pt x="1" y="1"/>
                    <a:pt x="1" y="452"/>
                    <a:pt x="301" y="452"/>
                  </a:cubicBezTo>
                  <a:lnTo>
                    <a:pt x="1680" y="452"/>
                  </a:lnTo>
                  <a:cubicBezTo>
                    <a:pt x="1981" y="452"/>
                    <a:pt x="1981" y="1"/>
                    <a:pt x="1680"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1"/>
            <p:cNvSpPr/>
            <p:nvPr/>
          </p:nvSpPr>
          <p:spPr>
            <a:xfrm>
              <a:off x="4875475" y="4057675"/>
              <a:ext cx="128475" cy="11300"/>
            </a:xfrm>
            <a:custGeom>
              <a:avLst/>
              <a:gdLst/>
              <a:ahLst/>
              <a:cxnLst/>
              <a:rect l="l" t="t" r="r" b="b"/>
              <a:pathLst>
                <a:path w="5139" h="452" extrusionOk="0">
                  <a:moveTo>
                    <a:pt x="301" y="1"/>
                  </a:moveTo>
                  <a:cubicBezTo>
                    <a:pt x="0" y="1"/>
                    <a:pt x="0" y="452"/>
                    <a:pt x="301" y="452"/>
                  </a:cubicBezTo>
                  <a:lnTo>
                    <a:pt x="4837" y="452"/>
                  </a:lnTo>
                  <a:cubicBezTo>
                    <a:pt x="5138" y="452"/>
                    <a:pt x="5138" y="1"/>
                    <a:pt x="4837"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4911800" y="4094025"/>
              <a:ext cx="43900" cy="11300"/>
            </a:xfrm>
            <a:custGeom>
              <a:avLst/>
              <a:gdLst/>
              <a:ahLst/>
              <a:cxnLst/>
              <a:rect l="l" t="t" r="r" b="b"/>
              <a:pathLst>
                <a:path w="1756" h="452" extrusionOk="0">
                  <a:moveTo>
                    <a:pt x="302" y="0"/>
                  </a:moveTo>
                  <a:cubicBezTo>
                    <a:pt x="1" y="0"/>
                    <a:pt x="1" y="452"/>
                    <a:pt x="302" y="452"/>
                  </a:cubicBezTo>
                  <a:lnTo>
                    <a:pt x="1455" y="452"/>
                  </a:lnTo>
                  <a:cubicBezTo>
                    <a:pt x="1755" y="452"/>
                    <a:pt x="1755" y="0"/>
                    <a:pt x="1455"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4948150" y="4191775"/>
              <a:ext cx="120950" cy="11925"/>
            </a:xfrm>
            <a:custGeom>
              <a:avLst/>
              <a:gdLst/>
              <a:ahLst/>
              <a:cxnLst/>
              <a:rect l="l" t="t" r="r" b="b"/>
              <a:pathLst>
                <a:path w="4838" h="477" extrusionOk="0">
                  <a:moveTo>
                    <a:pt x="301" y="0"/>
                  </a:moveTo>
                  <a:cubicBezTo>
                    <a:pt x="1" y="0"/>
                    <a:pt x="1" y="476"/>
                    <a:pt x="301" y="476"/>
                  </a:cubicBezTo>
                  <a:lnTo>
                    <a:pt x="4537" y="476"/>
                  </a:lnTo>
                  <a:cubicBezTo>
                    <a:pt x="4838" y="476"/>
                    <a:pt x="4838" y="0"/>
                    <a:pt x="4537"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4992650" y="4226850"/>
              <a:ext cx="47625" cy="11300"/>
            </a:xfrm>
            <a:custGeom>
              <a:avLst/>
              <a:gdLst/>
              <a:ahLst/>
              <a:cxnLst/>
              <a:rect l="l" t="t" r="r" b="b"/>
              <a:pathLst>
                <a:path w="1905" h="452" extrusionOk="0">
                  <a:moveTo>
                    <a:pt x="301" y="1"/>
                  </a:moveTo>
                  <a:cubicBezTo>
                    <a:pt x="0" y="1"/>
                    <a:pt x="0" y="452"/>
                    <a:pt x="301" y="452"/>
                  </a:cubicBezTo>
                  <a:lnTo>
                    <a:pt x="1604" y="452"/>
                  </a:lnTo>
                  <a:cubicBezTo>
                    <a:pt x="1905" y="452"/>
                    <a:pt x="1905" y="1"/>
                    <a:pt x="1604"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5005800" y="4307675"/>
              <a:ext cx="84600" cy="11300"/>
            </a:xfrm>
            <a:custGeom>
              <a:avLst/>
              <a:gdLst/>
              <a:ahLst/>
              <a:cxnLst/>
              <a:rect l="l" t="t" r="r" b="b"/>
              <a:pathLst>
                <a:path w="3384" h="452" extrusionOk="0">
                  <a:moveTo>
                    <a:pt x="301" y="1"/>
                  </a:moveTo>
                  <a:cubicBezTo>
                    <a:pt x="0" y="1"/>
                    <a:pt x="0" y="452"/>
                    <a:pt x="301" y="452"/>
                  </a:cubicBezTo>
                  <a:lnTo>
                    <a:pt x="3083" y="452"/>
                  </a:lnTo>
                  <a:cubicBezTo>
                    <a:pt x="3384" y="452"/>
                    <a:pt x="3384" y="1"/>
                    <a:pt x="3083"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5028975" y="4338375"/>
              <a:ext cx="15075" cy="11325"/>
            </a:xfrm>
            <a:custGeom>
              <a:avLst/>
              <a:gdLst/>
              <a:ahLst/>
              <a:cxnLst/>
              <a:rect l="l" t="t" r="r" b="b"/>
              <a:pathLst>
                <a:path w="603" h="453" extrusionOk="0">
                  <a:moveTo>
                    <a:pt x="301" y="1"/>
                  </a:moveTo>
                  <a:cubicBezTo>
                    <a:pt x="1" y="1"/>
                    <a:pt x="1" y="452"/>
                    <a:pt x="301" y="452"/>
                  </a:cubicBezTo>
                  <a:cubicBezTo>
                    <a:pt x="602" y="452"/>
                    <a:pt x="602" y="1"/>
                    <a:pt x="301"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4273325" y="3824600"/>
              <a:ext cx="101550" cy="11300"/>
            </a:xfrm>
            <a:custGeom>
              <a:avLst/>
              <a:gdLst/>
              <a:ahLst/>
              <a:cxnLst/>
              <a:rect l="l" t="t" r="r" b="b"/>
              <a:pathLst>
                <a:path w="4062" h="452" extrusionOk="0">
                  <a:moveTo>
                    <a:pt x="277" y="0"/>
                  </a:moveTo>
                  <a:cubicBezTo>
                    <a:pt x="1" y="0"/>
                    <a:pt x="1" y="452"/>
                    <a:pt x="277" y="452"/>
                  </a:cubicBezTo>
                  <a:lnTo>
                    <a:pt x="3760" y="452"/>
                  </a:lnTo>
                  <a:cubicBezTo>
                    <a:pt x="4061" y="452"/>
                    <a:pt x="4061" y="0"/>
                    <a:pt x="3760"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4307800" y="3849650"/>
              <a:ext cx="43875" cy="11325"/>
            </a:xfrm>
            <a:custGeom>
              <a:avLst/>
              <a:gdLst/>
              <a:ahLst/>
              <a:cxnLst/>
              <a:rect l="l" t="t" r="r" b="b"/>
              <a:pathLst>
                <a:path w="1755" h="453" extrusionOk="0">
                  <a:moveTo>
                    <a:pt x="301" y="1"/>
                  </a:moveTo>
                  <a:cubicBezTo>
                    <a:pt x="0" y="1"/>
                    <a:pt x="0" y="452"/>
                    <a:pt x="301" y="452"/>
                  </a:cubicBezTo>
                  <a:lnTo>
                    <a:pt x="1454" y="452"/>
                  </a:lnTo>
                  <a:cubicBezTo>
                    <a:pt x="1755" y="452"/>
                    <a:pt x="1755" y="1"/>
                    <a:pt x="1454"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4305925" y="3947400"/>
              <a:ext cx="114675" cy="11925"/>
            </a:xfrm>
            <a:custGeom>
              <a:avLst/>
              <a:gdLst/>
              <a:ahLst/>
              <a:cxnLst/>
              <a:rect l="l" t="t" r="r" b="b"/>
              <a:pathLst>
                <a:path w="4587" h="477" extrusionOk="0">
                  <a:moveTo>
                    <a:pt x="301" y="1"/>
                  </a:moveTo>
                  <a:cubicBezTo>
                    <a:pt x="0" y="1"/>
                    <a:pt x="0" y="477"/>
                    <a:pt x="301" y="477"/>
                  </a:cubicBezTo>
                  <a:lnTo>
                    <a:pt x="4286" y="477"/>
                  </a:lnTo>
                  <a:cubicBezTo>
                    <a:pt x="4587" y="477"/>
                    <a:pt x="4587" y="1"/>
                    <a:pt x="4286"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1"/>
            <p:cNvSpPr/>
            <p:nvPr/>
          </p:nvSpPr>
          <p:spPr>
            <a:xfrm>
              <a:off x="4356050" y="3986250"/>
              <a:ext cx="39500" cy="11300"/>
            </a:xfrm>
            <a:custGeom>
              <a:avLst/>
              <a:gdLst/>
              <a:ahLst/>
              <a:cxnLst/>
              <a:rect l="l" t="t" r="r" b="b"/>
              <a:pathLst>
                <a:path w="1580" h="452" extrusionOk="0">
                  <a:moveTo>
                    <a:pt x="301" y="1"/>
                  </a:moveTo>
                  <a:cubicBezTo>
                    <a:pt x="0" y="1"/>
                    <a:pt x="0" y="452"/>
                    <a:pt x="301" y="452"/>
                  </a:cubicBezTo>
                  <a:lnTo>
                    <a:pt x="1278" y="452"/>
                  </a:lnTo>
                  <a:cubicBezTo>
                    <a:pt x="1579" y="452"/>
                    <a:pt x="1579" y="1"/>
                    <a:pt x="1278"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a:off x="5206300" y="3905425"/>
              <a:ext cx="83975" cy="11300"/>
            </a:xfrm>
            <a:custGeom>
              <a:avLst/>
              <a:gdLst/>
              <a:ahLst/>
              <a:cxnLst/>
              <a:rect l="l" t="t" r="r" b="b"/>
              <a:pathLst>
                <a:path w="3359" h="452" extrusionOk="0">
                  <a:moveTo>
                    <a:pt x="301" y="1"/>
                  </a:moveTo>
                  <a:cubicBezTo>
                    <a:pt x="0" y="1"/>
                    <a:pt x="0" y="452"/>
                    <a:pt x="301" y="452"/>
                  </a:cubicBezTo>
                  <a:lnTo>
                    <a:pt x="3058" y="452"/>
                  </a:lnTo>
                  <a:cubicBezTo>
                    <a:pt x="3359" y="452"/>
                    <a:pt x="3359" y="1"/>
                    <a:pt x="3058" y="1"/>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5221325" y="3938000"/>
              <a:ext cx="26975" cy="11925"/>
            </a:xfrm>
            <a:custGeom>
              <a:avLst/>
              <a:gdLst/>
              <a:ahLst/>
              <a:cxnLst/>
              <a:rect l="l" t="t" r="r" b="b"/>
              <a:pathLst>
                <a:path w="1079" h="477" extrusionOk="0">
                  <a:moveTo>
                    <a:pt x="302" y="1"/>
                  </a:moveTo>
                  <a:cubicBezTo>
                    <a:pt x="1" y="1"/>
                    <a:pt x="1" y="477"/>
                    <a:pt x="302" y="477"/>
                  </a:cubicBezTo>
                  <a:lnTo>
                    <a:pt x="778" y="477"/>
                  </a:lnTo>
                  <a:cubicBezTo>
                    <a:pt x="1079" y="477"/>
                    <a:pt x="1079" y="1"/>
                    <a:pt x="778" y="1"/>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4480725" y="3511325"/>
              <a:ext cx="130350" cy="11300"/>
            </a:xfrm>
            <a:custGeom>
              <a:avLst/>
              <a:gdLst/>
              <a:ahLst/>
              <a:cxnLst/>
              <a:rect l="l" t="t" r="r" b="b"/>
              <a:pathLst>
                <a:path w="5214" h="452" extrusionOk="0">
                  <a:moveTo>
                    <a:pt x="301" y="0"/>
                  </a:moveTo>
                  <a:cubicBezTo>
                    <a:pt x="1" y="0"/>
                    <a:pt x="1" y="451"/>
                    <a:pt x="301" y="451"/>
                  </a:cubicBezTo>
                  <a:lnTo>
                    <a:pt x="4913" y="451"/>
                  </a:lnTo>
                  <a:cubicBezTo>
                    <a:pt x="5214" y="451"/>
                    <a:pt x="5214" y="0"/>
                    <a:pt x="4913"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1"/>
            <p:cNvSpPr/>
            <p:nvPr/>
          </p:nvSpPr>
          <p:spPr>
            <a:xfrm>
              <a:off x="4521450" y="3547650"/>
              <a:ext cx="33875" cy="11300"/>
            </a:xfrm>
            <a:custGeom>
              <a:avLst/>
              <a:gdLst/>
              <a:ahLst/>
              <a:cxnLst/>
              <a:rect l="l" t="t" r="r" b="b"/>
              <a:pathLst>
                <a:path w="1355" h="452" extrusionOk="0">
                  <a:moveTo>
                    <a:pt x="302" y="1"/>
                  </a:moveTo>
                  <a:cubicBezTo>
                    <a:pt x="1" y="1"/>
                    <a:pt x="1" y="452"/>
                    <a:pt x="302" y="452"/>
                  </a:cubicBezTo>
                  <a:lnTo>
                    <a:pt x="1053" y="452"/>
                  </a:lnTo>
                  <a:cubicBezTo>
                    <a:pt x="1354" y="452"/>
                    <a:pt x="1354" y="1"/>
                    <a:pt x="1053"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1"/>
            <p:cNvSpPr/>
            <p:nvPr/>
          </p:nvSpPr>
          <p:spPr>
            <a:xfrm>
              <a:off x="4329100" y="3695525"/>
              <a:ext cx="132225" cy="11925"/>
            </a:xfrm>
            <a:custGeom>
              <a:avLst/>
              <a:gdLst/>
              <a:ahLst/>
              <a:cxnLst/>
              <a:rect l="l" t="t" r="r" b="b"/>
              <a:pathLst>
                <a:path w="5289" h="477" extrusionOk="0">
                  <a:moveTo>
                    <a:pt x="301" y="0"/>
                  </a:moveTo>
                  <a:cubicBezTo>
                    <a:pt x="1" y="0"/>
                    <a:pt x="1" y="477"/>
                    <a:pt x="301" y="477"/>
                  </a:cubicBezTo>
                  <a:lnTo>
                    <a:pt x="4988" y="477"/>
                  </a:lnTo>
                  <a:cubicBezTo>
                    <a:pt x="5289" y="477"/>
                    <a:pt x="5289" y="0"/>
                    <a:pt x="4988"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4374850" y="3655425"/>
              <a:ext cx="51400" cy="11300"/>
            </a:xfrm>
            <a:custGeom>
              <a:avLst/>
              <a:gdLst/>
              <a:ahLst/>
              <a:cxnLst/>
              <a:rect l="l" t="t" r="r" b="b"/>
              <a:pathLst>
                <a:path w="2056" h="452" extrusionOk="0">
                  <a:moveTo>
                    <a:pt x="301" y="0"/>
                  </a:moveTo>
                  <a:cubicBezTo>
                    <a:pt x="0" y="0"/>
                    <a:pt x="0" y="452"/>
                    <a:pt x="301" y="452"/>
                  </a:cubicBezTo>
                  <a:lnTo>
                    <a:pt x="1780" y="452"/>
                  </a:lnTo>
                  <a:cubicBezTo>
                    <a:pt x="2055" y="452"/>
                    <a:pt x="2055" y="0"/>
                    <a:pt x="1780"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4347900" y="3749400"/>
              <a:ext cx="40125" cy="11950"/>
            </a:xfrm>
            <a:custGeom>
              <a:avLst/>
              <a:gdLst/>
              <a:ahLst/>
              <a:cxnLst/>
              <a:rect l="l" t="t" r="r" b="b"/>
              <a:pathLst>
                <a:path w="1605" h="478" extrusionOk="0">
                  <a:moveTo>
                    <a:pt x="301" y="1"/>
                  </a:moveTo>
                  <a:cubicBezTo>
                    <a:pt x="0" y="1"/>
                    <a:pt x="0" y="477"/>
                    <a:pt x="301" y="477"/>
                  </a:cubicBezTo>
                  <a:lnTo>
                    <a:pt x="1304" y="477"/>
                  </a:lnTo>
                  <a:cubicBezTo>
                    <a:pt x="1604" y="477"/>
                    <a:pt x="1604" y="1"/>
                    <a:pt x="1304" y="1"/>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4534625" y="3447400"/>
              <a:ext cx="36350" cy="11925"/>
            </a:xfrm>
            <a:custGeom>
              <a:avLst/>
              <a:gdLst/>
              <a:ahLst/>
              <a:cxnLst/>
              <a:rect l="l" t="t" r="r" b="b"/>
              <a:pathLst>
                <a:path w="1454" h="477" extrusionOk="0">
                  <a:moveTo>
                    <a:pt x="301" y="1"/>
                  </a:moveTo>
                  <a:cubicBezTo>
                    <a:pt x="0" y="1"/>
                    <a:pt x="0" y="477"/>
                    <a:pt x="301" y="477"/>
                  </a:cubicBezTo>
                  <a:lnTo>
                    <a:pt x="1153" y="477"/>
                  </a:lnTo>
                  <a:cubicBezTo>
                    <a:pt x="1454" y="477"/>
                    <a:pt x="1454" y="1"/>
                    <a:pt x="1153"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4661800" y="3391650"/>
              <a:ext cx="107175" cy="11925"/>
            </a:xfrm>
            <a:custGeom>
              <a:avLst/>
              <a:gdLst/>
              <a:ahLst/>
              <a:cxnLst/>
              <a:rect l="l" t="t" r="r" b="b"/>
              <a:pathLst>
                <a:path w="4287" h="477" extrusionOk="0">
                  <a:moveTo>
                    <a:pt x="302" y="0"/>
                  </a:moveTo>
                  <a:cubicBezTo>
                    <a:pt x="1" y="0"/>
                    <a:pt x="1" y="476"/>
                    <a:pt x="302" y="476"/>
                  </a:cubicBezTo>
                  <a:lnTo>
                    <a:pt x="3986" y="476"/>
                  </a:lnTo>
                  <a:cubicBezTo>
                    <a:pt x="4287" y="476"/>
                    <a:pt x="4287" y="0"/>
                    <a:pt x="3986"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4701900" y="3414825"/>
              <a:ext cx="32625" cy="11300"/>
            </a:xfrm>
            <a:custGeom>
              <a:avLst/>
              <a:gdLst/>
              <a:ahLst/>
              <a:cxnLst/>
              <a:rect l="l" t="t" r="r" b="b"/>
              <a:pathLst>
                <a:path w="1305" h="452" extrusionOk="0">
                  <a:moveTo>
                    <a:pt x="302" y="0"/>
                  </a:moveTo>
                  <a:cubicBezTo>
                    <a:pt x="1" y="0"/>
                    <a:pt x="1" y="451"/>
                    <a:pt x="302" y="451"/>
                  </a:cubicBezTo>
                  <a:lnTo>
                    <a:pt x="1003" y="451"/>
                  </a:lnTo>
                  <a:cubicBezTo>
                    <a:pt x="1304" y="451"/>
                    <a:pt x="1304" y="0"/>
                    <a:pt x="1003"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4865450" y="3418575"/>
              <a:ext cx="94000" cy="11925"/>
            </a:xfrm>
            <a:custGeom>
              <a:avLst/>
              <a:gdLst/>
              <a:ahLst/>
              <a:cxnLst/>
              <a:rect l="l" t="t" r="r" b="b"/>
              <a:pathLst>
                <a:path w="3760" h="477" extrusionOk="0">
                  <a:moveTo>
                    <a:pt x="301" y="1"/>
                  </a:moveTo>
                  <a:cubicBezTo>
                    <a:pt x="0" y="1"/>
                    <a:pt x="0" y="477"/>
                    <a:pt x="301" y="477"/>
                  </a:cubicBezTo>
                  <a:lnTo>
                    <a:pt x="3459" y="477"/>
                  </a:lnTo>
                  <a:cubicBezTo>
                    <a:pt x="3760" y="477"/>
                    <a:pt x="3760" y="1"/>
                    <a:pt x="3459" y="1"/>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4917450" y="3461200"/>
              <a:ext cx="38250" cy="11300"/>
            </a:xfrm>
            <a:custGeom>
              <a:avLst/>
              <a:gdLst/>
              <a:ahLst/>
              <a:cxnLst/>
              <a:rect l="l" t="t" r="r" b="b"/>
              <a:pathLst>
                <a:path w="1530" h="452" extrusionOk="0">
                  <a:moveTo>
                    <a:pt x="301" y="0"/>
                  </a:moveTo>
                  <a:cubicBezTo>
                    <a:pt x="0" y="0"/>
                    <a:pt x="0" y="451"/>
                    <a:pt x="301" y="451"/>
                  </a:cubicBezTo>
                  <a:lnTo>
                    <a:pt x="1229" y="451"/>
                  </a:lnTo>
                  <a:cubicBezTo>
                    <a:pt x="1529" y="451"/>
                    <a:pt x="1529" y="0"/>
                    <a:pt x="1229" y="0"/>
                  </a:cubicBezTo>
                  <a:close/>
                </a:path>
              </a:pathLst>
            </a:custGeom>
            <a:solidFill>
              <a:srgbClr val="5C98D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4713825" y="3508800"/>
              <a:ext cx="47625" cy="11925"/>
            </a:xfrm>
            <a:custGeom>
              <a:avLst/>
              <a:gdLst/>
              <a:ahLst/>
              <a:cxnLst/>
              <a:rect l="l" t="t" r="r" b="b"/>
              <a:pathLst>
                <a:path w="1905" h="477" extrusionOk="0">
                  <a:moveTo>
                    <a:pt x="301" y="1"/>
                  </a:moveTo>
                  <a:cubicBezTo>
                    <a:pt x="0" y="1"/>
                    <a:pt x="0" y="477"/>
                    <a:pt x="301" y="477"/>
                  </a:cubicBezTo>
                  <a:lnTo>
                    <a:pt x="1604" y="477"/>
                  </a:lnTo>
                  <a:cubicBezTo>
                    <a:pt x="1905" y="477"/>
                    <a:pt x="1905" y="1"/>
                    <a:pt x="1604"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4742625" y="3533875"/>
              <a:ext cx="28225" cy="11925"/>
            </a:xfrm>
            <a:custGeom>
              <a:avLst/>
              <a:gdLst/>
              <a:ahLst/>
              <a:cxnLst/>
              <a:rect l="l" t="t" r="r" b="b"/>
              <a:pathLst>
                <a:path w="1129" h="477" extrusionOk="0">
                  <a:moveTo>
                    <a:pt x="302" y="0"/>
                  </a:moveTo>
                  <a:cubicBezTo>
                    <a:pt x="1" y="0"/>
                    <a:pt x="1" y="476"/>
                    <a:pt x="302" y="476"/>
                  </a:cubicBezTo>
                  <a:lnTo>
                    <a:pt x="828" y="476"/>
                  </a:lnTo>
                  <a:cubicBezTo>
                    <a:pt x="1129" y="476"/>
                    <a:pt x="1129" y="0"/>
                    <a:pt x="828"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4467575" y="4049525"/>
              <a:ext cx="101525" cy="11950"/>
            </a:xfrm>
            <a:custGeom>
              <a:avLst/>
              <a:gdLst/>
              <a:ahLst/>
              <a:cxnLst/>
              <a:rect l="l" t="t" r="r" b="b"/>
              <a:pathLst>
                <a:path w="4061" h="478" extrusionOk="0">
                  <a:moveTo>
                    <a:pt x="301" y="1"/>
                  </a:moveTo>
                  <a:cubicBezTo>
                    <a:pt x="0" y="1"/>
                    <a:pt x="0" y="477"/>
                    <a:pt x="301" y="477"/>
                  </a:cubicBezTo>
                  <a:lnTo>
                    <a:pt x="3760" y="477"/>
                  </a:lnTo>
                  <a:cubicBezTo>
                    <a:pt x="4061" y="477"/>
                    <a:pt x="4061" y="1"/>
                    <a:pt x="3760" y="1"/>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p:nvPr/>
          </p:nvSpPr>
          <p:spPr>
            <a:xfrm>
              <a:off x="4502025" y="4080250"/>
              <a:ext cx="43900" cy="11925"/>
            </a:xfrm>
            <a:custGeom>
              <a:avLst/>
              <a:gdLst/>
              <a:ahLst/>
              <a:cxnLst/>
              <a:rect l="l" t="t" r="r" b="b"/>
              <a:pathLst>
                <a:path w="1756" h="477" extrusionOk="0">
                  <a:moveTo>
                    <a:pt x="302" y="0"/>
                  </a:moveTo>
                  <a:cubicBezTo>
                    <a:pt x="1" y="0"/>
                    <a:pt x="1" y="476"/>
                    <a:pt x="302" y="476"/>
                  </a:cubicBezTo>
                  <a:lnTo>
                    <a:pt x="1455" y="476"/>
                  </a:lnTo>
                  <a:cubicBezTo>
                    <a:pt x="1755" y="476"/>
                    <a:pt x="1755" y="0"/>
                    <a:pt x="1455" y="0"/>
                  </a:cubicBezTo>
                  <a:close/>
                </a:path>
              </a:pathLst>
            </a:custGeom>
            <a:solidFill>
              <a:srgbClr val="FFFFFF">
                <a:alpha val="32589"/>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1"/>
            <p:cNvSpPr/>
            <p:nvPr/>
          </p:nvSpPr>
          <p:spPr>
            <a:xfrm>
              <a:off x="4181850" y="3958675"/>
              <a:ext cx="192400" cy="277600"/>
            </a:xfrm>
            <a:custGeom>
              <a:avLst/>
              <a:gdLst/>
              <a:ahLst/>
              <a:cxnLst/>
              <a:rect l="l" t="t" r="r" b="b"/>
              <a:pathLst>
                <a:path w="7696" h="11104" extrusionOk="0">
                  <a:moveTo>
                    <a:pt x="1054" y="1"/>
                  </a:moveTo>
                  <a:cubicBezTo>
                    <a:pt x="708" y="1"/>
                    <a:pt x="325" y="132"/>
                    <a:pt x="1" y="251"/>
                  </a:cubicBezTo>
                  <a:cubicBezTo>
                    <a:pt x="276" y="4236"/>
                    <a:pt x="1580" y="7946"/>
                    <a:pt x="3660" y="11104"/>
                  </a:cubicBezTo>
                  <a:cubicBezTo>
                    <a:pt x="3911" y="10903"/>
                    <a:pt x="4136" y="10703"/>
                    <a:pt x="4186" y="10552"/>
                  </a:cubicBezTo>
                  <a:cubicBezTo>
                    <a:pt x="4312" y="10176"/>
                    <a:pt x="4713" y="9199"/>
                    <a:pt x="5490" y="8873"/>
                  </a:cubicBezTo>
                  <a:cubicBezTo>
                    <a:pt x="6266" y="8547"/>
                    <a:pt x="6693" y="6643"/>
                    <a:pt x="6893" y="5815"/>
                  </a:cubicBezTo>
                  <a:cubicBezTo>
                    <a:pt x="7094" y="4988"/>
                    <a:pt x="7695" y="3810"/>
                    <a:pt x="6793" y="3660"/>
                  </a:cubicBezTo>
                  <a:cubicBezTo>
                    <a:pt x="5916" y="3510"/>
                    <a:pt x="5364" y="3033"/>
                    <a:pt x="4963" y="2507"/>
                  </a:cubicBezTo>
                  <a:cubicBezTo>
                    <a:pt x="4562" y="1956"/>
                    <a:pt x="4111" y="1580"/>
                    <a:pt x="3434" y="1304"/>
                  </a:cubicBezTo>
                  <a:cubicBezTo>
                    <a:pt x="2783" y="1028"/>
                    <a:pt x="2307" y="527"/>
                    <a:pt x="1505" y="101"/>
                  </a:cubicBezTo>
                  <a:cubicBezTo>
                    <a:pt x="1369" y="29"/>
                    <a:pt x="1215" y="1"/>
                    <a:pt x="105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1"/>
            <p:cNvSpPr/>
            <p:nvPr/>
          </p:nvSpPr>
          <p:spPr>
            <a:xfrm>
              <a:off x="4206300" y="3667950"/>
              <a:ext cx="90875" cy="92425"/>
            </a:xfrm>
            <a:custGeom>
              <a:avLst/>
              <a:gdLst/>
              <a:ahLst/>
              <a:cxnLst/>
              <a:rect l="l" t="t" r="r" b="b"/>
              <a:pathLst>
                <a:path w="3635" h="3697" extrusionOk="0">
                  <a:moveTo>
                    <a:pt x="1454" y="1"/>
                  </a:moveTo>
                  <a:cubicBezTo>
                    <a:pt x="877" y="1103"/>
                    <a:pt x="376" y="2307"/>
                    <a:pt x="0" y="3535"/>
                  </a:cubicBezTo>
                  <a:cubicBezTo>
                    <a:pt x="224" y="3553"/>
                    <a:pt x="503" y="3697"/>
                    <a:pt x="673" y="3697"/>
                  </a:cubicBezTo>
                  <a:cubicBezTo>
                    <a:pt x="731" y="3697"/>
                    <a:pt x="777" y="3680"/>
                    <a:pt x="802" y="3635"/>
                  </a:cubicBezTo>
                  <a:cubicBezTo>
                    <a:pt x="953" y="3359"/>
                    <a:pt x="1604" y="3309"/>
                    <a:pt x="1755" y="3008"/>
                  </a:cubicBezTo>
                  <a:cubicBezTo>
                    <a:pt x="1930" y="2733"/>
                    <a:pt x="1780" y="2607"/>
                    <a:pt x="1980" y="2507"/>
                  </a:cubicBezTo>
                  <a:cubicBezTo>
                    <a:pt x="1993" y="2500"/>
                    <a:pt x="2009" y="2497"/>
                    <a:pt x="2026" y="2497"/>
                  </a:cubicBezTo>
                  <a:cubicBezTo>
                    <a:pt x="2213" y="2497"/>
                    <a:pt x="2632" y="2843"/>
                    <a:pt x="2967" y="2843"/>
                  </a:cubicBezTo>
                  <a:cubicBezTo>
                    <a:pt x="3077" y="2843"/>
                    <a:pt x="3178" y="2806"/>
                    <a:pt x="3258" y="2708"/>
                  </a:cubicBezTo>
                  <a:cubicBezTo>
                    <a:pt x="3634" y="2281"/>
                    <a:pt x="2908" y="1504"/>
                    <a:pt x="2582" y="1304"/>
                  </a:cubicBezTo>
                  <a:cubicBezTo>
                    <a:pt x="2256" y="1078"/>
                    <a:pt x="2306" y="903"/>
                    <a:pt x="1479" y="26"/>
                  </a:cubicBezTo>
                  <a:cubicBezTo>
                    <a:pt x="1454" y="1"/>
                    <a:pt x="1454" y="1"/>
                    <a:pt x="1454" y="1"/>
                  </a:cubicBezTo>
                  <a:close/>
                </a:path>
              </a:pathLst>
            </a:custGeom>
            <a:solidFill>
              <a:srgbClr val="AECCF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1"/>
            <p:cNvSpPr/>
            <p:nvPr/>
          </p:nvSpPr>
          <p:spPr>
            <a:xfrm>
              <a:off x="4280850" y="3439250"/>
              <a:ext cx="203050" cy="203100"/>
            </a:xfrm>
            <a:custGeom>
              <a:avLst/>
              <a:gdLst/>
              <a:ahLst/>
              <a:cxnLst/>
              <a:rect l="l" t="t" r="r" b="b"/>
              <a:pathLst>
                <a:path w="8122" h="8124" extrusionOk="0">
                  <a:moveTo>
                    <a:pt x="6943" y="1"/>
                  </a:moveTo>
                  <a:cubicBezTo>
                    <a:pt x="4186" y="1655"/>
                    <a:pt x="1830" y="3911"/>
                    <a:pt x="1" y="6542"/>
                  </a:cubicBezTo>
                  <a:cubicBezTo>
                    <a:pt x="251" y="7169"/>
                    <a:pt x="652" y="7845"/>
                    <a:pt x="1078" y="7996"/>
                  </a:cubicBezTo>
                  <a:cubicBezTo>
                    <a:pt x="1319" y="8085"/>
                    <a:pt x="1500" y="8123"/>
                    <a:pt x="1642" y="8123"/>
                  </a:cubicBezTo>
                  <a:cubicBezTo>
                    <a:pt x="1898" y="8123"/>
                    <a:pt x="2027" y="7998"/>
                    <a:pt x="2156" y="7820"/>
                  </a:cubicBezTo>
                  <a:cubicBezTo>
                    <a:pt x="2332" y="7545"/>
                    <a:pt x="2808" y="6743"/>
                    <a:pt x="3209" y="6317"/>
                  </a:cubicBezTo>
                  <a:cubicBezTo>
                    <a:pt x="3585" y="5891"/>
                    <a:pt x="5765" y="5339"/>
                    <a:pt x="6166" y="4988"/>
                  </a:cubicBezTo>
                  <a:cubicBezTo>
                    <a:pt x="6567" y="4612"/>
                    <a:pt x="6266" y="4362"/>
                    <a:pt x="6592" y="3610"/>
                  </a:cubicBezTo>
                  <a:cubicBezTo>
                    <a:pt x="6918" y="2833"/>
                    <a:pt x="6718" y="2332"/>
                    <a:pt x="6592" y="1931"/>
                  </a:cubicBezTo>
                  <a:cubicBezTo>
                    <a:pt x="6467" y="1505"/>
                    <a:pt x="7946" y="853"/>
                    <a:pt x="8046" y="502"/>
                  </a:cubicBezTo>
                  <a:cubicBezTo>
                    <a:pt x="8121" y="251"/>
                    <a:pt x="7620" y="176"/>
                    <a:pt x="69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5096750" y="4093350"/>
              <a:ext cx="170350" cy="154200"/>
            </a:xfrm>
            <a:custGeom>
              <a:avLst/>
              <a:gdLst/>
              <a:ahLst/>
              <a:cxnLst/>
              <a:rect l="l" t="t" r="r" b="b"/>
              <a:pathLst>
                <a:path w="6814" h="6168" extrusionOk="0">
                  <a:moveTo>
                    <a:pt x="5649" y="0"/>
                  </a:moveTo>
                  <a:cubicBezTo>
                    <a:pt x="5627" y="0"/>
                    <a:pt x="5606" y="9"/>
                    <a:pt x="5585" y="27"/>
                  </a:cubicBezTo>
                  <a:cubicBezTo>
                    <a:pt x="5314" y="249"/>
                    <a:pt x="5576" y="1658"/>
                    <a:pt x="5276" y="1658"/>
                  </a:cubicBezTo>
                  <a:cubicBezTo>
                    <a:pt x="5270" y="1658"/>
                    <a:pt x="5265" y="1657"/>
                    <a:pt x="5260" y="1657"/>
                  </a:cubicBezTo>
                  <a:cubicBezTo>
                    <a:pt x="4934" y="1631"/>
                    <a:pt x="4408" y="1506"/>
                    <a:pt x="4408" y="1080"/>
                  </a:cubicBezTo>
                  <a:cubicBezTo>
                    <a:pt x="4408" y="679"/>
                    <a:pt x="4658" y="278"/>
                    <a:pt x="4357" y="228"/>
                  </a:cubicBezTo>
                  <a:cubicBezTo>
                    <a:pt x="4184" y="215"/>
                    <a:pt x="3867" y="158"/>
                    <a:pt x="3587" y="158"/>
                  </a:cubicBezTo>
                  <a:cubicBezTo>
                    <a:pt x="3342" y="158"/>
                    <a:pt x="3124" y="201"/>
                    <a:pt x="3054" y="353"/>
                  </a:cubicBezTo>
                  <a:cubicBezTo>
                    <a:pt x="2929" y="654"/>
                    <a:pt x="2052" y="955"/>
                    <a:pt x="1776" y="1556"/>
                  </a:cubicBezTo>
                  <a:cubicBezTo>
                    <a:pt x="1776" y="1556"/>
                    <a:pt x="1182" y="2435"/>
                    <a:pt x="618" y="2435"/>
                  </a:cubicBezTo>
                  <a:cubicBezTo>
                    <a:pt x="603" y="2435"/>
                    <a:pt x="588" y="2435"/>
                    <a:pt x="573" y="2433"/>
                  </a:cubicBezTo>
                  <a:cubicBezTo>
                    <a:pt x="557" y="2431"/>
                    <a:pt x="542" y="2430"/>
                    <a:pt x="527" y="2430"/>
                  </a:cubicBezTo>
                  <a:cubicBezTo>
                    <a:pt x="1" y="2430"/>
                    <a:pt x="74" y="3695"/>
                    <a:pt x="172" y="3987"/>
                  </a:cubicBezTo>
                  <a:cubicBezTo>
                    <a:pt x="297" y="4288"/>
                    <a:pt x="172" y="5466"/>
                    <a:pt x="548" y="5742"/>
                  </a:cubicBezTo>
                  <a:cubicBezTo>
                    <a:pt x="661" y="5820"/>
                    <a:pt x="770" y="5852"/>
                    <a:pt x="892" y="5852"/>
                  </a:cubicBezTo>
                  <a:cubicBezTo>
                    <a:pt x="1199" y="5852"/>
                    <a:pt x="1583" y="5646"/>
                    <a:pt x="2302" y="5466"/>
                  </a:cubicBezTo>
                  <a:cubicBezTo>
                    <a:pt x="2619" y="5387"/>
                    <a:pt x="2922" y="5355"/>
                    <a:pt x="3200" y="5355"/>
                  </a:cubicBezTo>
                  <a:cubicBezTo>
                    <a:pt x="3801" y="5355"/>
                    <a:pt x="4277" y="5504"/>
                    <a:pt x="4483" y="5641"/>
                  </a:cubicBezTo>
                  <a:cubicBezTo>
                    <a:pt x="4583" y="5717"/>
                    <a:pt x="4683" y="5942"/>
                    <a:pt x="4809" y="6168"/>
                  </a:cubicBezTo>
                  <a:cubicBezTo>
                    <a:pt x="5585" y="5065"/>
                    <a:pt x="6262" y="3887"/>
                    <a:pt x="6814" y="2634"/>
                  </a:cubicBezTo>
                  <a:cubicBezTo>
                    <a:pt x="6638" y="2383"/>
                    <a:pt x="6488" y="2158"/>
                    <a:pt x="6438" y="1957"/>
                  </a:cubicBezTo>
                  <a:cubicBezTo>
                    <a:pt x="6321" y="1377"/>
                    <a:pt x="5926" y="0"/>
                    <a:pt x="564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5181225" y="4033200"/>
              <a:ext cx="96250" cy="59200"/>
            </a:xfrm>
            <a:custGeom>
              <a:avLst/>
              <a:gdLst/>
              <a:ahLst/>
              <a:cxnLst/>
              <a:rect l="l" t="t" r="r" b="b"/>
              <a:pathLst>
                <a:path w="3850" h="2368" extrusionOk="0">
                  <a:moveTo>
                    <a:pt x="588" y="0"/>
                  </a:moveTo>
                  <a:cubicBezTo>
                    <a:pt x="418" y="0"/>
                    <a:pt x="119" y="13"/>
                    <a:pt x="101" y="103"/>
                  </a:cubicBezTo>
                  <a:cubicBezTo>
                    <a:pt x="101" y="228"/>
                    <a:pt x="1" y="529"/>
                    <a:pt x="452" y="804"/>
                  </a:cubicBezTo>
                  <a:cubicBezTo>
                    <a:pt x="903" y="1055"/>
                    <a:pt x="1480" y="1130"/>
                    <a:pt x="1430" y="1506"/>
                  </a:cubicBezTo>
                  <a:cubicBezTo>
                    <a:pt x="1379" y="1857"/>
                    <a:pt x="1329" y="2007"/>
                    <a:pt x="1705" y="2032"/>
                  </a:cubicBezTo>
                  <a:cubicBezTo>
                    <a:pt x="1956" y="2032"/>
                    <a:pt x="2140" y="2077"/>
                    <a:pt x="2338" y="2077"/>
                  </a:cubicBezTo>
                  <a:cubicBezTo>
                    <a:pt x="2438" y="2077"/>
                    <a:pt x="2541" y="2066"/>
                    <a:pt x="2658" y="2032"/>
                  </a:cubicBezTo>
                  <a:cubicBezTo>
                    <a:pt x="2710" y="2018"/>
                    <a:pt x="2760" y="2011"/>
                    <a:pt x="2810" y="2011"/>
                  </a:cubicBezTo>
                  <a:cubicBezTo>
                    <a:pt x="3092" y="2011"/>
                    <a:pt x="3333" y="2227"/>
                    <a:pt x="3610" y="2333"/>
                  </a:cubicBezTo>
                  <a:cubicBezTo>
                    <a:pt x="3658" y="2357"/>
                    <a:pt x="3693" y="2368"/>
                    <a:pt x="3718" y="2368"/>
                  </a:cubicBezTo>
                  <a:cubicBezTo>
                    <a:pt x="3849" y="2368"/>
                    <a:pt x="3694" y="2076"/>
                    <a:pt x="3610" y="1907"/>
                  </a:cubicBezTo>
                  <a:cubicBezTo>
                    <a:pt x="3485" y="1707"/>
                    <a:pt x="3785" y="1606"/>
                    <a:pt x="3309" y="1180"/>
                  </a:cubicBezTo>
                  <a:cubicBezTo>
                    <a:pt x="2858" y="754"/>
                    <a:pt x="2507" y="679"/>
                    <a:pt x="2056" y="479"/>
                  </a:cubicBezTo>
                  <a:cubicBezTo>
                    <a:pt x="1605" y="303"/>
                    <a:pt x="1304" y="103"/>
                    <a:pt x="703" y="2"/>
                  </a:cubicBezTo>
                  <a:cubicBezTo>
                    <a:pt x="703" y="2"/>
                    <a:pt x="656" y="0"/>
                    <a:pt x="58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5070325" y="3988450"/>
              <a:ext cx="58000" cy="62400"/>
            </a:xfrm>
            <a:custGeom>
              <a:avLst/>
              <a:gdLst/>
              <a:ahLst/>
              <a:cxnLst/>
              <a:rect l="l" t="t" r="r" b="b"/>
              <a:pathLst>
                <a:path w="2320" h="2496" extrusionOk="0">
                  <a:moveTo>
                    <a:pt x="1897" y="1"/>
                  </a:moveTo>
                  <a:cubicBezTo>
                    <a:pt x="1875" y="1"/>
                    <a:pt x="1853" y="5"/>
                    <a:pt x="1830" y="13"/>
                  </a:cubicBezTo>
                  <a:cubicBezTo>
                    <a:pt x="1830" y="13"/>
                    <a:pt x="1505" y="113"/>
                    <a:pt x="1454" y="264"/>
                  </a:cubicBezTo>
                  <a:cubicBezTo>
                    <a:pt x="1429" y="389"/>
                    <a:pt x="1179" y="765"/>
                    <a:pt x="1079" y="790"/>
                  </a:cubicBezTo>
                  <a:cubicBezTo>
                    <a:pt x="978" y="790"/>
                    <a:pt x="853" y="1166"/>
                    <a:pt x="728" y="1166"/>
                  </a:cubicBezTo>
                  <a:cubicBezTo>
                    <a:pt x="723" y="1167"/>
                    <a:pt x="718" y="1167"/>
                    <a:pt x="713" y="1167"/>
                  </a:cubicBezTo>
                  <a:cubicBezTo>
                    <a:pt x="630" y="1167"/>
                    <a:pt x="459" y="1054"/>
                    <a:pt x="316" y="1054"/>
                  </a:cubicBezTo>
                  <a:cubicBezTo>
                    <a:pt x="222" y="1054"/>
                    <a:pt x="139" y="1103"/>
                    <a:pt x="101" y="1266"/>
                  </a:cubicBezTo>
                  <a:cubicBezTo>
                    <a:pt x="1" y="1717"/>
                    <a:pt x="452" y="2143"/>
                    <a:pt x="552" y="2319"/>
                  </a:cubicBezTo>
                  <a:cubicBezTo>
                    <a:pt x="618" y="2434"/>
                    <a:pt x="1019" y="2495"/>
                    <a:pt x="1343" y="2495"/>
                  </a:cubicBezTo>
                  <a:cubicBezTo>
                    <a:pt x="1513" y="2495"/>
                    <a:pt x="1661" y="2478"/>
                    <a:pt x="1730" y="2444"/>
                  </a:cubicBezTo>
                  <a:cubicBezTo>
                    <a:pt x="1931" y="2344"/>
                    <a:pt x="2056" y="1993"/>
                    <a:pt x="2106" y="1817"/>
                  </a:cubicBezTo>
                  <a:cubicBezTo>
                    <a:pt x="2131" y="1642"/>
                    <a:pt x="1956" y="1542"/>
                    <a:pt x="2006" y="1316"/>
                  </a:cubicBezTo>
                  <a:cubicBezTo>
                    <a:pt x="2081" y="1116"/>
                    <a:pt x="2031" y="765"/>
                    <a:pt x="2181" y="614"/>
                  </a:cubicBezTo>
                  <a:cubicBezTo>
                    <a:pt x="2319" y="476"/>
                    <a:pt x="2141" y="1"/>
                    <a:pt x="1897"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5007050" y="3993725"/>
              <a:ext cx="59550" cy="68650"/>
            </a:xfrm>
            <a:custGeom>
              <a:avLst/>
              <a:gdLst/>
              <a:ahLst/>
              <a:cxnLst/>
              <a:rect l="l" t="t" r="r" b="b"/>
              <a:pathLst>
                <a:path w="2382" h="2746" extrusionOk="0">
                  <a:moveTo>
                    <a:pt x="133" y="1"/>
                  </a:moveTo>
                  <a:cubicBezTo>
                    <a:pt x="99" y="1"/>
                    <a:pt x="69" y="15"/>
                    <a:pt x="51" y="53"/>
                  </a:cubicBezTo>
                  <a:cubicBezTo>
                    <a:pt x="0" y="203"/>
                    <a:pt x="251" y="579"/>
                    <a:pt x="502" y="855"/>
                  </a:cubicBezTo>
                  <a:cubicBezTo>
                    <a:pt x="752" y="1105"/>
                    <a:pt x="1053" y="1381"/>
                    <a:pt x="1153" y="1657"/>
                  </a:cubicBezTo>
                  <a:cubicBezTo>
                    <a:pt x="1254" y="1957"/>
                    <a:pt x="1354" y="2358"/>
                    <a:pt x="1554" y="2484"/>
                  </a:cubicBezTo>
                  <a:cubicBezTo>
                    <a:pt x="1694" y="2583"/>
                    <a:pt x="1801" y="2746"/>
                    <a:pt x="1915" y="2746"/>
                  </a:cubicBezTo>
                  <a:cubicBezTo>
                    <a:pt x="1945" y="2746"/>
                    <a:pt x="1975" y="2735"/>
                    <a:pt x="2005" y="2709"/>
                  </a:cubicBezTo>
                  <a:cubicBezTo>
                    <a:pt x="2156" y="2584"/>
                    <a:pt x="2381" y="2258"/>
                    <a:pt x="2156" y="2032"/>
                  </a:cubicBezTo>
                  <a:cubicBezTo>
                    <a:pt x="1930" y="1807"/>
                    <a:pt x="1905" y="1581"/>
                    <a:pt x="1755" y="1406"/>
                  </a:cubicBezTo>
                  <a:cubicBezTo>
                    <a:pt x="1604" y="1256"/>
                    <a:pt x="1329" y="1155"/>
                    <a:pt x="1203" y="1030"/>
                  </a:cubicBezTo>
                  <a:cubicBezTo>
                    <a:pt x="1053" y="905"/>
                    <a:pt x="1003" y="704"/>
                    <a:pt x="777" y="428"/>
                  </a:cubicBezTo>
                  <a:cubicBezTo>
                    <a:pt x="605" y="199"/>
                    <a:pt x="564" y="101"/>
                    <a:pt x="477" y="101"/>
                  </a:cubicBezTo>
                  <a:cubicBezTo>
                    <a:pt x="449" y="101"/>
                    <a:pt x="418" y="110"/>
                    <a:pt x="376" y="128"/>
                  </a:cubicBezTo>
                  <a:cubicBezTo>
                    <a:pt x="376" y="128"/>
                    <a:pt x="235" y="1"/>
                    <a:pt x="13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5050900" y="4060825"/>
              <a:ext cx="58300" cy="19825"/>
            </a:xfrm>
            <a:custGeom>
              <a:avLst/>
              <a:gdLst/>
              <a:ahLst/>
              <a:cxnLst/>
              <a:rect l="l" t="t" r="r" b="b"/>
              <a:pathLst>
                <a:path w="2332" h="793" extrusionOk="0">
                  <a:moveTo>
                    <a:pt x="1567" y="0"/>
                  </a:moveTo>
                  <a:cubicBezTo>
                    <a:pt x="1505" y="0"/>
                    <a:pt x="1429" y="25"/>
                    <a:pt x="1304" y="75"/>
                  </a:cubicBezTo>
                  <a:cubicBezTo>
                    <a:pt x="1304" y="75"/>
                    <a:pt x="1193" y="86"/>
                    <a:pt x="1037" y="86"/>
                  </a:cubicBezTo>
                  <a:cubicBezTo>
                    <a:pt x="959" y="86"/>
                    <a:pt x="870" y="84"/>
                    <a:pt x="778" y="75"/>
                  </a:cubicBezTo>
                  <a:cubicBezTo>
                    <a:pt x="613" y="62"/>
                    <a:pt x="494" y="40"/>
                    <a:pt x="407" y="40"/>
                  </a:cubicBezTo>
                  <a:cubicBezTo>
                    <a:pt x="335" y="40"/>
                    <a:pt x="286" y="55"/>
                    <a:pt x="251" y="100"/>
                  </a:cubicBezTo>
                  <a:cubicBezTo>
                    <a:pt x="201" y="176"/>
                    <a:pt x="1" y="376"/>
                    <a:pt x="552" y="476"/>
                  </a:cubicBezTo>
                  <a:cubicBezTo>
                    <a:pt x="1079" y="602"/>
                    <a:pt x="1455" y="577"/>
                    <a:pt x="1655" y="627"/>
                  </a:cubicBezTo>
                  <a:cubicBezTo>
                    <a:pt x="1809" y="665"/>
                    <a:pt x="1889" y="793"/>
                    <a:pt x="1986" y="793"/>
                  </a:cubicBezTo>
                  <a:cubicBezTo>
                    <a:pt x="2015" y="793"/>
                    <a:pt x="2046" y="781"/>
                    <a:pt x="2081" y="752"/>
                  </a:cubicBezTo>
                  <a:cubicBezTo>
                    <a:pt x="2231" y="627"/>
                    <a:pt x="2332" y="551"/>
                    <a:pt x="2081" y="401"/>
                  </a:cubicBezTo>
                  <a:cubicBezTo>
                    <a:pt x="1856" y="226"/>
                    <a:pt x="1906" y="176"/>
                    <a:pt x="1755" y="75"/>
                  </a:cubicBezTo>
                  <a:cubicBezTo>
                    <a:pt x="1680" y="25"/>
                    <a:pt x="1630" y="0"/>
                    <a:pt x="1567"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5121700" y="4019450"/>
              <a:ext cx="41400" cy="49500"/>
            </a:xfrm>
            <a:custGeom>
              <a:avLst/>
              <a:gdLst/>
              <a:ahLst/>
              <a:cxnLst/>
              <a:rect l="l" t="t" r="r" b="b"/>
              <a:pathLst>
                <a:path w="1656" h="1980" extrusionOk="0">
                  <a:moveTo>
                    <a:pt x="1254" y="1"/>
                  </a:moveTo>
                  <a:cubicBezTo>
                    <a:pt x="1254" y="1"/>
                    <a:pt x="1142" y="203"/>
                    <a:pt x="831" y="203"/>
                  </a:cubicBezTo>
                  <a:cubicBezTo>
                    <a:pt x="814" y="203"/>
                    <a:pt x="796" y="203"/>
                    <a:pt x="778" y="201"/>
                  </a:cubicBezTo>
                  <a:cubicBezTo>
                    <a:pt x="696" y="196"/>
                    <a:pt x="619" y="192"/>
                    <a:pt x="550" y="192"/>
                  </a:cubicBezTo>
                  <a:cubicBezTo>
                    <a:pt x="298" y="192"/>
                    <a:pt x="137" y="247"/>
                    <a:pt x="176" y="502"/>
                  </a:cubicBezTo>
                  <a:cubicBezTo>
                    <a:pt x="227" y="828"/>
                    <a:pt x="76" y="978"/>
                    <a:pt x="101" y="1254"/>
                  </a:cubicBezTo>
                  <a:cubicBezTo>
                    <a:pt x="151" y="1530"/>
                    <a:pt x="1" y="1906"/>
                    <a:pt x="252" y="1931"/>
                  </a:cubicBezTo>
                  <a:cubicBezTo>
                    <a:pt x="395" y="1931"/>
                    <a:pt x="653" y="1980"/>
                    <a:pt x="852" y="1980"/>
                  </a:cubicBezTo>
                  <a:cubicBezTo>
                    <a:pt x="1001" y="1980"/>
                    <a:pt x="1118" y="1952"/>
                    <a:pt x="1129" y="1856"/>
                  </a:cubicBezTo>
                  <a:cubicBezTo>
                    <a:pt x="1154" y="1630"/>
                    <a:pt x="953" y="1354"/>
                    <a:pt x="878" y="1104"/>
                  </a:cubicBezTo>
                  <a:cubicBezTo>
                    <a:pt x="803" y="878"/>
                    <a:pt x="903" y="602"/>
                    <a:pt x="1029" y="552"/>
                  </a:cubicBezTo>
                  <a:cubicBezTo>
                    <a:pt x="1179" y="502"/>
                    <a:pt x="1655" y="1"/>
                    <a:pt x="125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5124850" y="3914875"/>
              <a:ext cx="42625" cy="81775"/>
            </a:xfrm>
            <a:custGeom>
              <a:avLst/>
              <a:gdLst/>
              <a:ahLst/>
              <a:cxnLst/>
              <a:rect l="l" t="t" r="r" b="b"/>
              <a:pathLst>
                <a:path w="1705" h="3271" extrusionOk="0">
                  <a:moveTo>
                    <a:pt x="391" y="0"/>
                  </a:moveTo>
                  <a:cubicBezTo>
                    <a:pt x="297" y="0"/>
                    <a:pt x="207" y="47"/>
                    <a:pt x="176" y="174"/>
                  </a:cubicBezTo>
                  <a:cubicBezTo>
                    <a:pt x="176" y="174"/>
                    <a:pt x="0" y="800"/>
                    <a:pt x="101" y="1151"/>
                  </a:cubicBezTo>
                  <a:cubicBezTo>
                    <a:pt x="226" y="1477"/>
                    <a:pt x="101" y="1477"/>
                    <a:pt x="301" y="1703"/>
                  </a:cubicBezTo>
                  <a:cubicBezTo>
                    <a:pt x="476" y="1903"/>
                    <a:pt x="627" y="2054"/>
                    <a:pt x="577" y="2379"/>
                  </a:cubicBezTo>
                  <a:cubicBezTo>
                    <a:pt x="552" y="2730"/>
                    <a:pt x="326" y="2881"/>
                    <a:pt x="652" y="3006"/>
                  </a:cubicBezTo>
                  <a:cubicBezTo>
                    <a:pt x="894" y="3118"/>
                    <a:pt x="1052" y="3270"/>
                    <a:pt x="1190" y="3270"/>
                  </a:cubicBezTo>
                  <a:cubicBezTo>
                    <a:pt x="1238" y="3270"/>
                    <a:pt x="1283" y="3252"/>
                    <a:pt x="1329" y="3207"/>
                  </a:cubicBezTo>
                  <a:cubicBezTo>
                    <a:pt x="1479" y="3006"/>
                    <a:pt x="1705" y="2806"/>
                    <a:pt x="1529" y="2505"/>
                  </a:cubicBezTo>
                  <a:cubicBezTo>
                    <a:pt x="1379" y="2179"/>
                    <a:pt x="1253" y="2179"/>
                    <a:pt x="1253" y="1828"/>
                  </a:cubicBezTo>
                  <a:cubicBezTo>
                    <a:pt x="1253" y="1477"/>
                    <a:pt x="928" y="1302"/>
                    <a:pt x="752" y="1001"/>
                  </a:cubicBezTo>
                  <a:cubicBezTo>
                    <a:pt x="602" y="700"/>
                    <a:pt x="652" y="349"/>
                    <a:pt x="652" y="174"/>
                  </a:cubicBezTo>
                  <a:cubicBezTo>
                    <a:pt x="652" y="87"/>
                    <a:pt x="518" y="0"/>
                    <a:pt x="39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5175800" y="3687200"/>
              <a:ext cx="88175" cy="163175"/>
            </a:xfrm>
            <a:custGeom>
              <a:avLst/>
              <a:gdLst/>
              <a:ahLst/>
              <a:cxnLst/>
              <a:rect l="l" t="t" r="r" b="b"/>
              <a:pathLst>
                <a:path w="3527" h="6527" extrusionOk="0">
                  <a:moveTo>
                    <a:pt x="2740" y="1"/>
                  </a:moveTo>
                  <a:cubicBezTo>
                    <a:pt x="2627" y="1"/>
                    <a:pt x="2446" y="38"/>
                    <a:pt x="2499" y="283"/>
                  </a:cubicBezTo>
                  <a:cubicBezTo>
                    <a:pt x="2574" y="634"/>
                    <a:pt x="2649" y="1511"/>
                    <a:pt x="2524" y="2063"/>
                  </a:cubicBezTo>
                  <a:cubicBezTo>
                    <a:pt x="2423" y="2614"/>
                    <a:pt x="2223" y="2890"/>
                    <a:pt x="2148" y="3141"/>
                  </a:cubicBezTo>
                  <a:cubicBezTo>
                    <a:pt x="2073" y="3366"/>
                    <a:pt x="1922" y="3943"/>
                    <a:pt x="1947" y="4193"/>
                  </a:cubicBezTo>
                  <a:cubicBezTo>
                    <a:pt x="1947" y="4444"/>
                    <a:pt x="1496" y="4845"/>
                    <a:pt x="1371" y="4895"/>
                  </a:cubicBezTo>
                  <a:cubicBezTo>
                    <a:pt x="1220" y="4920"/>
                    <a:pt x="368" y="5120"/>
                    <a:pt x="293" y="5321"/>
                  </a:cubicBezTo>
                  <a:cubicBezTo>
                    <a:pt x="243" y="5547"/>
                    <a:pt x="42" y="5872"/>
                    <a:pt x="17" y="6148"/>
                  </a:cubicBezTo>
                  <a:cubicBezTo>
                    <a:pt x="1" y="6349"/>
                    <a:pt x="95" y="6527"/>
                    <a:pt x="257" y="6527"/>
                  </a:cubicBezTo>
                  <a:cubicBezTo>
                    <a:pt x="338" y="6527"/>
                    <a:pt x="435" y="6482"/>
                    <a:pt x="544" y="6374"/>
                  </a:cubicBezTo>
                  <a:cubicBezTo>
                    <a:pt x="870" y="6048"/>
                    <a:pt x="1246" y="5822"/>
                    <a:pt x="1722" y="5597"/>
                  </a:cubicBezTo>
                  <a:cubicBezTo>
                    <a:pt x="2173" y="5371"/>
                    <a:pt x="2398" y="5045"/>
                    <a:pt x="2499" y="4594"/>
                  </a:cubicBezTo>
                  <a:cubicBezTo>
                    <a:pt x="2574" y="4168"/>
                    <a:pt x="2549" y="3391"/>
                    <a:pt x="2824" y="3291"/>
                  </a:cubicBezTo>
                  <a:cubicBezTo>
                    <a:pt x="3075" y="3191"/>
                    <a:pt x="3526" y="2990"/>
                    <a:pt x="3351" y="2815"/>
                  </a:cubicBezTo>
                  <a:cubicBezTo>
                    <a:pt x="3175" y="2664"/>
                    <a:pt x="2925" y="2038"/>
                    <a:pt x="2900" y="1912"/>
                  </a:cubicBezTo>
                  <a:cubicBezTo>
                    <a:pt x="2900" y="1812"/>
                    <a:pt x="2950" y="1737"/>
                    <a:pt x="3125" y="1511"/>
                  </a:cubicBezTo>
                  <a:cubicBezTo>
                    <a:pt x="3276" y="1286"/>
                    <a:pt x="3000" y="935"/>
                    <a:pt x="3000" y="709"/>
                  </a:cubicBezTo>
                  <a:cubicBezTo>
                    <a:pt x="3000" y="459"/>
                    <a:pt x="3050" y="58"/>
                    <a:pt x="2824" y="8"/>
                  </a:cubicBezTo>
                  <a:cubicBezTo>
                    <a:pt x="2824" y="8"/>
                    <a:pt x="2788" y="1"/>
                    <a:pt x="274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4787750" y="3492975"/>
              <a:ext cx="92700" cy="65525"/>
            </a:xfrm>
            <a:custGeom>
              <a:avLst/>
              <a:gdLst/>
              <a:ahLst/>
              <a:cxnLst/>
              <a:rect l="l" t="t" r="r" b="b"/>
              <a:pathLst>
                <a:path w="3708" h="2621" extrusionOk="0">
                  <a:moveTo>
                    <a:pt x="3446" y="0"/>
                  </a:moveTo>
                  <a:cubicBezTo>
                    <a:pt x="3427" y="0"/>
                    <a:pt x="3406" y="2"/>
                    <a:pt x="3384" y="7"/>
                  </a:cubicBezTo>
                  <a:cubicBezTo>
                    <a:pt x="3384" y="7"/>
                    <a:pt x="2432" y="258"/>
                    <a:pt x="1980" y="333"/>
                  </a:cubicBezTo>
                  <a:cubicBezTo>
                    <a:pt x="1554" y="433"/>
                    <a:pt x="803" y="960"/>
                    <a:pt x="702" y="1035"/>
                  </a:cubicBezTo>
                  <a:cubicBezTo>
                    <a:pt x="602" y="1110"/>
                    <a:pt x="0" y="1912"/>
                    <a:pt x="76" y="2112"/>
                  </a:cubicBezTo>
                  <a:cubicBezTo>
                    <a:pt x="151" y="2313"/>
                    <a:pt x="602" y="2463"/>
                    <a:pt x="777" y="2564"/>
                  </a:cubicBezTo>
                  <a:cubicBezTo>
                    <a:pt x="856" y="2597"/>
                    <a:pt x="1005" y="2621"/>
                    <a:pt x="1146" y="2621"/>
                  </a:cubicBezTo>
                  <a:cubicBezTo>
                    <a:pt x="1319" y="2621"/>
                    <a:pt x="1479" y="2585"/>
                    <a:pt x="1479" y="2488"/>
                  </a:cubicBezTo>
                  <a:cubicBezTo>
                    <a:pt x="1454" y="2288"/>
                    <a:pt x="1128" y="2087"/>
                    <a:pt x="1178" y="1812"/>
                  </a:cubicBezTo>
                  <a:cubicBezTo>
                    <a:pt x="1229" y="1536"/>
                    <a:pt x="1204" y="1085"/>
                    <a:pt x="1730" y="985"/>
                  </a:cubicBezTo>
                  <a:cubicBezTo>
                    <a:pt x="2256" y="884"/>
                    <a:pt x="2482" y="584"/>
                    <a:pt x="2808" y="559"/>
                  </a:cubicBezTo>
                  <a:cubicBezTo>
                    <a:pt x="3158" y="534"/>
                    <a:pt x="3635" y="458"/>
                    <a:pt x="3685" y="333"/>
                  </a:cubicBezTo>
                  <a:cubicBezTo>
                    <a:pt x="3707" y="197"/>
                    <a:pt x="3628" y="0"/>
                    <a:pt x="344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4983875" y="3450425"/>
              <a:ext cx="81475" cy="33350"/>
            </a:xfrm>
            <a:custGeom>
              <a:avLst/>
              <a:gdLst/>
              <a:ahLst/>
              <a:cxnLst/>
              <a:rect l="l" t="t" r="r" b="b"/>
              <a:pathLst>
                <a:path w="3259" h="1334" extrusionOk="0">
                  <a:moveTo>
                    <a:pt x="1504" y="1"/>
                  </a:moveTo>
                  <a:cubicBezTo>
                    <a:pt x="1446" y="1"/>
                    <a:pt x="1380" y="17"/>
                    <a:pt x="1303" y="55"/>
                  </a:cubicBezTo>
                  <a:cubicBezTo>
                    <a:pt x="1303" y="55"/>
                    <a:pt x="1078" y="231"/>
                    <a:pt x="777" y="356"/>
                  </a:cubicBezTo>
                  <a:cubicBezTo>
                    <a:pt x="451" y="481"/>
                    <a:pt x="0" y="606"/>
                    <a:pt x="201" y="832"/>
                  </a:cubicBezTo>
                  <a:cubicBezTo>
                    <a:pt x="386" y="997"/>
                    <a:pt x="655" y="1127"/>
                    <a:pt x="885" y="1127"/>
                  </a:cubicBezTo>
                  <a:cubicBezTo>
                    <a:pt x="935" y="1127"/>
                    <a:pt x="983" y="1121"/>
                    <a:pt x="1028" y="1108"/>
                  </a:cubicBezTo>
                  <a:cubicBezTo>
                    <a:pt x="1064" y="1101"/>
                    <a:pt x="1100" y="1097"/>
                    <a:pt x="1136" y="1097"/>
                  </a:cubicBezTo>
                  <a:cubicBezTo>
                    <a:pt x="1356" y="1097"/>
                    <a:pt x="1586" y="1208"/>
                    <a:pt x="1780" y="1208"/>
                  </a:cubicBezTo>
                  <a:cubicBezTo>
                    <a:pt x="2030" y="1208"/>
                    <a:pt x="2356" y="1308"/>
                    <a:pt x="2582" y="1308"/>
                  </a:cubicBezTo>
                  <a:cubicBezTo>
                    <a:pt x="2832" y="1283"/>
                    <a:pt x="3258" y="1333"/>
                    <a:pt x="3058" y="1108"/>
                  </a:cubicBezTo>
                  <a:cubicBezTo>
                    <a:pt x="2857" y="882"/>
                    <a:pt x="2356" y="932"/>
                    <a:pt x="2306" y="882"/>
                  </a:cubicBezTo>
                  <a:cubicBezTo>
                    <a:pt x="2256" y="857"/>
                    <a:pt x="1980" y="707"/>
                    <a:pt x="1905" y="481"/>
                  </a:cubicBezTo>
                  <a:cubicBezTo>
                    <a:pt x="1844" y="298"/>
                    <a:pt x="1750" y="1"/>
                    <a:pt x="1504" y="1"/>
                  </a:cubicBezTo>
                  <a:close/>
                </a:path>
              </a:pathLst>
            </a:custGeom>
            <a:solidFill>
              <a:srgbClr val="AECCF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4740750" y="3440300"/>
              <a:ext cx="132250" cy="31325"/>
            </a:xfrm>
            <a:custGeom>
              <a:avLst/>
              <a:gdLst/>
              <a:ahLst/>
              <a:cxnLst/>
              <a:rect l="l" t="t" r="r" b="b"/>
              <a:pathLst>
                <a:path w="5290" h="1253" extrusionOk="0">
                  <a:moveTo>
                    <a:pt x="3435" y="0"/>
                  </a:moveTo>
                  <a:cubicBezTo>
                    <a:pt x="3354" y="0"/>
                    <a:pt x="3266" y="25"/>
                    <a:pt x="3184" y="84"/>
                  </a:cubicBezTo>
                  <a:cubicBezTo>
                    <a:pt x="3184" y="84"/>
                    <a:pt x="2708" y="335"/>
                    <a:pt x="2733" y="610"/>
                  </a:cubicBezTo>
                  <a:cubicBezTo>
                    <a:pt x="2744" y="735"/>
                    <a:pt x="2673" y="778"/>
                    <a:pt x="2553" y="778"/>
                  </a:cubicBezTo>
                  <a:cubicBezTo>
                    <a:pt x="2407" y="778"/>
                    <a:pt x="2189" y="715"/>
                    <a:pt x="1956" y="661"/>
                  </a:cubicBezTo>
                  <a:cubicBezTo>
                    <a:pt x="1626" y="602"/>
                    <a:pt x="1070" y="544"/>
                    <a:pt x="801" y="544"/>
                  </a:cubicBezTo>
                  <a:cubicBezTo>
                    <a:pt x="723" y="544"/>
                    <a:pt x="669" y="549"/>
                    <a:pt x="652" y="560"/>
                  </a:cubicBezTo>
                  <a:cubicBezTo>
                    <a:pt x="577" y="610"/>
                    <a:pt x="1" y="886"/>
                    <a:pt x="226" y="1062"/>
                  </a:cubicBezTo>
                  <a:cubicBezTo>
                    <a:pt x="415" y="1188"/>
                    <a:pt x="868" y="1243"/>
                    <a:pt x="1231" y="1243"/>
                  </a:cubicBezTo>
                  <a:cubicBezTo>
                    <a:pt x="1301" y="1243"/>
                    <a:pt x="1368" y="1241"/>
                    <a:pt x="1429" y="1237"/>
                  </a:cubicBezTo>
                  <a:cubicBezTo>
                    <a:pt x="1718" y="1196"/>
                    <a:pt x="2514" y="1036"/>
                    <a:pt x="2872" y="1036"/>
                  </a:cubicBezTo>
                  <a:cubicBezTo>
                    <a:pt x="2949" y="1036"/>
                    <a:pt x="3007" y="1044"/>
                    <a:pt x="3033" y="1062"/>
                  </a:cubicBezTo>
                  <a:cubicBezTo>
                    <a:pt x="3184" y="1137"/>
                    <a:pt x="3459" y="1162"/>
                    <a:pt x="3710" y="1237"/>
                  </a:cubicBezTo>
                  <a:cubicBezTo>
                    <a:pt x="3737" y="1248"/>
                    <a:pt x="3764" y="1252"/>
                    <a:pt x="3791" y="1252"/>
                  </a:cubicBezTo>
                  <a:cubicBezTo>
                    <a:pt x="4016" y="1252"/>
                    <a:pt x="4269" y="935"/>
                    <a:pt x="4467" y="935"/>
                  </a:cubicBezTo>
                  <a:cubicBezTo>
                    <a:pt x="4474" y="935"/>
                    <a:pt x="4481" y="936"/>
                    <a:pt x="4487" y="936"/>
                  </a:cubicBezTo>
                  <a:cubicBezTo>
                    <a:pt x="4688" y="936"/>
                    <a:pt x="5289" y="761"/>
                    <a:pt x="5264" y="610"/>
                  </a:cubicBezTo>
                  <a:cubicBezTo>
                    <a:pt x="5244" y="493"/>
                    <a:pt x="5010" y="313"/>
                    <a:pt x="4764" y="313"/>
                  </a:cubicBezTo>
                  <a:cubicBezTo>
                    <a:pt x="4696" y="313"/>
                    <a:pt x="4627" y="327"/>
                    <a:pt x="4562" y="360"/>
                  </a:cubicBezTo>
                  <a:cubicBezTo>
                    <a:pt x="4274" y="515"/>
                    <a:pt x="3712" y="748"/>
                    <a:pt x="3499" y="748"/>
                  </a:cubicBezTo>
                  <a:cubicBezTo>
                    <a:pt x="3471" y="748"/>
                    <a:pt x="3449" y="744"/>
                    <a:pt x="3434" y="736"/>
                  </a:cubicBezTo>
                  <a:cubicBezTo>
                    <a:pt x="3334" y="661"/>
                    <a:pt x="3610" y="410"/>
                    <a:pt x="3710" y="260"/>
                  </a:cubicBezTo>
                  <a:cubicBezTo>
                    <a:pt x="3781" y="136"/>
                    <a:pt x="3628" y="0"/>
                    <a:pt x="343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4592000" y="3460550"/>
              <a:ext cx="90550" cy="46250"/>
            </a:xfrm>
            <a:custGeom>
              <a:avLst/>
              <a:gdLst/>
              <a:ahLst/>
              <a:cxnLst/>
              <a:rect l="l" t="t" r="r" b="b"/>
              <a:pathLst>
                <a:path w="3622" h="1850" extrusionOk="0">
                  <a:moveTo>
                    <a:pt x="3085" y="0"/>
                  </a:moveTo>
                  <a:cubicBezTo>
                    <a:pt x="3043" y="0"/>
                    <a:pt x="3003" y="1"/>
                    <a:pt x="2968" y="1"/>
                  </a:cubicBezTo>
                  <a:cubicBezTo>
                    <a:pt x="2743" y="1"/>
                    <a:pt x="2191" y="26"/>
                    <a:pt x="2191" y="26"/>
                  </a:cubicBezTo>
                  <a:cubicBezTo>
                    <a:pt x="2191" y="26"/>
                    <a:pt x="2066" y="76"/>
                    <a:pt x="1540" y="126"/>
                  </a:cubicBezTo>
                  <a:cubicBezTo>
                    <a:pt x="1128" y="185"/>
                    <a:pt x="854" y="275"/>
                    <a:pt x="670" y="275"/>
                  </a:cubicBezTo>
                  <a:cubicBezTo>
                    <a:pt x="619" y="275"/>
                    <a:pt x="575" y="268"/>
                    <a:pt x="537" y="252"/>
                  </a:cubicBezTo>
                  <a:cubicBezTo>
                    <a:pt x="524" y="248"/>
                    <a:pt x="510" y="246"/>
                    <a:pt x="495" y="246"/>
                  </a:cubicBezTo>
                  <a:cubicBezTo>
                    <a:pt x="309" y="246"/>
                    <a:pt x="1" y="519"/>
                    <a:pt x="186" y="728"/>
                  </a:cubicBezTo>
                  <a:cubicBezTo>
                    <a:pt x="387" y="953"/>
                    <a:pt x="587" y="1304"/>
                    <a:pt x="738" y="1605"/>
                  </a:cubicBezTo>
                  <a:cubicBezTo>
                    <a:pt x="837" y="1775"/>
                    <a:pt x="1001" y="1849"/>
                    <a:pt x="1170" y="1849"/>
                  </a:cubicBezTo>
                  <a:cubicBezTo>
                    <a:pt x="1299" y="1849"/>
                    <a:pt x="1431" y="1806"/>
                    <a:pt x="1540" y="1730"/>
                  </a:cubicBezTo>
                  <a:cubicBezTo>
                    <a:pt x="1753" y="1581"/>
                    <a:pt x="2001" y="1469"/>
                    <a:pt x="2271" y="1469"/>
                  </a:cubicBezTo>
                  <a:cubicBezTo>
                    <a:pt x="2319" y="1469"/>
                    <a:pt x="2368" y="1472"/>
                    <a:pt x="2417" y="1480"/>
                  </a:cubicBezTo>
                  <a:cubicBezTo>
                    <a:pt x="2502" y="1492"/>
                    <a:pt x="2583" y="1498"/>
                    <a:pt x="2655" y="1498"/>
                  </a:cubicBezTo>
                  <a:cubicBezTo>
                    <a:pt x="2881" y="1498"/>
                    <a:pt x="3025" y="1437"/>
                    <a:pt x="2968" y="1304"/>
                  </a:cubicBezTo>
                  <a:cubicBezTo>
                    <a:pt x="2868" y="1104"/>
                    <a:pt x="2668" y="728"/>
                    <a:pt x="2793" y="728"/>
                  </a:cubicBezTo>
                  <a:cubicBezTo>
                    <a:pt x="2918" y="728"/>
                    <a:pt x="3344" y="552"/>
                    <a:pt x="3495" y="252"/>
                  </a:cubicBezTo>
                  <a:cubicBezTo>
                    <a:pt x="3622" y="18"/>
                    <a:pt x="3318" y="0"/>
                    <a:pt x="308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4415575" y="3587325"/>
              <a:ext cx="70825" cy="29050"/>
            </a:xfrm>
            <a:custGeom>
              <a:avLst/>
              <a:gdLst/>
              <a:ahLst/>
              <a:cxnLst/>
              <a:rect l="l" t="t" r="r" b="b"/>
              <a:pathLst>
                <a:path w="2833" h="1162" extrusionOk="0">
                  <a:moveTo>
                    <a:pt x="469" y="1"/>
                  </a:moveTo>
                  <a:cubicBezTo>
                    <a:pt x="404" y="1"/>
                    <a:pt x="353" y="24"/>
                    <a:pt x="326" y="93"/>
                  </a:cubicBezTo>
                  <a:cubicBezTo>
                    <a:pt x="226" y="369"/>
                    <a:pt x="0" y="1020"/>
                    <a:pt x="552" y="1020"/>
                  </a:cubicBezTo>
                  <a:cubicBezTo>
                    <a:pt x="974" y="1039"/>
                    <a:pt x="1278" y="1161"/>
                    <a:pt x="1611" y="1161"/>
                  </a:cubicBezTo>
                  <a:cubicBezTo>
                    <a:pt x="1713" y="1161"/>
                    <a:pt x="1818" y="1150"/>
                    <a:pt x="1930" y="1120"/>
                  </a:cubicBezTo>
                  <a:cubicBezTo>
                    <a:pt x="2431" y="995"/>
                    <a:pt x="2832" y="795"/>
                    <a:pt x="2657" y="594"/>
                  </a:cubicBezTo>
                  <a:cubicBezTo>
                    <a:pt x="2506" y="394"/>
                    <a:pt x="2181" y="218"/>
                    <a:pt x="2181" y="218"/>
                  </a:cubicBezTo>
                  <a:cubicBezTo>
                    <a:pt x="2036" y="197"/>
                    <a:pt x="1703" y="74"/>
                    <a:pt x="1380" y="74"/>
                  </a:cubicBezTo>
                  <a:cubicBezTo>
                    <a:pt x="1311" y="74"/>
                    <a:pt x="1244" y="80"/>
                    <a:pt x="1178" y="93"/>
                  </a:cubicBezTo>
                  <a:cubicBezTo>
                    <a:pt x="1132" y="106"/>
                    <a:pt x="1085" y="111"/>
                    <a:pt x="1038" y="111"/>
                  </a:cubicBezTo>
                  <a:cubicBezTo>
                    <a:pt x="825" y="111"/>
                    <a:pt x="611" y="1"/>
                    <a:pt x="46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4473200" y="3638850"/>
              <a:ext cx="76475" cy="78525"/>
            </a:xfrm>
            <a:custGeom>
              <a:avLst/>
              <a:gdLst/>
              <a:ahLst/>
              <a:cxnLst/>
              <a:rect l="l" t="t" r="r" b="b"/>
              <a:pathLst>
                <a:path w="3059" h="3141" extrusionOk="0">
                  <a:moveTo>
                    <a:pt x="1996" y="1"/>
                  </a:moveTo>
                  <a:cubicBezTo>
                    <a:pt x="1909" y="1"/>
                    <a:pt x="1805" y="40"/>
                    <a:pt x="1680" y="137"/>
                  </a:cubicBezTo>
                  <a:cubicBezTo>
                    <a:pt x="1680" y="137"/>
                    <a:pt x="1054" y="413"/>
                    <a:pt x="1054" y="914"/>
                  </a:cubicBezTo>
                  <a:cubicBezTo>
                    <a:pt x="1054" y="1415"/>
                    <a:pt x="928" y="1541"/>
                    <a:pt x="728" y="1841"/>
                  </a:cubicBezTo>
                  <a:cubicBezTo>
                    <a:pt x="552" y="2117"/>
                    <a:pt x="1" y="2869"/>
                    <a:pt x="402" y="3044"/>
                  </a:cubicBezTo>
                  <a:cubicBezTo>
                    <a:pt x="551" y="3114"/>
                    <a:pt x="760" y="3140"/>
                    <a:pt x="982" y="3140"/>
                  </a:cubicBezTo>
                  <a:cubicBezTo>
                    <a:pt x="1320" y="3140"/>
                    <a:pt x="1689" y="3080"/>
                    <a:pt x="1931" y="3019"/>
                  </a:cubicBezTo>
                  <a:cubicBezTo>
                    <a:pt x="2332" y="2919"/>
                    <a:pt x="3009" y="2794"/>
                    <a:pt x="3034" y="2568"/>
                  </a:cubicBezTo>
                  <a:cubicBezTo>
                    <a:pt x="3059" y="2318"/>
                    <a:pt x="2758" y="2267"/>
                    <a:pt x="2608" y="1641"/>
                  </a:cubicBezTo>
                  <a:cubicBezTo>
                    <a:pt x="2457" y="1014"/>
                    <a:pt x="2482" y="764"/>
                    <a:pt x="2407" y="488"/>
                  </a:cubicBezTo>
                  <a:cubicBezTo>
                    <a:pt x="2334" y="271"/>
                    <a:pt x="2223" y="1"/>
                    <a:pt x="199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4180600" y="3906675"/>
              <a:ext cx="31350" cy="19700"/>
            </a:xfrm>
            <a:custGeom>
              <a:avLst/>
              <a:gdLst/>
              <a:ahLst/>
              <a:cxnLst/>
              <a:rect l="l" t="t" r="r" b="b"/>
              <a:pathLst>
                <a:path w="1254" h="788" extrusionOk="0">
                  <a:moveTo>
                    <a:pt x="26" y="1"/>
                  </a:moveTo>
                  <a:cubicBezTo>
                    <a:pt x="1" y="226"/>
                    <a:pt x="1" y="477"/>
                    <a:pt x="1" y="727"/>
                  </a:cubicBezTo>
                  <a:cubicBezTo>
                    <a:pt x="152" y="769"/>
                    <a:pt x="335" y="787"/>
                    <a:pt x="501" y="787"/>
                  </a:cubicBezTo>
                  <a:cubicBezTo>
                    <a:pt x="637" y="787"/>
                    <a:pt x="763" y="775"/>
                    <a:pt x="853" y="753"/>
                  </a:cubicBezTo>
                  <a:cubicBezTo>
                    <a:pt x="1154" y="727"/>
                    <a:pt x="1254" y="427"/>
                    <a:pt x="1204" y="326"/>
                  </a:cubicBezTo>
                  <a:cubicBezTo>
                    <a:pt x="1154" y="226"/>
                    <a:pt x="402" y="126"/>
                    <a:pt x="2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4746400" y="4093325"/>
              <a:ext cx="51400" cy="94050"/>
            </a:xfrm>
            <a:custGeom>
              <a:avLst/>
              <a:gdLst/>
              <a:ahLst/>
              <a:cxnLst/>
              <a:rect l="l" t="t" r="r" b="b"/>
              <a:pathLst>
                <a:path w="2056" h="3762" extrusionOk="0">
                  <a:moveTo>
                    <a:pt x="1387" y="0"/>
                  </a:moveTo>
                  <a:cubicBezTo>
                    <a:pt x="1286" y="0"/>
                    <a:pt x="1215" y="45"/>
                    <a:pt x="1203" y="179"/>
                  </a:cubicBezTo>
                  <a:cubicBezTo>
                    <a:pt x="1203" y="179"/>
                    <a:pt x="1304" y="480"/>
                    <a:pt x="1053" y="730"/>
                  </a:cubicBezTo>
                  <a:cubicBezTo>
                    <a:pt x="802" y="981"/>
                    <a:pt x="326" y="1206"/>
                    <a:pt x="376" y="1507"/>
                  </a:cubicBezTo>
                  <a:cubicBezTo>
                    <a:pt x="426" y="1783"/>
                    <a:pt x="502" y="2084"/>
                    <a:pt x="376" y="2334"/>
                  </a:cubicBezTo>
                  <a:cubicBezTo>
                    <a:pt x="251" y="2585"/>
                    <a:pt x="0" y="2735"/>
                    <a:pt x="101" y="3011"/>
                  </a:cubicBezTo>
                  <a:cubicBezTo>
                    <a:pt x="212" y="3257"/>
                    <a:pt x="643" y="3761"/>
                    <a:pt x="877" y="3761"/>
                  </a:cubicBezTo>
                  <a:cubicBezTo>
                    <a:pt x="905" y="3761"/>
                    <a:pt x="931" y="3754"/>
                    <a:pt x="953" y="3738"/>
                  </a:cubicBezTo>
                  <a:cubicBezTo>
                    <a:pt x="1153" y="3612"/>
                    <a:pt x="1479" y="2610"/>
                    <a:pt x="1479" y="2234"/>
                  </a:cubicBezTo>
                  <a:cubicBezTo>
                    <a:pt x="1479" y="1858"/>
                    <a:pt x="1579" y="1557"/>
                    <a:pt x="1780" y="1231"/>
                  </a:cubicBezTo>
                  <a:cubicBezTo>
                    <a:pt x="1980" y="881"/>
                    <a:pt x="2055" y="204"/>
                    <a:pt x="1780" y="104"/>
                  </a:cubicBezTo>
                  <a:cubicBezTo>
                    <a:pt x="1637" y="52"/>
                    <a:pt x="1495" y="0"/>
                    <a:pt x="1387"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4429975" y="3486550"/>
              <a:ext cx="815825" cy="749825"/>
            </a:xfrm>
            <a:custGeom>
              <a:avLst/>
              <a:gdLst/>
              <a:ahLst/>
              <a:cxnLst/>
              <a:rect l="l" t="t" r="r" b="b"/>
              <a:pathLst>
                <a:path w="32633" h="29993" extrusionOk="0">
                  <a:moveTo>
                    <a:pt x="24419" y="0"/>
                  </a:moveTo>
                  <a:cubicBezTo>
                    <a:pt x="24286" y="0"/>
                    <a:pt x="24164" y="4"/>
                    <a:pt x="24061" y="14"/>
                  </a:cubicBezTo>
                  <a:cubicBezTo>
                    <a:pt x="23510" y="64"/>
                    <a:pt x="20627" y="1467"/>
                    <a:pt x="19951" y="1643"/>
                  </a:cubicBezTo>
                  <a:cubicBezTo>
                    <a:pt x="19564" y="1757"/>
                    <a:pt x="19349" y="1782"/>
                    <a:pt x="19100" y="1782"/>
                  </a:cubicBezTo>
                  <a:cubicBezTo>
                    <a:pt x="18914" y="1782"/>
                    <a:pt x="18708" y="1768"/>
                    <a:pt x="18397" y="1768"/>
                  </a:cubicBezTo>
                  <a:cubicBezTo>
                    <a:pt x="17670" y="1793"/>
                    <a:pt x="16492" y="2896"/>
                    <a:pt x="15740" y="3071"/>
                  </a:cubicBezTo>
                  <a:cubicBezTo>
                    <a:pt x="15102" y="3236"/>
                    <a:pt x="14313" y="3637"/>
                    <a:pt x="13538" y="3637"/>
                  </a:cubicBezTo>
                  <a:cubicBezTo>
                    <a:pt x="13368" y="3637"/>
                    <a:pt x="13200" y="3617"/>
                    <a:pt x="13033" y="3572"/>
                  </a:cubicBezTo>
                  <a:cubicBezTo>
                    <a:pt x="12081" y="3322"/>
                    <a:pt x="10828" y="2595"/>
                    <a:pt x="10151" y="2495"/>
                  </a:cubicBezTo>
                  <a:cubicBezTo>
                    <a:pt x="10042" y="2478"/>
                    <a:pt x="9926" y="2470"/>
                    <a:pt x="9806" y="2470"/>
                  </a:cubicBezTo>
                  <a:cubicBezTo>
                    <a:pt x="9213" y="2470"/>
                    <a:pt x="8521" y="2675"/>
                    <a:pt x="8021" y="3071"/>
                  </a:cubicBezTo>
                  <a:cubicBezTo>
                    <a:pt x="7419" y="3572"/>
                    <a:pt x="5715" y="4249"/>
                    <a:pt x="5364" y="5377"/>
                  </a:cubicBezTo>
                  <a:cubicBezTo>
                    <a:pt x="5364" y="5377"/>
                    <a:pt x="5289" y="6279"/>
                    <a:pt x="5665" y="6831"/>
                  </a:cubicBezTo>
                  <a:cubicBezTo>
                    <a:pt x="6041" y="7382"/>
                    <a:pt x="6091" y="7708"/>
                    <a:pt x="5966" y="8034"/>
                  </a:cubicBezTo>
                  <a:cubicBezTo>
                    <a:pt x="5865" y="8334"/>
                    <a:pt x="5113" y="9036"/>
                    <a:pt x="4637" y="9237"/>
                  </a:cubicBezTo>
                  <a:cubicBezTo>
                    <a:pt x="4136" y="9437"/>
                    <a:pt x="3259" y="9989"/>
                    <a:pt x="3058" y="10415"/>
                  </a:cubicBezTo>
                  <a:cubicBezTo>
                    <a:pt x="2858" y="10866"/>
                    <a:pt x="2256" y="12019"/>
                    <a:pt x="2457" y="12445"/>
                  </a:cubicBezTo>
                  <a:cubicBezTo>
                    <a:pt x="2573" y="12664"/>
                    <a:pt x="2881" y="12783"/>
                    <a:pt x="3248" y="12783"/>
                  </a:cubicBezTo>
                  <a:cubicBezTo>
                    <a:pt x="3595" y="12783"/>
                    <a:pt x="3995" y="12676"/>
                    <a:pt x="4337" y="12445"/>
                  </a:cubicBezTo>
                  <a:cubicBezTo>
                    <a:pt x="4980" y="12008"/>
                    <a:pt x="5540" y="11170"/>
                    <a:pt x="6015" y="11170"/>
                  </a:cubicBezTo>
                  <a:cubicBezTo>
                    <a:pt x="6057" y="11170"/>
                    <a:pt x="6100" y="11177"/>
                    <a:pt x="6141" y="11192"/>
                  </a:cubicBezTo>
                  <a:cubicBezTo>
                    <a:pt x="6667" y="11367"/>
                    <a:pt x="7444" y="11994"/>
                    <a:pt x="7469" y="12570"/>
                  </a:cubicBezTo>
                  <a:cubicBezTo>
                    <a:pt x="7469" y="12659"/>
                    <a:pt x="7495" y="12695"/>
                    <a:pt x="7535" y="12695"/>
                  </a:cubicBezTo>
                  <a:cubicBezTo>
                    <a:pt x="7709" y="12695"/>
                    <a:pt x="8163" y="12000"/>
                    <a:pt x="8021" y="11918"/>
                  </a:cubicBezTo>
                  <a:cubicBezTo>
                    <a:pt x="7870" y="11843"/>
                    <a:pt x="6717" y="10690"/>
                    <a:pt x="6717" y="10690"/>
                  </a:cubicBezTo>
                  <a:cubicBezTo>
                    <a:pt x="6717" y="10690"/>
                    <a:pt x="6717" y="10531"/>
                    <a:pt x="6879" y="10531"/>
                  </a:cubicBezTo>
                  <a:cubicBezTo>
                    <a:pt x="7043" y="10531"/>
                    <a:pt x="7375" y="10697"/>
                    <a:pt x="8046" y="11367"/>
                  </a:cubicBezTo>
                  <a:cubicBezTo>
                    <a:pt x="8171" y="11492"/>
                    <a:pt x="8271" y="11668"/>
                    <a:pt x="8321" y="11843"/>
                  </a:cubicBezTo>
                  <a:cubicBezTo>
                    <a:pt x="8422" y="12169"/>
                    <a:pt x="8622" y="12695"/>
                    <a:pt x="8873" y="12871"/>
                  </a:cubicBezTo>
                  <a:cubicBezTo>
                    <a:pt x="8918" y="12901"/>
                    <a:pt x="8957" y="12915"/>
                    <a:pt x="8990" y="12915"/>
                  </a:cubicBezTo>
                  <a:cubicBezTo>
                    <a:pt x="9228" y="12915"/>
                    <a:pt x="9167" y="12210"/>
                    <a:pt x="9299" y="12144"/>
                  </a:cubicBezTo>
                  <a:cubicBezTo>
                    <a:pt x="9312" y="12140"/>
                    <a:pt x="9326" y="12137"/>
                    <a:pt x="9340" y="12137"/>
                  </a:cubicBezTo>
                  <a:cubicBezTo>
                    <a:pt x="9484" y="12137"/>
                    <a:pt x="9656" y="12360"/>
                    <a:pt x="9725" y="12520"/>
                  </a:cubicBezTo>
                  <a:cubicBezTo>
                    <a:pt x="9786" y="12683"/>
                    <a:pt x="10179" y="13094"/>
                    <a:pt x="10768" y="13094"/>
                  </a:cubicBezTo>
                  <a:cubicBezTo>
                    <a:pt x="10903" y="13094"/>
                    <a:pt x="11049" y="13073"/>
                    <a:pt x="11204" y="13021"/>
                  </a:cubicBezTo>
                  <a:cubicBezTo>
                    <a:pt x="11334" y="12979"/>
                    <a:pt x="11435" y="12960"/>
                    <a:pt x="11510" y="12960"/>
                  </a:cubicBezTo>
                  <a:cubicBezTo>
                    <a:pt x="11929" y="12960"/>
                    <a:pt x="11588" y="13534"/>
                    <a:pt x="11354" y="13873"/>
                  </a:cubicBezTo>
                  <a:cubicBezTo>
                    <a:pt x="11174" y="14152"/>
                    <a:pt x="10757" y="14302"/>
                    <a:pt x="10300" y="14302"/>
                  </a:cubicBezTo>
                  <a:cubicBezTo>
                    <a:pt x="10060" y="14302"/>
                    <a:pt x="9808" y="14261"/>
                    <a:pt x="9575" y="14174"/>
                  </a:cubicBezTo>
                  <a:cubicBezTo>
                    <a:pt x="9399" y="14109"/>
                    <a:pt x="9248" y="14083"/>
                    <a:pt x="9114" y="14083"/>
                  </a:cubicBezTo>
                  <a:cubicBezTo>
                    <a:pt x="8733" y="14083"/>
                    <a:pt x="8486" y="14295"/>
                    <a:pt x="8171" y="14425"/>
                  </a:cubicBezTo>
                  <a:cubicBezTo>
                    <a:pt x="8151" y="14435"/>
                    <a:pt x="8132" y="14439"/>
                    <a:pt x="8112" y="14439"/>
                  </a:cubicBezTo>
                  <a:cubicBezTo>
                    <a:pt x="7892" y="14439"/>
                    <a:pt x="7708" y="13814"/>
                    <a:pt x="6993" y="13422"/>
                  </a:cubicBezTo>
                  <a:cubicBezTo>
                    <a:pt x="6843" y="13347"/>
                    <a:pt x="6743" y="13197"/>
                    <a:pt x="6743" y="13046"/>
                  </a:cubicBezTo>
                  <a:cubicBezTo>
                    <a:pt x="6768" y="12745"/>
                    <a:pt x="6542" y="12846"/>
                    <a:pt x="5991" y="12796"/>
                  </a:cubicBezTo>
                  <a:cubicBezTo>
                    <a:pt x="5948" y="12792"/>
                    <a:pt x="5901" y="12790"/>
                    <a:pt x="5851" y="12790"/>
                  </a:cubicBezTo>
                  <a:cubicBezTo>
                    <a:pt x="5290" y="12790"/>
                    <a:pt x="4339" y="13033"/>
                    <a:pt x="4086" y="13172"/>
                  </a:cubicBezTo>
                  <a:cubicBezTo>
                    <a:pt x="4011" y="13216"/>
                    <a:pt x="3956" y="13234"/>
                    <a:pt x="3909" y="13234"/>
                  </a:cubicBezTo>
                  <a:cubicBezTo>
                    <a:pt x="3796" y="13234"/>
                    <a:pt x="3721" y="13134"/>
                    <a:pt x="3509" y="13046"/>
                  </a:cubicBezTo>
                  <a:cubicBezTo>
                    <a:pt x="3466" y="13024"/>
                    <a:pt x="3423" y="13015"/>
                    <a:pt x="3380" y="13015"/>
                  </a:cubicBezTo>
                  <a:cubicBezTo>
                    <a:pt x="3131" y="13015"/>
                    <a:pt x="2911" y="13351"/>
                    <a:pt x="2783" y="13522"/>
                  </a:cubicBezTo>
                  <a:cubicBezTo>
                    <a:pt x="2783" y="13547"/>
                    <a:pt x="2783" y="13547"/>
                    <a:pt x="2783" y="13547"/>
                  </a:cubicBezTo>
                  <a:cubicBezTo>
                    <a:pt x="2632" y="13723"/>
                    <a:pt x="2482" y="13873"/>
                    <a:pt x="2306" y="13999"/>
                  </a:cubicBezTo>
                  <a:cubicBezTo>
                    <a:pt x="1" y="15553"/>
                    <a:pt x="1078" y="18761"/>
                    <a:pt x="1705" y="19512"/>
                  </a:cubicBezTo>
                  <a:cubicBezTo>
                    <a:pt x="2320" y="20254"/>
                    <a:pt x="3400" y="20656"/>
                    <a:pt x="4068" y="20656"/>
                  </a:cubicBezTo>
                  <a:cubicBezTo>
                    <a:pt x="4190" y="20656"/>
                    <a:pt x="4298" y="20642"/>
                    <a:pt x="4387" y="20615"/>
                  </a:cubicBezTo>
                  <a:cubicBezTo>
                    <a:pt x="4544" y="20565"/>
                    <a:pt x="4776" y="20534"/>
                    <a:pt x="5027" y="20534"/>
                  </a:cubicBezTo>
                  <a:cubicBezTo>
                    <a:pt x="5657" y="20534"/>
                    <a:pt x="6402" y="20733"/>
                    <a:pt x="6367" y="21342"/>
                  </a:cubicBezTo>
                  <a:cubicBezTo>
                    <a:pt x="6342" y="22194"/>
                    <a:pt x="7118" y="22645"/>
                    <a:pt x="7068" y="23548"/>
                  </a:cubicBezTo>
                  <a:cubicBezTo>
                    <a:pt x="7018" y="24425"/>
                    <a:pt x="6768" y="25402"/>
                    <a:pt x="6843" y="26430"/>
                  </a:cubicBezTo>
                  <a:cubicBezTo>
                    <a:pt x="6893" y="27432"/>
                    <a:pt x="7946" y="28535"/>
                    <a:pt x="7946" y="29086"/>
                  </a:cubicBezTo>
                  <a:cubicBezTo>
                    <a:pt x="7926" y="29524"/>
                    <a:pt x="7985" y="29993"/>
                    <a:pt x="8636" y="29993"/>
                  </a:cubicBezTo>
                  <a:cubicBezTo>
                    <a:pt x="8805" y="29993"/>
                    <a:pt x="9015" y="29961"/>
                    <a:pt x="9274" y="29888"/>
                  </a:cubicBezTo>
                  <a:cubicBezTo>
                    <a:pt x="10527" y="29538"/>
                    <a:pt x="10828" y="28610"/>
                    <a:pt x="11103" y="27858"/>
                  </a:cubicBezTo>
                  <a:cubicBezTo>
                    <a:pt x="11379" y="27081"/>
                    <a:pt x="11103" y="26330"/>
                    <a:pt x="11931" y="25803"/>
                  </a:cubicBezTo>
                  <a:cubicBezTo>
                    <a:pt x="12758" y="25302"/>
                    <a:pt x="11855" y="23623"/>
                    <a:pt x="12156" y="23071"/>
                  </a:cubicBezTo>
                  <a:cubicBezTo>
                    <a:pt x="12432" y="22545"/>
                    <a:pt x="13885" y="21142"/>
                    <a:pt x="14161" y="20340"/>
                  </a:cubicBezTo>
                  <a:cubicBezTo>
                    <a:pt x="14412" y="19537"/>
                    <a:pt x="14111" y="18309"/>
                    <a:pt x="14938" y="17783"/>
                  </a:cubicBezTo>
                  <a:cubicBezTo>
                    <a:pt x="15765" y="17257"/>
                    <a:pt x="16567" y="16730"/>
                    <a:pt x="16141" y="16229"/>
                  </a:cubicBezTo>
                  <a:cubicBezTo>
                    <a:pt x="15941" y="16004"/>
                    <a:pt x="15790" y="15803"/>
                    <a:pt x="15665" y="15653"/>
                  </a:cubicBezTo>
                  <a:cubicBezTo>
                    <a:pt x="15640" y="15628"/>
                    <a:pt x="15640" y="15578"/>
                    <a:pt x="15665" y="15553"/>
                  </a:cubicBezTo>
                  <a:cubicBezTo>
                    <a:pt x="15677" y="15540"/>
                    <a:pt x="15696" y="15534"/>
                    <a:pt x="15718" y="15534"/>
                  </a:cubicBezTo>
                  <a:cubicBezTo>
                    <a:pt x="15740" y="15534"/>
                    <a:pt x="15765" y="15540"/>
                    <a:pt x="15790" y="15553"/>
                  </a:cubicBezTo>
                  <a:cubicBezTo>
                    <a:pt x="15916" y="15628"/>
                    <a:pt x="15991" y="15678"/>
                    <a:pt x="16467" y="15753"/>
                  </a:cubicBezTo>
                  <a:cubicBezTo>
                    <a:pt x="16943" y="15803"/>
                    <a:pt x="17494" y="15728"/>
                    <a:pt x="17645" y="15928"/>
                  </a:cubicBezTo>
                  <a:cubicBezTo>
                    <a:pt x="17795" y="16129"/>
                    <a:pt x="18046" y="16680"/>
                    <a:pt x="18196" y="16831"/>
                  </a:cubicBezTo>
                  <a:cubicBezTo>
                    <a:pt x="18271" y="16881"/>
                    <a:pt x="18372" y="16956"/>
                    <a:pt x="18472" y="16981"/>
                  </a:cubicBezTo>
                  <a:cubicBezTo>
                    <a:pt x="18572" y="17006"/>
                    <a:pt x="18647" y="17081"/>
                    <a:pt x="18672" y="17207"/>
                  </a:cubicBezTo>
                  <a:cubicBezTo>
                    <a:pt x="18773" y="17633"/>
                    <a:pt x="18748" y="18009"/>
                    <a:pt x="18923" y="18360"/>
                  </a:cubicBezTo>
                  <a:cubicBezTo>
                    <a:pt x="19224" y="18911"/>
                    <a:pt x="19224" y="19663"/>
                    <a:pt x="19650" y="19813"/>
                  </a:cubicBezTo>
                  <a:cubicBezTo>
                    <a:pt x="20076" y="19989"/>
                    <a:pt x="19926" y="20340"/>
                    <a:pt x="20201" y="20440"/>
                  </a:cubicBezTo>
                  <a:cubicBezTo>
                    <a:pt x="20249" y="20454"/>
                    <a:pt x="20291" y="20461"/>
                    <a:pt x="20328" y="20461"/>
                  </a:cubicBezTo>
                  <a:cubicBezTo>
                    <a:pt x="20488" y="20461"/>
                    <a:pt x="20562" y="20333"/>
                    <a:pt x="20602" y="20089"/>
                  </a:cubicBezTo>
                  <a:cubicBezTo>
                    <a:pt x="20677" y="19813"/>
                    <a:pt x="20276" y="19312"/>
                    <a:pt x="20201" y="18811"/>
                  </a:cubicBezTo>
                  <a:cubicBezTo>
                    <a:pt x="20126" y="18309"/>
                    <a:pt x="20552" y="17984"/>
                    <a:pt x="20978" y="17532"/>
                  </a:cubicBezTo>
                  <a:cubicBezTo>
                    <a:pt x="21330" y="17181"/>
                    <a:pt x="22023" y="16505"/>
                    <a:pt x="22395" y="16505"/>
                  </a:cubicBezTo>
                  <a:cubicBezTo>
                    <a:pt x="22474" y="16505"/>
                    <a:pt x="22538" y="16535"/>
                    <a:pt x="22582" y="16605"/>
                  </a:cubicBezTo>
                  <a:cubicBezTo>
                    <a:pt x="22833" y="17006"/>
                    <a:pt x="22783" y="17382"/>
                    <a:pt x="23284" y="17984"/>
                  </a:cubicBezTo>
                  <a:cubicBezTo>
                    <a:pt x="23810" y="18610"/>
                    <a:pt x="23660" y="19537"/>
                    <a:pt x="23760" y="19964"/>
                  </a:cubicBezTo>
                  <a:cubicBezTo>
                    <a:pt x="23885" y="20415"/>
                    <a:pt x="24387" y="21192"/>
                    <a:pt x="24612" y="21442"/>
                  </a:cubicBezTo>
                  <a:cubicBezTo>
                    <a:pt x="24650" y="21484"/>
                    <a:pt x="24690" y="21503"/>
                    <a:pt x="24731" y="21503"/>
                  </a:cubicBezTo>
                  <a:cubicBezTo>
                    <a:pt x="24935" y="21503"/>
                    <a:pt x="25151" y="21033"/>
                    <a:pt x="25088" y="20615"/>
                  </a:cubicBezTo>
                  <a:cubicBezTo>
                    <a:pt x="25038" y="20114"/>
                    <a:pt x="25464" y="19813"/>
                    <a:pt x="25715" y="19512"/>
                  </a:cubicBezTo>
                  <a:cubicBezTo>
                    <a:pt x="25941" y="19237"/>
                    <a:pt x="25840" y="18234"/>
                    <a:pt x="25590" y="17883"/>
                  </a:cubicBezTo>
                  <a:cubicBezTo>
                    <a:pt x="25364" y="17532"/>
                    <a:pt x="25389" y="16956"/>
                    <a:pt x="26342" y="16730"/>
                  </a:cubicBezTo>
                  <a:cubicBezTo>
                    <a:pt x="27319" y="16530"/>
                    <a:pt x="28422" y="15202"/>
                    <a:pt x="28447" y="14851"/>
                  </a:cubicBezTo>
                  <a:cubicBezTo>
                    <a:pt x="28447" y="14525"/>
                    <a:pt x="27795" y="13573"/>
                    <a:pt x="28021" y="13096"/>
                  </a:cubicBezTo>
                  <a:cubicBezTo>
                    <a:pt x="28208" y="12741"/>
                    <a:pt x="28756" y="12554"/>
                    <a:pt x="29076" y="12554"/>
                  </a:cubicBezTo>
                  <a:cubicBezTo>
                    <a:pt x="29185" y="12554"/>
                    <a:pt x="29267" y="12575"/>
                    <a:pt x="29299" y="12620"/>
                  </a:cubicBezTo>
                  <a:cubicBezTo>
                    <a:pt x="29415" y="12805"/>
                    <a:pt x="29488" y="13205"/>
                    <a:pt x="29815" y="13205"/>
                  </a:cubicBezTo>
                  <a:cubicBezTo>
                    <a:pt x="29842" y="13205"/>
                    <a:pt x="29870" y="13202"/>
                    <a:pt x="29901" y="13197"/>
                  </a:cubicBezTo>
                  <a:cubicBezTo>
                    <a:pt x="30327" y="13096"/>
                    <a:pt x="29725" y="12370"/>
                    <a:pt x="29901" y="11893"/>
                  </a:cubicBezTo>
                  <a:cubicBezTo>
                    <a:pt x="30076" y="11392"/>
                    <a:pt x="30753" y="11342"/>
                    <a:pt x="30828" y="11292"/>
                  </a:cubicBezTo>
                  <a:cubicBezTo>
                    <a:pt x="30878" y="11242"/>
                    <a:pt x="31730" y="10189"/>
                    <a:pt x="32081" y="9638"/>
                  </a:cubicBezTo>
                  <a:cubicBezTo>
                    <a:pt x="32399" y="9074"/>
                    <a:pt x="32239" y="8032"/>
                    <a:pt x="31904" y="8032"/>
                  </a:cubicBezTo>
                  <a:cubicBezTo>
                    <a:pt x="31896" y="8032"/>
                    <a:pt x="31888" y="8033"/>
                    <a:pt x="31881" y="8034"/>
                  </a:cubicBezTo>
                  <a:cubicBezTo>
                    <a:pt x="31867" y="8035"/>
                    <a:pt x="31853" y="8035"/>
                    <a:pt x="31839" y="8035"/>
                  </a:cubicBezTo>
                  <a:cubicBezTo>
                    <a:pt x="31532" y="8035"/>
                    <a:pt x="31287" y="7776"/>
                    <a:pt x="31454" y="7608"/>
                  </a:cubicBezTo>
                  <a:cubicBezTo>
                    <a:pt x="31580" y="7507"/>
                    <a:pt x="31956" y="6856"/>
                    <a:pt x="32632" y="6505"/>
                  </a:cubicBezTo>
                  <a:cubicBezTo>
                    <a:pt x="31705" y="4851"/>
                    <a:pt x="30602" y="3347"/>
                    <a:pt x="29324" y="1994"/>
                  </a:cubicBezTo>
                  <a:cubicBezTo>
                    <a:pt x="29299" y="1994"/>
                    <a:pt x="29299" y="1968"/>
                    <a:pt x="29274" y="1968"/>
                  </a:cubicBezTo>
                  <a:cubicBezTo>
                    <a:pt x="28723" y="1918"/>
                    <a:pt x="28196" y="1242"/>
                    <a:pt x="27620" y="1242"/>
                  </a:cubicBezTo>
                  <a:cubicBezTo>
                    <a:pt x="27613" y="1242"/>
                    <a:pt x="27606" y="1242"/>
                    <a:pt x="27600" y="1242"/>
                  </a:cubicBezTo>
                  <a:cubicBezTo>
                    <a:pt x="27042" y="1242"/>
                    <a:pt x="26986" y="213"/>
                    <a:pt x="26342" y="139"/>
                  </a:cubicBezTo>
                  <a:cubicBezTo>
                    <a:pt x="25812" y="78"/>
                    <a:pt x="25001" y="0"/>
                    <a:pt x="244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4002025" y="3670450"/>
              <a:ext cx="409800" cy="132250"/>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a:off x="4763325" y="3341525"/>
              <a:ext cx="468050" cy="163550"/>
            </a:xfrm>
            <a:custGeom>
              <a:avLst/>
              <a:gdLst/>
              <a:ahLst/>
              <a:cxnLst/>
              <a:rect l="l" t="t" r="r" b="b"/>
              <a:pathLst>
                <a:path w="18722" h="6542" extrusionOk="0">
                  <a:moveTo>
                    <a:pt x="5338" y="0"/>
                  </a:moveTo>
                  <a:cubicBezTo>
                    <a:pt x="4336" y="0"/>
                    <a:pt x="3509" y="827"/>
                    <a:pt x="3509" y="1830"/>
                  </a:cubicBezTo>
                  <a:lnTo>
                    <a:pt x="1328" y="1830"/>
                  </a:lnTo>
                  <a:cubicBezTo>
                    <a:pt x="602" y="1830"/>
                    <a:pt x="0" y="2431"/>
                    <a:pt x="0" y="3158"/>
                  </a:cubicBezTo>
                  <a:cubicBezTo>
                    <a:pt x="0" y="3885"/>
                    <a:pt x="602" y="4461"/>
                    <a:pt x="1328" y="4461"/>
                  </a:cubicBezTo>
                  <a:lnTo>
                    <a:pt x="5940" y="4461"/>
                  </a:lnTo>
                  <a:cubicBezTo>
                    <a:pt x="5790" y="4687"/>
                    <a:pt x="5689" y="4937"/>
                    <a:pt x="5689" y="5238"/>
                  </a:cubicBezTo>
                  <a:cubicBezTo>
                    <a:pt x="5689" y="5965"/>
                    <a:pt x="6291" y="6541"/>
                    <a:pt x="7018" y="6541"/>
                  </a:cubicBezTo>
                  <a:lnTo>
                    <a:pt x="15364" y="6541"/>
                  </a:lnTo>
                  <a:cubicBezTo>
                    <a:pt x="16090" y="6541"/>
                    <a:pt x="16692" y="5965"/>
                    <a:pt x="16692" y="5238"/>
                  </a:cubicBezTo>
                  <a:cubicBezTo>
                    <a:pt x="16692" y="4937"/>
                    <a:pt x="16592" y="4687"/>
                    <a:pt x="16441" y="4461"/>
                  </a:cubicBezTo>
                  <a:lnTo>
                    <a:pt x="17394" y="4461"/>
                  </a:lnTo>
                  <a:cubicBezTo>
                    <a:pt x="18120" y="4461"/>
                    <a:pt x="18722" y="3885"/>
                    <a:pt x="18722" y="3158"/>
                  </a:cubicBezTo>
                  <a:cubicBezTo>
                    <a:pt x="18722" y="2431"/>
                    <a:pt x="18120" y="1830"/>
                    <a:pt x="17394" y="1830"/>
                  </a:cubicBezTo>
                  <a:lnTo>
                    <a:pt x="15489" y="1830"/>
                  </a:lnTo>
                  <a:cubicBezTo>
                    <a:pt x="15489" y="827"/>
                    <a:pt x="14662" y="0"/>
                    <a:pt x="1365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a:off x="5130475" y="3859675"/>
              <a:ext cx="443025" cy="152300"/>
            </a:xfrm>
            <a:custGeom>
              <a:avLst/>
              <a:gdLst/>
              <a:ahLst/>
              <a:cxnLst/>
              <a:rect l="l" t="t" r="r" b="b"/>
              <a:pathLst>
                <a:path w="17721" h="6092" extrusionOk="0">
                  <a:moveTo>
                    <a:pt x="5064" y="1"/>
                  </a:moveTo>
                  <a:cubicBezTo>
                    <a:pt x="4111" y="1"/>
                    <a:pt x="3334" y="778"/>
                    <a:pt x="3334" y="1730"/>
                  </a:cubicBezTo>
                  <a:lnTo>
                    <a:pt x="1254" y="1730"/>
                  </a:lnTo>
                  <a:cubicBezTo>
                    <a:pt x="577" y="1730"/>
                    <a:pt x="1" y="2282"/>
                    <a:pt x="1" y="2983"/>
                  </a:cubicBezTo>
                  <a:cubicBezTo>
                    <a:pt x="1" y="3660"/>
                    <a:pt x="577" y="4237"/>
                    <a:pt x="1254" y="4237"/>
                  </a:cubicBezTo>
                  <a:lnTo>
                    <a:pt x="5665" y="4237"/>
                  </a:lnTo>
                  <a:cubicBezTo>
                    <a:pt x="5490" y="4412"/>
                    <a:pt x="5389" y="4663"/>
                    <a:pt x="5389" y="4938"/>
                  </a:cubicBezTo>
                  <a:cubicBezTo>
                    <a:pt x="5389" y="5565"/>
                    <a:pt x="5916" y="6091"/>
                    <a:pt x="6542" y="6091"/>
                  </a:cubicBezTo>
                  <a:lnTo>
                    <a:pt x="12332" y="6091"/>
                  </a:lnTo>
                  <a:cubicBezTo>
                    <a:pt x="12958" y="6091"/>
                    <a:pt x="13485" y="5565"/>
                    <a:pt x="13485" y="4938"/>
                  </a:cubicBezTo>
                  <a:cubicBezTo>
                    <a:pt x="13485" y="4663"/>
                    <a:pt x="13384" y="4412"/>
                    <a:pt x="13209" y="4237"/>
                  </a:cubicBezTo>
                  <a:lnTo>
                    <a:pt x="16467" y="4237"/>
                  </a:lnTo>
                  <a:cubicBezTo>
                    <a:pt x="17169" y="4237"/>
                    <a:pt x="17720" y="3660"/>
                    <a:pt x="17720" y="2983"/>
                  </a:cubicBezTo>
                  <a:cubicBezTo>
                    <a:pt x="17720" y="2282"/>
                    <a:pt x="17169" y="1730"/>
                    <a:pt x="16467" y="1730"/>
                  </a:cubicBezTo>
                  <a:lnTo>
                    <a:pt x="14663" y="1730"/>
                  </a:lnTo>
                  <a:cubicBezTo>
                    <a:pt x="14663" y="778"/>
                    <a:pt x="13886" y="1"/>
                    <a:pt x="12933"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a:off x="4177475" y="4193650"/>
              <a:ext cx="408550" cy="151025"/>
            </a:xfrm>
            <a:custGeom>
              <a:avLst/>
              <a:gdLst/>
              <a:ahLst/>
              <a:cxnLst/>
              <a:rect l="l" t="t" r="r" b="b"/>
              <a:pathLst>
                <a:path w="16342" h="6041" extrusionOk="0">
                  <a:moveTo>
                    <a:pt x="6817" y="0"/>
                  </a:moveTo>
                  <a:cubicBezTo>
                    <a:pt x="5990" y="0"/>
                    <a:pt x="5314" y="652"/>
                    <a:pt x="5289" y="1479"/>
                  </a:cubicBezTo>
                  <a:lnTo>
                    <a:pt x="1153" y="1479"/>
                  </a:lnTo>
                  <a:cubicBezTo>
                    <a:pt x="527" y="1479"/>
                    <a:pt x="0" y="1980"/>
                    <a:pt x="0" y="2632"/>
                  </a:cubicBezTo>
                  <a:cubicBezTo>
                    <a:pt x="0" y="3259"/>
                    <a:pt x="527" y="3760"/>
                    <a:pt x="1153" y="3760"/>
                  </a:cubicBezTo>
                  <a:lnTo>
                    <a:pt x="3434" y="3760"/>
                  </a:lnTo>
                  <a:cubicBezTo>
                    <a:pt x="3233" y="4010"/>
                    <a:pt x="3108" y="4311"/>
                    <a:pt x="3108" y="4662"/>
                  </a:cubicBezTo>
                  <a:cubicBezTo>
                    <a:pt x="3108" y="5414"/>
                    <a:pt x="3735" y="6041"/>
                    <a:pt x="4487" y="6041"/>
                  </a:cubicBezTo>
                  <a:lnTo>
                    <a:pt x="13183" y="6041"/>
                  </a:lnTo>
                  <a:cubicBezTo>
                    <a:pt x="13935" y="6041"/>
                    <a:pt x="14562" y="5414"/>
                    <a:pt x="14562" y="4662"/>
                  </a:cubicBezTo>
                  <a:cubicBezTo>
                    <a:pt x="14562" y="4311"/>
                    <a:pt x="14437" y="4010"/>
                    <a:pt x="14236" y="3760"/>
                  </a:cubicBezTo>
                  <a:lnTo>
                    <a:pt x="15188" y="3760"/>
                  </a:lnTo>
                  <a:cubicBezTo>
                    <a:pt x="15815" y="3760"/>
                    <a:pt x="16341" y="3259"/>
                    <a:pt x="16341" y="2632"/>
                  </a:cubicBezTo>
                  <a:cubicBezTo>
                    <a:pt x="16341" y="1980"/>
                    <a:pt x="15815" y="1479"/>
                    <a:pt x="15188" y="1479"/>
                  </a:cubicBezTo>
                  <a:lnTo>
                    <a:pt x="13509" y="1479"/>
                  </a:lnTo>
                  <a:cubicBezTo>
                    <a:pt x="13459" y="652"/>
                    <a:pt x="12782" y="0"/>
                    <a:pt x="1198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41"/>
          <p:cNvSpPr txBox="1">
            <a:spLocks noGrp="1"/>
          </p:cNvSpPr>
          <p:nvPr>
            <p:ph type="ctrTitle"/>
          </p:nvPr>
        </p:nvSpPr>
        <p:spPr>
          <a:xfrm>
            <a:off x="713100" y="742275"/>
            <a:ext cx="3926298" cy="3813872"/>
          </a:xfrm>
          <a:prstGeom prst="rect">
            <a:avLst/>
          </a:prstGeom>
        </p:spPr>
        <p:txBody>
          <a:bodyPr spcFirstLastPara="1" wrap="square" lIns="91425" tIns="91425" rIns="91425" bIns="91425" anchor="ctr" anchorCtr="0">
            <a:noAutofit/>
          </a:bodyPr>
          <a:lstStyle/>
          <a:p>
            <a:br>
              <a:rPr lang="en-US" sz="4400" b="1" dirty="0">
                <a:solidFill>
                  <a:srgbClr val="000000"/>
                </a:solidFill>
                <a:effectLst/>
                <a:latin typeface="Times New Roman" panose="02020603050405020304" pitchFamily="18" charset="0"/>
                <a:ea typeface="Times New Roman" panose="02020603050405020304" pitchFamily="18" charset="0"/>
              </a:rPr>
            </a:br>
            <a:r>
              <a:rPr lang="id-ID" sz="4400" b="1" dirty="0">
                <a:solidFill>
                  <a:srgbClr val="000000"/>
                </a:solidFill>
                <a:effectLst/>
                <a:latin typeface="Times New Roman" panose="02020603050405020304" pitchFamily="18" charset="0"/>
                <a:ea typeface="Times New Roman" panose="02020603050405020304" pitchFamily="18" charset="0"/>
              </a:rPr>
              <a:t>Akulturasi Budaya Penduduk Lokal Betawi Dengan Para Pendatang </a:t>
            </a:r>
            <a:br>
              <a:rPr lang="id-ID" sz="1800" b="1" dirty="0">
                <a:solidFill>
                  <a:srgbClr val="000000"/>
                </a:solidFill>
                <a:effectLst/>
                <a:latin typeface="Times New Roman" panose="02020603050405020304" pitchFamily="18" charset="0"/>
                <a:ea typeface="Times New Roman" panose="02020603050405020304" pitchFamily="18" charset="0"/>
              </a:rPr>
            </a:br>
            <a:endParaRPr sz="5600" dirty="0"/>
          </a:p>
        </p:txBody>
      </p:sp>
      <p:grpSp>
        <p:nvGrpSpPr>
          <p:cNvPr id="1428" name="Google Shape;1428;p41"/>
          <p:cNvGrpSpPr/>
          <p:nvPr/>
        </p:nvGrpSpPr>
        <p:grpSpPr>
          <a:xfrm>
            <a:off x="4874146" y="1738126"/>
            <a:ext cx="3979914" cy="3405318"/>
            <a:chOff x="5063599" y="1738126"/>
            <a:chExt cx="3979914" cy="3405318"/>
          </a:xfrm>
        </p:grpSpPr>
        <p:sp>
          <p:nvSpPr>
            <p:cNvPr id="1429" name="Google Shape;1429;p41"/>
            <p:cNvSpPr/>
            <p:nvPr/>
          </p:nvSpPr>
          <p:spPr>
            <a:xfrm>
              <a:off x="5100186" y="4245498"/>
              <a:ext cx="302545" cy="408985"/>
            </a:xfrm>
            <a:custGeom>
              <a:avLst/>
              <a:gdLst/>
              <a:ahLst/>
              <a:cxnLst/>
              <a:rect l="l" t="t" r="r" b="b"/>
              <a:pathLst>
                <a:path w="5590" h="7557" extrusionOk="0">
                  <a:moveTo>
                    <a:pt x="5590" y="0"/>
                  </a:moveTo>
                  <a:lnTo>
                    <a:pt x="703" y="301"/>
                  </a:lnTo>
                  <a:cubicBezTo>
                    <a:pt x="703" y="301"/>
                    <a:pt x="1" y="4913"/>
                    <a:pt x="1479" y="7219"/>
                  </a:cubicBezTo>
                  <a:cubicBezTo>
                    <a:pt x="1631" y="7450"/>
                    <a:pt x="1859" y="7557"/>
                    <a:pt x="2083" y="7557"/>
                  </a:cubicBezTo>
                  <a:cubicBezTo>
                    <a:pt x="2415" y="7557"/>
                    <a:pt x="2738" y="7322"/>
                    <a:pt x="2783" y="6918"/>
                  </a:cubicBezTo>
                  <a:lnTo>
                    <a:pt x="3134" y="3284"/>
                  </a:lnTo>
                  <a:lnTo>
                    <a:pt x="3710" y="5239"/>
                  </a:lnTo>
                  <a:cubicBezTo>
                    <a:pt x="3785" y="5539"/>
                    <a:pt x="4061" y="5740"/>
                    <a:pt x="4362" y="5740"/>
                  </a:cubicBezTo>
                  <a:cubicBezTo>
                    <a:pt x="4713" y="5740"/>
                    <a:pt x="5013" y="5489"/>
                    <a:pt x="5063" y="5138"/>
                  </a:cubicBezTo>
                  <a:lnTo>
                    <a:pt x="5590"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5135474" y="4245498"/>
              <a:ext cx="267257" cy="310649"/>
            </a:xfrm>
            <a:custGeom>
              <a:avLst/>
              <a:gdLst/>
              <a:ahLst/>
              <a:cxnLst/>
              <a:rect l="l" t="t" r="r" b="b"/>
              <a:pathLst>
                <a:path w="4938" h="5740" extrusionOk="0">
                  <a:moveTo>
                    <a:pt x="4938" y="0"/>
                  </a:moveTo>
                  <a:lnTo>
                    <a:pt x="51" y="301"/>
                  </a:lnTo>
                  <a:cubicBezTo>
                    <a:pt x="51" y="301"/>
                    <a:pt x="25" y="452"/>
                    <a:pt x="0" y="752"/>
                  </a:cubicBezTo>
                  <a:lnTo>
                    <a:pt x="2908" y="1955"/>
                  </a:lnTo>
                  <a:lnTo>
                    <a:pt x="3509" y="5715"/>
                  </a:lnTo>
                  <a:cubicBezTo>
                    <a:pt x="3584" y="5740"/>
                    <a:pt x="3635" y="5740"/>
                    <a:pt x="3710" y="5740"/>
                  </a:cubicBezTo>
                  <a:cubicBezTo>
                    <a:pt x="4061" y="5740"/>
                    <a:pt x="4361" y="5489"/>
                    <a:pt x="4411" y="5138"/>
                  </a:cubicBezTo>
                  <a:lnTo>
                    <a:pt x="4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a:off x="5804215" y="3922659"/>
              <a:ext cx="495167" cy="1220785"/>
            </a:xfrm>
            <a:custGeom>
              <a:avLst/>
              <a:gdLst/>
              <a:ahLst/>
              <a:cxnLst/>
              <a:rect l="l" t="t" r="r" b="b"/>
              <a:pathLst>
                <a:path w="9149" h="22557" extrusionOk="0">
                  <a:moveTo>
                    <a:pt x="6767" y="0"/>
                  </a:moveTo>
                  <a:lnTo>
                    <a:pt x="0" y="301"/>
                  </a:lnTo>
                  <a:lnTo>
                    <a:pt x="0" y="8046"/>
                  </a:lnTo>
                  <a:lnTo>
                    <a:pt x="727" y="8046"/>
                  </a:lnTo>
                  <a:lnTo>
                    <a:pt x="1304" y="22557"/>
                  </a:lnTo>
                  <a:lnTo>
                    <a:pt x="9148" y="22557"/>
                  </a:lnTo>
                  <a:lnTo>
                    <a:pt x="6767"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5307747" y="3922659"/>
              <a:ext cx="496520" cy="1220785"/>
            </a:xfrm>
            <a:custGeom>
              <a:avLst/>
              <a:gdLst/>
              <a:ahLst/>
              <a:cxnLst/>
              <a:rect l="l" t="t" r="r" b="b"/>
              <a:pathLst>
                <a:path w="9174" h="22557" extrusionOk="0">
                  <a:moveTo>
                    <a:pt x="2406" y="0"/>
                  </a:moveTo>
                  <a:lnTo>
                    <a:pt x="0" y="22557"/>
                  </a:lnTo>
                  <a:lnTo>
                    <a:pt x="7870" y="22557"/>
                  </a:lnTo>
                  <a:lnTo>
                    <a:pt x="8447" y="8046"/>
                  </a:lnTo>
                  <a:lnTo>
                    <a:pt x="9173" y="8046"/>
                  </a:lnTo>
                  <a:lnTo>
                    <a:pt x="9173" y="301"/>
                  </a:lnTo>
                  <a:lnTo>
                    <a:pt x="240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5307747" y="3922659"/>
              <a:ext cx="217085" cy="1220785"/>
            </a:xfrm>
            <a:custGeom>
              <a:avLst/>
              <a:gdLst/>
              <a:ahLst/>
              <a:cxnLst/>
              <a:rect l="l" t="t" r="r" b="b"/>
              <a:pathLst>
                <a:path w="4011" h="22557" extrusionOk="0">
                  <a:moveTo>
                    <a:pt x="2406" y="0"/>
                  </a:moveTo>
                  <a:lnTo>
                    <a:pt x="0" y="22557"/>
                  </a:lnTo>
                  <a:lnTo>
                    <a:pt x="2356" y="22557"/>
                  </a:lnTo>
                  <a:lnTo>
                    <a:pt x="4010" y="76"/>
                  </a:lnTo>
                  <a:lnTo>
                    <a:pt x="2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6070066" y="2461739"/>
              <a:ext cx="748839" cy="573834"/>
            </a:xfrm>
            <a:custGeom>
              <a:avLst/>
              <a:gdLst/>
              <a:ahLst/>
              <a:cxnLst/>
              <a:rect l="l" t="t" r="r" b="b"/>
              <a:pathLst>
                <a:path w="13836" h="10603" extrusionOk="0">
                  <a:moveTo>
                    <a:pt x="12833" y="1"/>
                  </a:moveTo>
                  <a:lnTo>
                    <a:pt x="1" y="4888"/>
                  </a:lnTo>
                  <a:lnTo>
                    <a:pt x="402" y="10602"/>
                  </a:lnTo>
                  <a:lnTo>
                    <a:pt x="13835" y="7169"/>
                  </a:lnTo>
                  <a:lnTo>
                    <a:pt x="1283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6175876" y="2712704"/>
              <a:ext cx="640323" cy="704967"/>
            </a:xfrm>
            <a:custGeom>
              <a:avLst/>
              <a:gdLst/>
              <a:ahLst/>
              <a:cxnLst/>
              <a:rect l="l" t="t" r="r" b="b"/>
              <a:pathLst>
                <a:path w="11831" h="13026" extrusionOk="0">
                  <a:moveTo>
                    <a:pt x="577" y="0"/>
                  </a:moveTo>
                  <a:lnTo>
                    <a:pt x="1" y="7269"/>
                  </a:lnTo>
                  <a:lnTo>
                    <a:pt x="3359" y="11780"/>
                  </a:lnTo>
                  <a:cubicBezTo>
                    <a:pt x="3960" y="12575"/>
                    <a:pt x="4877" y="13025"/>
                    <a:pt x="5842" y="13025"/>
                  </a:cubicBezTo>
                  <a:cubicBezTo>
                    <a:pt x="6124" y="13025"/>
                    <a:pt x="6409" y="12987"/>
                    <a:pt x="6692" y="12908"/>
                  </a:cubicBezTo>
                  <a:lnTo>
                    <a:pt x="11830" y="11454"/>
                  </a:lnTo>
                  <a:lnTo>
                    <a:pt x="11379" y="6341"/>
                  </a:lnTo>
                  <a:lnTo>
                    <a:pt x="6617" y="7519"/>
                  </a:lnTo>
                  <a:cubicBezTo>
                    <a:pt x="6617" y="7519"/>
                    <a:pt x="6367" y="7118"/>
                    <a:pt x="4261" y="4487"/>
                  </a:cubicBezTo>
                  <a:cubicBezTo>
                    <a:pt x="2156" y="1830"/>
                    <a:pt x="577" y="0"/>
                    <a:pt x="57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6451252" y="2461739"/>
              <a:ext cx="367654" cy="473442"/>
            </a:xfrm>
            <a:custGeom>
              <a:avLst/>
              <a:gdLst/>
              <a:ahLst/>
              <a:cxnLst/>
              <a:rect l="l" t="t" r="r" b="b"/>
              <a:pathLst>
                <a:path w="6793" h="8748" extrusionOk="0">
                  <a:moveTo>
                    <a:pt x="5790" y="1"/>
                  </a:moveTo>
                  <a:lnTo>
                    <a:pt x="0" y="2206"/>
                  </a:lnTo>
                  <a:lnTo>
                    <a:pt x="627" y="8748"/>
                  </a:lnTo>
                  <a:lnTo>
                    <a:pt x="6792" y="7169"/>
                  </a:lnTo>
                  <a:lnTo>
                    <a:pt x="579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6683223" y="2461739"/>
              <a:ext cx="81400" cy="421920"/>
            </a:xfrm>
            <a:custGeom>
              <a:avLst/>
              <a:gdLst/>
              <a:ahLst/>
              <a:cxnLst/>
              <a:rect l="l" t="t" r="r" b="b"/>
              <a:pathLst>
                <a:path w="1504" h="7796" extrusionOk="0">
                  <a:moveTo>
                    <a:pt x="1504" y="1"/>
                  </a:moveTo>
                  <a:lnTo>
                    <a:pt x="0" y="7795"/>
                  </a:lnTo>
                  <a:lnTo>
                    <a:pt x="1028" y="7545"/>
                  </a:lnTo>
                  <a:lnTo>
                    <a:pt x="150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5338922" y="2646242"/>
              <a:ext cx="953638" cy="1867789"/>
            </a:xfrm>
            <a:custGeom>
              <a:avLst/>
              <a:gdLst/>
              <a:ahLst/>
              <a:cxnLst/>
              <a:rect l="l" t="t" r="r" b="b"/>
              <a:pathLst>
                <a:path w="17620" h="34512" extrusionOk="0">
                  <a:moveTo>
                    <a:pt x="6191" y="0"/>
                  </a:moveTo>
                  <a:lnTo>
                    <a:pt x="1580" y="1228"/>
                  </a:lnTo>
                  <a:lnTo>
                    <a:pt x="1" y="33234"/>
                  </a:lnTo>
                  <a:cubicBezTo>
                    <a:pt x="1" y="33234"/>
                    <a:pt x="277" y="33434"/>
                    <a:pt x="1003" y="33660"/>
                  </a:cubicBezTo>
                  <a:lnTo>
                    <a:pt x="1956" y="30101"/>
                  </a:lnTo>
                  <a:lnTo>
                    <a:pt x="1956" y="33910"/>
                  </a:lnTo>
                  <a:cubicBezTo>
                    <a:pt x="3309" y="34211"/>
                    <a:pt x="5465" y="34512"/>
                    <a:pt x="8798" y="34512"/>
                  </a:cubicBezTo>
                  <a:cubicBezTo>
                    <a:pt x="12156" y="34512"/>
                    <a:pt x="14312" y="34211"/>
                    <a:pt x="15665" y="33910"/>
                  </a:cubicBezTo>
                  <a:lnTo>
                    <a:pt x="15665" y="30101"/>
                  </a:lnTo>
                  <a:lnTo>
                    <a:pt x="16617" y="33660"/>
                  </a:lnTo>
                  <a:cubicBezTo>
                    <a:pt x="17344" y="33434"/>
                    <a:pt x="17620" y="33234"/>
                    <a:pt x="17620" y="33234"/>
                  </a:cubicBezTo>
                  <a:lnTo>
                    <a:pt x="16041" y="1228"/>
                  </a:lnTo>
                  <a:lnTo>
                    <a:pt x="11429" y="0"/>
                  </a:lnTo>
                  <a:lnTo>
                    <a:pt x="8798" y="1228"/>
                  </a:lnTo>
                  <a:lnTo>
                    <a:pt x="61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5671289" y="2533505"/>
              <a:ext cx="286254" cy="124963"/>
            </a:xfrm>
            <a:custGeom>
              <a:avLst/>
              <a:gdLst/>
              <a:ahLst/>
              <a:cxnLst/>
              <a:rect l="l" t="t" r="r" b="b"/>
              <a:pathLst>
                <a:path w="5289" h="2309" extrusionOk="0">
                  <a:moveTo>
                    <a:pt x="2525" y="0"/>
                  </a:moveTo>
                  <a:cubicBezTo>
                    <a:pt x="958" y="0"/>
                    <a:pt x="0" y="580"/>
                    <a:pt x="0" y="580"/>
                  </a:cubicBezTo>
                  <a:lnTo>
                    <a:pt x="727" y="1607"/>
                  </a:lnTo>
                  <a:lnTo>
                    <a:pt x="4211" y="2309"/>
                  </a:lnTo>
                  <a:cubicBezTo>
                    <a:pt x="4211" y="2309"/>
                    <a:pt x="4637" y="1758"/>
                    <a:pt x="5288" y="580"/>
                  </a:cubicBezTo>
                  <a:cubicBezTo>
                    <a:pt x="4244" y="145"/>
                    <a:pt x="3309" y="0"/>
                    <a:pt x="252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5619710" y="1963923"/>
              <a:ext cx="386651" cy="295766"/>
            </a:xfrm>
            <a:custGeom>
              <a:avLst/>
              <a:gdLst/>
              <a:ahLst/>
              <a:cxnLst/>
              <a:rect l="l" t="t" r="r" b="b"/>
              <a:pathLst>
                <a:path w="7144" h="5465" extrusionOk="0">
                  <a:moveTo>
                    <a:pt x="3535" y="1"/>
                  </a:moveTo>
                  <a:cubicBezTo>
                    <a:pt x="1555" y="1"/>
                    <a:pt x="1" y="1730"/>
                    <a:pt x="226" y="3710"/>
                  </a:cubicBezTo>
                  <a:lnTo>
                    <a:pt x="402" y="5465"/>
                  </a:lnTo>
                  <a:lnTo>
                    <a:pt x="6768" y="5465"/>
                  </a:lnTo>
                  <a:lnTo>
                    <a:pt x="6943" y="3710"/>
                  </a:lnTo>
                  <a:cubicBezTo>
                    <a:pt x="7144" y="1730"/>
                    <a:pt x="5615" y="1"/>
                    <a:pt x="361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5614298" y="2237944"/>
              <a:ext cx="96392" cy="96334"/>
            </a:xfrm>
            <a:custGeom>
              <a:avLst/>
              <a:gdLst/>
              <a:ahLst/>
              <a:cxnLst/>
              <a:rect l="l" t="t" r="r" b="b"/>
              <a:pathLst>
                <a:path w="1781" h="1780" extrusionOk="0">
                  <a:moveTo>
                    <a:pt x="878" y="0"/>
                  </a:moveTo>
                  <a:cubicBezTo>
                    <a:pt x="402" y="0"/>
                    <a:pt x="1" y="402"/>
                    <a:pt x="1" y="903"/>
                  </a:cubicBezTo>
                  <a:cubicBezTo>
                    <a:pt x="1" y="1379"/>
                    <a:pt x="402" y="1780"/>
                    <a:pt x="878" y="1780"/>
                  </a:cubicBezTo>
                  <a:cubicBezTo>
                    <a:pt x="1379" y="1780"/>
                    <a:pt x="1780" y="1379"/>
                    <a:pt x="1780" y="903"/>
                  </a:cubicBezTo>
                  <a:cubicBezTo>
                    <a:pt x="1780" y="402"/>
                    <a:pt x="1379" y="0"/>
                    <a:pt x="87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5915437" y="2237944"/>
              <a:ext cx="96338" cy="96334"/>
            </a:xfrm>
            <a:custGeom>
              <a:avLst/>
              <a:gdLst/>
              <a:ahLst/>
              <a:cxnLst/>
              <a:rect l="l" t="t" r="r" b="b"/>
              <a:pathLst>
                <a:path w="1780" h="1780" extrusionOk="0">
                  <a:moveTo>
                    <a:pt x="878" y="0"/>
                  </a:moveTo>
                  <a:cubicBezTo>
                    <a:pt x="402" y="0"/>
                    <a:pt x="1" y="402"/>
                    <a:pt x="1" y="903"/>
                  </a:cubicBezTo>
                  <a:cubicBezTo>
                    <a:pt x="1" y="1379"/>
                    <a:pt x="402" y="1780"/>
                    <a:pt x="878" y="1780"/>
                  </a:cubicBezTo>
                  <a:cubicBezTo>
                    <a:pt x="1379" y="1780"/>
                    <a:pt x="1780" y="1379"/>
                    <a:pt x="1780" y="903"/>
                  </a:cubicBezTo>
                  <a:cubicBezTo>
                    <a:pt x="1780" y="402"/>
                    <a:pt x="1379" y="0"/>
                    <a:pt x="87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5728227" y="2395277"/>
              <a:ext cx="170973" cy="309350"/>
            </a:xfrm>
            <a:custGeom>
              <a:avLst/>
              <a:gdLst/>
              <a:ahLst/>
              <a:cxnLst/>
              <a:rect l="l" t="t" r="r" b="b"/>
              <a:pathLst>
                <a:path w="3159" h="5716" extrusionOk="0">
                  <a:moveTo>
                    <a:pt x="1" y="1"/>
                  </a:moveTo>
                  <a:lnTo>
                    <a:pt x="1" y="4136"/>
                  </a:lnTo>
                  <a:cubicBezTo>
                    <a:pt x="1" y="5013"/>
                    <a:pt x="703" y="5715"/>
                    <a:pt x="1555" y="5715"/>
                  </a:cubicBezTo>
                  <a:lnTo>
                    <a:pt x="1580" y="5715"/>
                  </a:lnTo>
                  <a:cubicBezTo>
                    <a:pt x="2457" y="5715"/>
                    <a:pt x="3159" y="5013"/>
                    <a:pt x="3159" y="4136"/>
                  </a:cubicBezTo>
                  <a:lnTo>
                    <a:pt x="3159"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5728227" y="2362750"/>
              <a:ext cx="170973" cy="165499"/>
            </a:xfrm>
            <a:custGeom>
              <a:avLst/>
              <a:gdLst/>
              <a:ahLst/>
              <a:cxnLst/>
              <a:rect l="l" t="t" r="r" b="b"/>
              <a:pathLst>
                <a:path w="3159" h="3058" extrusionOk="0">
                  <a:moveTo>
                    <a:pt x="1" y="0"/>
                  </a:moveTo>
                  <a:lnTo>
                    <a:pt x="1" y="3058"/>
                  </a:lnTo>
                  <a:cubicBezTo>
                    <a:pt x="1805" y="2908"/>
                    <a:pt x="3159" y="1354"/>
                    <a:pt x="3159" y="1354"/>
                  </a:cubicBezTo>
                  <a:lnTo>
                    <a:pt x="3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5656352" y="2042617"/>
              <a:ext cx="312016" cy="428685"/>
            </a:xfrm>
            <a:custGeom>
              <a:avLst/>
              <a:gdLst/>
              <a:ahLst/>
              <a:cxnLst/>
              <a:rect l="l" t="t" r="r" b="b"/>
              <a:pathLst>
                <a:path w="5765" h="7921" extrusionOk="0">
                  <a:moveTo>
                    <a:pt x="2883" y="0"/>
                  </a:moveTo>
                  <a:cubicBezTo>
                    <a:pt x="2883" y="0"/>
                    <a:pt x="1" y="477"/>
                    <a:pt x="226" y="3158"/>
                  </a:cubicBezTo>
                  <a:cubicBezTo>
                    <a:pt x="477" y="5840"/>
                    <a:pt x="1053" y="7720"/>
                    <a:pt x="2883" y="7920"/>
                  </a:cubicBezTo>
                  <a:cubicBezTo>
                    <a:pt x="4737" y="7720"/>
                    <a:pt x="5314" y="5840"/>
                    <a:pt x="5539" y="3158"/>
                  </a:cubicBezTo>
                  <a:cubicBezTo>
                    <a:pt x="5765" y="477"/>
                    <a:pt x="2883" y="0"/>
                    <a:pt x="288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5755396" y="2346459"/>
              <a:ext cx="120747" cy="31606"/>
            </a:xfrm>
            <a:custGeom>
              <a:avLst/>
              <a:gdLst/>
              <a:ahLst/>
              <a:cxnLst/>
              <a:rect l="l" t="t" r="r" b="b"/>
              <a:pathLst>
                <a:path w="2231" h="584" extrusionOk="0">
                  <a:moveTo>
                    <a:pt x="150" y="1"/>
                  </a:moveTo>
                  <a:cubicBezTo>
                    <a:pt x="25" y="1"/>
                    <a:pt x="0" y="126"/>
                    <a:pt x="75" y="201"/>
                  </a:cubicBezTo>
                  <a:cubicBezTo>
                    <a:pt x="285" y="366"/>
                    <a:pt x="646" y="584"/>
                    <a:pt x="1105" y="584"/>
                  </a:cubicBezTo>
                  <a:cubicBezTo>
                    <a:pt x="1416" y="584"/>
                    <a:pt x="1771" y="484"/>
                    <a:pt x="2156" y="201"/>
                  </a:cubicBezTo>
                  <a:cubicBezTo>
                    <a:pt x="2231" y="151"/>
                    <a:pt x="2206" y="1"/>
                    <a:pt x="208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5857093" y="2240650"/>
              <a:ext cx="63810" cy="16344"/>
            </a:xfrm>
            <a:custGeom>
              <a:avLst/>
              <a:gdLst/>
              <a:ahLst/>
              <a:cxnLst/>
              <a:rect l="l" t="t" r="r" b="b"/>
              <a:pathLst>
                <a:path w="1179" h="302" fill="none" extrusionOk="0">
                  <a:moveTo>
                    <a:pt x="1" y="301"/>
                  </a:moveTo>
                  <a:lnTo>
                    <a:pt x="1179" y="1"/>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5848974" y="2175541"/>
              <a:ext cx="81454" cy="33987"/>
            </a:xfrm>
            <a:custGeom>
              <a:avLst/>
              <a:gdLst/>
              <a:ahLst/>
              <a:cxnLst/>
              <a:rect l="l" t="t" r="r" b="b"/>
              <a:pathLst>
                <a:path w="1505" h="628" fill="none" extrusionOk="0">
                  <a:moveTo>
                    <a:pt x="0" y="51"/>
                  </a:moveTo>
                  <a:cubicBezTo>
                    <a:pt x="0" y="51"/>
                    <a:pt x="1103" y="1"/>
                    <a:pt x="1504" y="627"/>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5703817" y="2240650"/>
              <a:ext cx="65163" cy="16344"/>
            </a:xfrm>
            <a:custGeom>
              <a:avLst/>
              <a:gdLst/>
              <a:ahLst/>
              <a:cxnLst/>
              <a:rect l="l" t="t" r="r" b="b"/>
              <a:pathLst>
                <a:path w="1204" h="302" fill="none" extrusionOk="0">
                  <a:moveTo>
                    <a:pt x="1204" y="301"/>
                  </a:moveTo>
                  <a:lnTo>
                    <a:pt x="1" y="1"/>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5694346" y="2175541"/>
              <a:ext cx="82807" cy="33987"/>
            </a:xfrm>
            <a:custGeom>
              <a:avLst/>
              <a:gdLst/>
              <a:ahLst/>
              <a:cxnLst/>
              <a:rect l="l" t="t" r="r" b="b"/>
              <a:pathLst>
                <a:path w="1530" h="628" fill="none" extrusionOk="0">
                  <a:moveTo>
                    <a:pt x="1529" y="51"/>
                  </a:moveTo>
                  <a:cubicBezTo>
                    <a:pt x="1529" y="51"/>
                    <a:pt x="426" y="1"/>
                    <a:pt x="0" y="627"/>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5800156" y="2297641"/>
              <a:ext cx="39401" cy="16344"/>
            </a:xfrm>
            <a:custGeom>
              <a:avLst/>
              <a:gdLst/>
              <a:ahLst/>
              <a:cxnLst/>
              <a:rect l="l" t="t" r="r" b="b"/>
              <a:pathLst>
                <a:path w="728" h="302" fill="none" extrusionOk="0">
                  <a:moveTo>
                    <a:pt x="0" y="301"/>
                  </a:moveTo>
                  <a:lnTo>
                    <a:pt x="727" y="301"/>
                  </a:lnTo>
                  <a:lnTo>
                    <a:pt x="727" y="0"/>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5813686" y="2564842"/>
              <a:ext cx="143858" cy="147910"/>
            </a:xfrm>
            <a:custGeom>
              <a:avLst/>
              <a:gdLst/>
              <a:ahLst/>
              <a:cxnLst/>
              <a:rect l="l" t="t" r="r" b="b"/>
              <a:pathLst>
                <a:path w="2658" h="2733" extrusionOk="0">
                  <a:moveTo>
                    <a:pt x="2657" y="1"/>
                  </a:moveTo>
                  <a:lnTo>
                    <a:pt x="477" y="677"/>
                  </a:lnTo>
                  <a:lnTo>
                    <a:pt x="1" y="2732"/>
                  </a:lnTo>
                  <a:cubicBezTo>
                    <a:pt x="1956" y="2357"/>
                    <a:pt x="2657" y="1504"/>
                    <a:pt x="2657" y="1504"/>
                  </a:cubicBezTo>
                  <a:lnTo>
                    <a:pt x="26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5671289" y="2564842"/>
              <a:ext cx="142450" cy="147910"/>
            </a:xfrm>
            <a:custGeom>
              <a:avLst/>
              <a:gdLst/>
              <a:ahLst/>
              <a:cxnLst/>
              <a:rect l="l" t="t" r="r" b="b"/>
              <a:pathLst>
                <a:path w="2632" h="2733" extrusionOk="0">
                  <a:moveTo>
                    <a:pt x="0" y="1"/>
                  </a:moveTo>
                  <a:lnTo>
                    <a:pt x="0" y="1504"/>
                  </a:lnTo>
                  <a:cubicBezTo>
                    <a:pt x="0" y="1504"/>
                    <a:pt x="702" y="2357"/>
                    <a:pt x="2632" y="2732"/>
                  </a:cubicBezTo>
                  <a:lnTo>
                    <a:pt x="2181" y="677"/>
                  </a:lnTo>
                  <a:lnTo>
                    <a:pt x="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8296026" y="3523887"/>
              <a:ext cx="428704" cy="1619541"/>
            </a:xfrm>
            <a:custGeom>
              <a:avLst/>
              <a:gdLst/>
              <a:ahLst/>
              <a:cxnLst/>
              <a:rect l="l" t="t" r="r" b="b"/>
              <a:pathLst>
                <a:path w="7921" h="29925" extrusionOk="0">
                  <a:moveTo>
                    <a:pt x="4938" y="0"/>
                  </a:moveTo>
                  <a:lnTo>
                    <a:pt x="1" y="150"/>
                  </a:lnTo>
                  <a:lnTo>
                    <a:pt x="1" y="9023"/>
                  </a:lnTo>
                  <a:lnTo>
                    <a:pt x="753" y="9023"/>
                  </a:lnTo>
                  <a:lnTo>
                    <a:pt x="753" y="29925"/>
                  </a:lnTo>
                  <a:lnTo>
                    <a:pt x="7921" y="29925"/>
                  </a:lnTo>
                  <a:cubicBezTo>
                    <a:pt x="7244" y="13885"/>
                    <a:pt x="4938" y="0"/>
                    <a:pt x="493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7867374" y="3523887"/>
              <a:ext cx="428704" cy="1619541"/>
            </a:xfrm>
            <a:custGeom>
              <a:avLst/>
              <a:gdLst/>
              <a:ahLst/>
              <a:cxnLst/>
              <a:rect l="l" t="t" r="r" b="b"/>
              <a:pathLst>
                <a:path w="7921" h="29925" extrusionOk="0">
                  <a:moveTo>
                    <a:pt x="2983" y="0"/>
                  </a:moveTo>
                  <a:cubicBezTo>
                    <a:pt x="2983" y="0"/>
                    <a:pt x="653" y="13885"/>
                    <a:pt x="1" y="29925"/>
                  </a:cubicBezTo>
                  <a:lnTo>
                    <a:pt x="7169" y="29925"/>
                  </a:lnTo>
                  <a:lnTo>
                    <a:pt x="7169" y="9023"/>
                  </a:lnTo>
                  <a:lnTo>
                    <a:pt x="7921" y="9023"/>
                  </a:lnTo>
                  <a:lnTo>
                    <a:pt x="7921" y="150"/>
                  </a:lnTo>
                  <a:lnTo>
                    <a:pt x="2983"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7986769" y="3523887"/>
              <a:ext cx="203501" cy="284888"/>
            </a:xfrm>
            <a:custGeom>
              <a:avLst/>
              <a:gdLst/>
              <a:ahLst/>
              <a:cxnLst/>
              <a:rect l="l" t="t" r="r" b="b"/>
              <a:pathLst>
                <a:path w="3760" h="5264" extrusionOk="0">
                  <a:moveTo>
                    <a:pt x="777" y="0"/>
                  </a:moveTo>
                  <a:cubicBezTo>
                    <a:pt x="777" y="0"/>
                    <a:pt x="452" y="1955"/>
                    <a:pt x="0" y="5263"/>
                  </a:cubicBezTo>
                  <a:cubicBezTo>
                    <a:pt x="2908" y="4361"/>
                    <a:pt x="3609" y="1504"/>
                    <a:pt x="3760" y="100"/>
                  </a:cubicBezTo>
                  <a:lnTo>
                    <a:pt x="77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8255326" y="3553708"/>
              <a:ext cx="82807" cy="458505"/>
            </a:xfrm>
            <a:custGeom>
              <a:avLst/>
              <a:gdLst/>
              <a:ahLst/>
              <a:cxnLst/>
              <a:rect l="l" t="t" r="r" b="b"/>
              <a:pathLst>
                <a:path w="1530" h="8472" extrusionOk="0">
                  <a:moveTo>
                    <a:pt x="1" y="0"/>
                  </a:moveTo>
                  <a:lnTo>
                    <a:pt x="1" y="8472"/>
                  </a:lnTo>
                  <a:lnTo>
                    <a:pt x="1530" y="8472"/>
                  </a:lnTo>
                  <a:lnTo>
                    <a:pt x="1530"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7867374" y="3523887"/>
              <a:ext cx="229317" cy="1619541"/>
            </a:xfrm>
            <a:custGeom>
              <a:avLst/>
              <a:gdLst/>
              <a:ahLst/>
              <a:cxnLst/>
              <a:rect l="l" t="t" r="r" b="b"/>
              <a:pathLst>
                <a:path w="4237" h="29925" extrusionOk="0">
                  <a:moveTo>
                    <a:pt x="2983" y="0"/>
                  </a:moveTo>
                  <a:cubicBezTo>
                    <a:pt x="2983" y="0"/>
                    <a:pt x="653" y="13885"/>
                    <a:pt x="1" y="29925"/>
                  </a:cubicBezTo>
                  <a:lnTo>
                    <a:pt x="1505" y="29925"/>
                  </a:lnTo>
                  <a:cubicBezTo>
                    <a:pt x="2106" y="17243"/>
                    <a:pt x="3685" y="4286"/>
                    <a:pt x="4236" y="25"/>
                  </a:cubicBezTo>
                  <a:lnTo>
                    <a:pt x="298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8400483" y="3523887"/>
              <a:ext cx="204908" cy="284888"/>
            </a:xfrm>
            <a:custGeom>
              <a:avLst/>
              <a:gdLst/>
              <a:ahLst/>
              <a:cxnLst/>
              <a:rect l="l" t="t" r="r" b="b"/>
              <a:pathLst>
                <a:path w="3786" h="5264" extrusionOk="0">
                  <a:moveTo>
                    <a:pt x="3008" y="0"/>
                  </a:moveTo>
                  <a:lnTo>
                    <a:pt x="1" y="100"/>
                  </a:lnTo>
                  <a:cubicBezTo>
                    <a:pt x="176" y="1504"/>
                    <a:pt x="853" y="4361"/>
                    <a:pt x="3785" y="5263"/>
                  </a:cubicBezTo>
                  <a:cubicBezTo>
                    <a:pt x="3334" y="1955"/>
                    <a:pt x="3008" y="0"/>
                    <a:pt x="300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8017944" y="3523887"/>
              <a:ext cx="545392" cy="162955"/>
            </a:xfrm>
            <a:custGeom>
              <a:avLst/>
              <a:gdLst/>
              <a:ahLst/>
              <a:cxnLst/>
              <a:rect l="l" t="t" r="r" b="b"/>
              <a:pathLst>
                <a:path w="10077" h="3011" extrusionOk="0">
                  <a:moveTo>
                    <a:pt x="201" y="0"/>
                  </a:moveTo>
                  <a:cubicBezTo>
                    <a:pt x="201" y="0"/>
                    <a:pt x="126" y="426"/>
                    <a:pt x="1" y="1253"/>
                  </a:cubicBezTo>
                  <a:cubicBezTo>
                    <a:pt x="1669" y="2546"/>
                    <a:pt x="3197" y="3011"/>
                    <a:pt x="4532" y="3011"/>
                  </a:cubicBezTo>
                  <a:cubicBezTo>
                    <a:pt x="7931" y="3011"/>
                    <a:pt x="10076" y="0"/>
                    <a:pt x="10076" y="0"/>
                  </a:cubicBezTo>
                  <a:lnTo>
                    <a:pt x="10076" y="0"/>
                  </a:lnTo>
                  <a:lnTo>
                    <a:pt x="5139" y="150"/>
                  </a:lnTo>
                  <a:lnTo>
                    <a:pt x="20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7383138" y="2461739"/>
              <a:ext cx="748839" cy="573834"/>
            </a:xfrm>
            <a:custGeom>
              <a:avLst/>
              <a:gdLst/>
              <a:ahLst/>
              <a:cxnLst/>
              <a:rect l="l" t="t" r="r" b="b"/>
              <a:pathLst>
                <a:path w="13836" h="10603" extrusionOk="0">
                  <a:moveTo>
                    <a:pt x="1003" y="1"/>
                  </a:moveTo>
                  <a:lnTo>
                    <a:pt x="0" y="7169"/>
                  </a:lnTo>
                  <a:lnTo>
                    <a:pt x="13434" y="10602"/>
                  </a:lnTo>
                  <a:lnTo>
                    <a:pt x="13835" y="4888"/>
                  </a:lnTo>
                  <a:lnTo>
                    <a:pt x="1003"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7383138" y="2461739"/>
              <a:ext cx="367654" cy="473442"/>
            </a:xfrm>
            <a:custGeom>
              <a:avLst/>
              <a:gdLst/>
              <a:ahLst/>
              <a:cxnLst/>
              <a:rect l="l" t="t" r="r" b="b"/>
              <a:pathLst>
                <a:path w="6793" h="8748" extrusionOk="0">
                  <a:moveTo>
                    <a:pt x="1003" y="1"/>
                  </a:moveTo>
                  <a:lnTo>
                    <a:pt x="0" y="7169"/>
                  </a:lnTo>
                  <a:lnTo>
                    <a:pt x="6141" y="8748"/>
                  </a:lnTo>
                  <a:lnTo>
                    <a:pt x="6792" y="2206"/>
                  </a:lnTo>
                  <a:lnTo>
                    <a:pt x="100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7955540" y="1748246"/>
              <a:ext cx="681023" cy="680992"/>
            </a:xfrm>
            <a:custGeom>
              <a:avLst/>
              <a:gdLst/>
              <a:ahLst/>
              <a:cxnLst/>
              <a:rect l="l" t="t" r="r" b="b"/>
              <a:pathLst>
                <a:path w="12583" h="12583" extrusionOk="0">
                  <a:moveTo>
                    <a:pt x="6367" y="1"/>
                  </a:moveTo>
                  <a:cubicBezTo>
                    <a:pt x="6242" y="1"/>
                    <a:pt x="6141" y="101"/>
                    <a:pt x="6141" y="226"/>
                  </a:cubicBezTo>
                  <a:lnTo>
                    <a:pt x="6141" y="251"/>
                  </a:lnTo>
                  <a:lnTo>
                    <a:pt x="6116" y="251"/>
                  </a:lnTo>
                  <a:lnTo>
                    <a:pt x="6116" y="226"/>
                  </a:lnTo>
                  <a:cubicBezTo>
                    <a:pt x="6116" y="114"/>
                    <a:pt x="6036" y="22"/>
                    <a:pt x="5911" y="22"/>
                  </a:cubicBezTo>
                  <a:cubicBezTo>
                    <a:pt x="5896" y="22"/>
                    <a:pt x="5881" y="23"/>
                    <a:pt x="5866" y="26"/>
                  </a:cubicBezTo>
                  <a:cubicBezTo>
                    <a:pt x="5740" y="26"/>
                    <a:pt x="5640" y="126"/>
                    <a:pt x="5665" y="277"/>
                  </a:cubicBezTo>
                  <a:lnTo>
                    <a:pt x="5640" y="277"/>
                  </a:lnTo>
                  <a:cubicBezTo>
                    <a:pt x="5640" y="145"/>
                    <a:pt x="5545" y="71"/>
                    <a:pt x="5437" y="71"/>
                  </a:cubicBezTo>
                  <a:cubicBezTo>
                    <a:pt x="5421" y="71"/>
                    <a:pt x="5405" y="73"/>
                    <a:pt x="5389" y="76"/>
                  </a:cubicBezTo>
                  <a:cubicBezTo>
                    <a:pt x="5264" y="76"/>
                    <a:pt x="5164" y="201"/>
                    <a:pt x="5189" y="327"/>
                  </a:cubicBezTo>
                  <a:cubicBezTo>
                    <a:pt x="5145" y="218"/>
                    <a:pt x="5045" y="146"/>
                    <a:pt x="4937" y="146"/>
                  </a:cubicBezTo>
                  <a:cubicBezTo>
                    <a:pt x="4921" y="146"/>
                    <a:pt x="4904" y="148"/>
                    <a:pt x="4888" y="151"/>
                  </a:cubicBezTo>
                  <a:cubicBezTo>
                    <a:pt x="4763" y="176"/>
                    <a:pt x="4688" y="302"/>
                    <a:pt x="4713" y="452"/>
                  </a:cubicBezTo>
                  <a:cubicBezTo>
                    <a:pt x="4669" y="343"/>
                    <a:pt x="4568" y="272"/>
                    <a:pt x="4460" y="272"/>
                  </a:cubicBezTo>
                  <a:cubicBezTo>
                    <a:pt x="4444" y="272"/>
                    <a:pt x="4428" y="273"/>
                    <a:pt x="4412" y="277"/>
                  </a:cubicBezTo>
                  <a:cubicBezTo>
                    <a:pt x="4287" y="327"/>
                    <a:pt x="4212" y="452"/>
                    <a:pt x="4262" y="577"/>
                  </a:cubicBezTo>
                  <a:cubicBezTo>
                    <a:pt x="4224" y="484"/>
                    <a:pt x="4132" y="433"/>
                    <a:pt x="4036" y="433"/>
                  </a:cubicBezTo>
                  <a:cubicBezTo>
                    <a:pt x="4002" y="433"/>
                    <a:pt x="3968" y="439"/>
                    <a:pt x="3936" y="452"/>
                  </a:cubicBezTo>
                  <a:cubicBezTo>
                    <a:pt x="3836" y="502"/>
                    <a:pt x="3760" y="652"/>
                    <a:pt x="3811" y="753"/>
                  </a:cubicBezTo>
                  <a:cubicBezTo>
                    <a:pt x="3774" y="679"/>
                    <a:pt x="3683" y="633"/>
                    <a:pt x="3588" y="633"/>
                  </a:cubicBezTo>
                  <a:cubicBezTo>
                    <a:pt x="3554" y="633"/>
                    <a:pt x="3518" y="639"/>
                    <a:pt x="3485" y="652"/>
                  </a:cubicBezTo>
                  <a:cubicBezTo>
                    <a:pt x="3384" y="703"/>
                    <a:pt x="3334" y="853"/>
                    <a:pt x="3384" y="978"/>
                  </a:cubicBezTo>
                  <a:cubicBezTo>
                    <a:pt x="3337" y="900"/>
                    <a:pt x="3261" y="861"/>
                    <a:pt x="3186" y="861"/>
                  </a:cubicBezTo>
                  <a:cubicBezTo>
                    <a:pt x="3141" y="861"/>
                    <a:pt x="3096" y="875"/>
                    <a:pt x="3059" y="903"/>
                  </a:cubicBezTo>
                  <a:cubicBezTo>
                    <a:pt x="2958" y="953"/>
                    <a:pt x="2908" y="1104"/>
                    <a:pt x="2983" y="1229"/>
                  </a:cubicBezTo>
                  <a:cubicBezTo>
                    <a:pt x="2936" y="1151"/>
                    <a:pt x="2860" y="1111"/>
                    <a:pt x="2779" y="1111"/>
                  </a:cubicBezTo>
                  <a:cubicBezTo>
                    <a:pt x="2730" y="1111"/>
                    <a:pt x="2680" y="1126"/>
                    <a:pt x="2633" y="1154"/>
                  </a:cubicBezTo>
                  <a:cubicBezTo>
                    <a:pt x="2532" y="1229"/>
                    <a:pt x="2507" y="1379"/>
                    <a:pt x="2582" y="1505"/>
                  </a:cubicBezTo>
                  <a:cubicBezTo>
                    <a:pt x="2540" y="1448"/>
                    <a:pt x="2474" y="1416"/>
                    <a:pt x="2407" y="1416"/>
                  </a:cubicBezTo>
                  <a:cubicBezTo>
                    <a:pt x="2354" y="1416"/>
                    <a:pt x="2301" y="1436"/>
                    <a:pt x="2257" y="1480"/>
                  </a:cubicBezTo>
                  <a:cubicBezTo>
                    <a:pt x="2156" y="1555"/>
                    <a:pt x="2131" y="1705"/>
                    <a:pt x="2232" y="1805"/>
                  </a:cubicBezTo>
                  <a:lnTo>
                    <a:pt x="2206" y="1805"/>
                  </a:lnTo>
                  <a:cubicBezTo>
                    <a:pt x="2169" y="1755"/>
                    <a:pt x="2113" y="1730"/>
                    <a:pt x="2053" y="1730"/>
                  </a:cubicBezTo>
                  <a:cubicBezTo>
                    <a:pt x="1993" y="1730"/>
                    <a:pt x="1931" y="1755"/>
                    <a:pt x="1881" y="1805"/>
                  </a:cubicBezTo>
                  <a:cubicBezTo>
                    <a:pt x="1780" y="1906"/>
                    <a:pt x="1780" y="2031"/>
                    <a:pt x="1881" y="2131"/>
                  </a:cubicBezTo>
                  <a:cubicBezTo>
                    <a:pt x="1834" y="2096"/>
                    <a:pt x="1777" y="2078"/>
                    <a:pt x="1719" y="2078"/>
                  </a:cubicBezTo>
                  <a:cubicBezTo>
                    <a:pt x="1652" y="2078"/>
                    <a:pt x="1584" y="2103"/>
                    <a:pt x="1530" y="2156"/>
                  </a:cubicBezTo>
                  <a:cubicBezTo>
                    <a:pt x="1455" y="2256"/>
                    <a:pt x="1455" y="2407"/>
                    <a:pt x="1555" y="2507"/>
                  </a:cubicBezTo>
                  <a:cubicBezTo>
                    <a:pt x="1515" y="2477"/>
                    <a:pt x="1468" y="2463"/>
                    <a:pt x="1421" y="2463"/>
                  </a:cubicBezTo>
                  <a:cubicBezTo>
                    <a:pt x="1348" y="2463"/>
                    <a:pt x="1275" y="2497"/>
                    <a:pt x="1229" y="2557"/>
                  </a:cubicBezTo>
                  <a:cubicBezTo>
                    <a:pt x="1154" y="2657"/>
                    <a:pt x="1179" y="2808"/>
                    <a:pt x="1279" y="2883"/>
                  </a:cubicBezTo>
                  <a:cubicBezTo>
                    <a:pt x="1246" y="2858"/>
                    <a:pt x="1207" y="2847"/>
                    <a:pt x="1167" y="2847"/>
                  </a:cubicBezTo>
                  <a:cubicBezTo>
                    <a:pt x="1087" y="2847"/>
                    <a:pt x="1003" y="2891"/>
                    <a:pt x="953" y="2958"/>
                  </a:cubicBezTo>
                  <a:cubicBezTo>
                    <a:pt x="878" y="3084"/>
                    <a:pt x="928" y="3209"/>
                    <a:pt x="1029" y="3284"/>
                  </a:cubicBezTo>
                  <a:cubicBezTo>
                    <a:pt x="995" y="3271"/>
                    <a:pt x="961" y="3264"/>
                    <a:pt x="929" y="3264"/>
                  </a:cubicBezTo>
                  <a:cubicBezTo>
                    <a:pt x="840" y="3264"/>
                    <a:pt x="758" y="3311"/>
                    <a:pt x="703" y="3384"/>
                  </a:cubicBezTo>
                  <a:cubicBezTo>
                    <a:pt x="653" y="3510"/>
                    <a:pt x="703" y="3660"/>
                    <a:pt x="803" y="3710"/>
                  </a:cubicBezTo>
                  <a:cubicBezTo>
                    <a:pt x="771" y="3697"/>
                    <a:pt x="738" y="3691"/>
                    <a:pt x="707" y="3691"/>
                  </a:cubicBezTo>
                  <a:cubicBezTo>
                    <a:pt x="618" y="3691"/>
                    <a:pt x="539" y="3742"/>
                    <a:pt x="502" y="3835"/>
                  </a:cubicBezTo>
                  <a:cubicBezTo>
                    <a:pt x="452" y="3961"/>
                    <a:pt x="502" y="4111"/>
                    <a:pt x="628" y="4161"/>
                  </a:cubicBezTo>
                  <a:cubicBezTo>
                    <a:pt x="601" y="4151"/>
                    <a:pt x="573" y="4146"/>
                    <a:pt x="545" y="4146"/>
                  </a:cubicBezTo>
                  <a:cubicBezTo>
                    <a:pt x="444" y="4146"/>
                    <a:pt x="346" y="4213"/>
                    <a:pt x="327" y="4312"/>
                  </a:cubicBezTo>
                  <a:cubicBezTo>
                    <a:pt x="277" y="4437"/>
                    <a:pt x="352" y="4562"/>
                    <a:pt x="477" y="4612"/>
                  </a:cubicBezTo>
                  <a:cubicBezTo>
                    <a:pt x="461" y="4609"/>
                    <a:pt x="444" y="4608"/>
                    <a:pt x="428" y="4608"/>
                  </a:cubicBezTo>
                  <a:cubicBezTo>
                    <a:pt x="315" y="4608"/>
                    <a:pt x="198" y="4679"/>
                    <a:pt x="176" y="4788"/>
                  </a:cubicBezTo>
                  <a:cubicBezTo>
                    <a:pt x="151" y="4913"/>
                    <a:pt x="227" y="5038"/>
                    <a:pt x="352" y="5064"/>
                  </a:cubicBezTo>
                  <a:cubicBezTo>
                    <a:pt x="227" y="5064"/>
                    <a:pt x="101" y="5139"/>
                    <a:pt x="76" y="5264"/>
                  </a:cubicBezTo>
                  <a:cubicBezTo>
                    <a:pt x="51" y="5389"/>
                    <a:pt x="151" y="5515"/>
                    <a:pt x="277" y="5540"/>
                  </a:cubicBezTo>
                  <a:cubicBezTo>
                    <a:pt x="151" y="5540"/>
                    <a:pt x="26" y="5640"/>
                    <a:pt x="26" y="5765"/>
                  </a:cubicBezTo>
                  <a:cubicBezTo>
                    <a:pt x="1" y="5891"/>
                    <a:pt x="101" y="6016"/>
                    <a:pt x="227" y="6016"/>
                  </a:cubicBezTo>
                  <a:cubicBezTo>
                    <a:pt x="101" y="6016"/>
                    <a:pt x="1" y="6116"/>
                    <a:pt x="1" y="6267"/>
                  </a:cubicBezTo>
                  <a:cubicBezTo>
                    <a:pt x="1" y="6392"/>
                    <a:pt x="101" y="6492"/>
                    <a:pt x="227" y="6492"/>
                  </a:cubicBezTo>
                  <a:cubicBezTo>
                    <a:pt x="101" y="6517"/>
                    <a:pt x="1" y="6617"/>
                    <a:pt x="1" y="6743"/>
                  </a:cubicBezTo>
                  <a:cubicBezTo>
                    <a:pt x="26" y="6893"/>
                    <a:pt x="126" y="6968"/>
                    <a:pt x="277" y="6968"/>
                  </a:cubicBezTo>
                  <a:cubicBezTo>
                    <a:pt x="126" y="6993"/>
                    <a:pt x="51" y="7119"/>
                    <a:pt x="76" y="7244"/>
                  </a:cubicBezTo>
                  <a:cubicBezTo>
                    <a:pt x="76" y="7356"/>
                    <a:pt x="177" y="7448"/>
                    <a:pt x="288" y="7448"/>
                  </a:cubicBezTo>
                  <a:cubicBezTo>
                    <a:pt x="301" y="7448"/>
                    <a:pt x="314" y="7447"/>
                    <a:pt x="327" y="7444"/>
                  </a:cubicBezTo>
                  <a:lnTo>
                    <a:pt x="327" y="7444"/>
                  </a:lnTo>
                  <a:cubicBezTo>
                    <a:pt x="201" y="7470"/>
                    <a:pt x="126" y="7595"/>
                    <a:pt x="151" y="7720"/>
                  </a:cubicBezTo>
                  <a:cubicBezTo>
                    <a:pt x="195" y="7851"/>
                    <a:pt x="296" y="7925"/>
                    <a:pt x="404" y="7925"/>
                  </a:cubicBezTo>
                  <a:cubicBezTo>
                    <a:pt x="420" y="7925"/>
                    <a:pt x="436" y="7924"/>
                    <a:pt x="452" y="7921"/>
                  </a:cubicBezTo>
                  <a:lnTo>
                    <a:pt x="452" y="7921"/>
                  </a:lnTo>
                  <a:cubicBezTo>
                    <a:pt x="327" y="7946"/>
                    <a:pt x="252" y="8096"/>
                    <a:pt x="302" y="8221"/>
                  </a:cubicBezTo>
                  <a:cubicBezTo>
                    <a:pt x="323" y="8326"/>
                    <a:pt x="431" y="8378"/>
                    <a:pt x="538" y="8378"/>
                  </a:cubicBezTo>
                  <a:cubicBezTo>
                    <a:pt x="560" y="8378"/>
                    <a:pt x="582" y="8376"/>
                    <a:pt x="602" y="8372"/>
                  </a:cubicBezTo>
                  <a:lnTo>
                    <a:pt x="602" y="8372"/>
                  </a:lnTo>
                  <a:cubicBezTo>
                    <a:pt x="477" y="8422"/>
                    <a:pt x="402" y="8547"/>
                    <a:pt x="452" y="8673"/>
                  </a:cubicBezTo>
                  <a:cubicBezTo>
                    <a:pt x="489" y="8765"/>
                    <a:pt x="582" y="8817"/>
                    <a:pt x="678" y="8817"/>
                  </a:cubicBezTo>
                  <a:cubicBezTo>
                    <a:pt x="711" y="8817"/>
                    <a:pt x="746" y="8811"/>
                    <a:pt x="778" y="8798"/>
                  </a:cubicBezTo>
                  <a:cubicBezTo>
                    <a:pt x="778" y="8798"/>
                    <a:pt x="778" y="8823"/>
                    <a:pt x="778" y="8823"/>
                  </a:cubicBezTo>
                  <a:cubicBezTo>
                    <a:pt x="653" y="8873"/>
                    <a:pt x="602" y="9023"/>
                    <a:pt x="678" y="9124"/>
                  </a:cubicBezTo>
                  <a:cubicBezTo>
                    <a:pt x="712" y="9209"/>
                    <a:pt x="792" y="9259"/>
                    <a:pt x="872" y="9259"/>
                  </a:cubicBezTo>
                  <a:cubicBezTo>
                    <a:pt x="909" y="9259"/>
                    <a:pt x="946" y="9248"/>
                    <a:pt x="978" y="9224"/>
                  </a:cubicBezTo>
                  <a:lnTo>
                    <a:pt x="1003" y="9224"/>
                  </a:lnTo>
                  <a:cubicBezTo>
                    <a:pt x="978" y="9249"/>
                    <a:pt x="978" y="9249"/>
                    <a:pt x="978" y="9249"/>
                  </a:cubicBezTo>
                  <a:cubicBezTo>
                    <a:pt x="878" y="9299"/>
                    <a:pt x="853" y="9450"/>
                    <a:pt x="903" y="9575"/>
                  </a:cubicBezTo>
                  <a:cubicBezTo>
                    <a:pt x="953" y="9642"/>
                    <a:pt x="1037" y="9675"/>
                    <a:pt x="1117" y="9675"/>
                  </a:cubicBezTo>
                  <a:cubicBezTo>
                    <a:pt x="1157" y="9675"/>
                    <a:pt x="1196" y="9667"/>
                    <a:pt x="1229" y="9650"/>
                  </a:cubicBezTo>
                  <a:lnTo>
                    <a:pt x="1229" y="9650"/>
                  </a:lnTo>
                  <a:cubicBezTo>
                    <a:pt x="1129" y="9725"/>
                    <a:pt x="1104" y="9876"/>
                    <a:pt x="1179" y="9976"/>
                  </a:cubicBezTo>
                  <a:cubicBezTo>
                    <a:pt x="1224" y="10037"/>
                    <a:pt x="1298" y="10070"/>
                    <a:pt x="1370" y="10070"/>
                  </a:cubicBezTo>
                  <a:cubicBezTo>
                    <a:pt x="1418" y="10070"/>
                    <a:pt x="1465" y="10056"/>
                    <a:pt x="1505" y="10026"/>
                  </a:cubicBezTo>
                  <a:lnTo>
                    <a:pt x="1505" y="10026"/>
                  </a:lnTo>
                  <a:cubicBezTo>
                    <a:pt x="1404" y="10126"/>
                    <a:pt x="1404" y="10277"/>
                    <a:pt x="1480" y="10377"/>
                  </a:cubicBezTo>
                  <a:cubicBezTo>
                    <a:pt x="1533" y="10431"/>
                    <a:pt x="1602" y="10455"/>
                    <a:pt x="1669" y="10455"/>
                  </a:cubicBezTo>
                  <a:cubicBezTo>
                    <a:pt x="1727" y="10455"/>
                    <a:pt x="1784" y="10437"/>
                    <a:pt x="1831" y="10402"/>
                  </a:cubicBezTo>
                  <a:lnTo>
                    <a:pt x="1831" y="10402"/>
                  </a:lnTo>
                  <a:cubicBezTo>
                    <a:pt x="1730" y="10502"/>
                    <a:pt x="1730" y="10653"/>
                    <a:pt x="1831" y="10728"/>
                  </a:cubicBezTo>
                  <a:cubicBezTo>
                    <a:pt x="1868" y="10778"/>
                    <a:pt x="1925" y="10803"/>
                    <a:pt x="1984" y="10803"/>
                  </a:cubicBezTo>
                  <a:cubicBezTo>
                    <a:pt x="2044" y="10803"/>
                    <a:pt x="2106" y="10778"/>
                    <a:pt x="2156" y="10728"/>
                  </a:cubicBezTo>
                  <a:lnTo>
                    <a:pt x="2156" y="10728"/>
                  </a:lnTo>
                  <a:cubicBezTo>
                    <a:pt x="2081" y="10828"/>
                    <a:pt x="2081" y="10978"/>
                    <a:pt x="2181" y="11079"/>
                  </a:cubicBezTo>
                  <a:cubicBezTo>
                    <a:pt x="2228" y="11113"/>
                    <a:pt x="2285" y="11132"/>
                    <a:pt x="2343" y="11132"/>
                  </a:cubicBezTo>
                  <a:cubicBezTo>
                    <a:pt x="2410" y="11132"/>
                    <a:pt x="2479" y="11107"/>
                    <a:pt x="2532" y="11054"/>
                  </a:cubicBezTo>
                  <a:lnTo>
                    <a:pt x="2532" y="11054"/>
                  </a:lnTo>
                  <a:cubicBezTo>
                    <a:pt x="2457" y="11154"/>
                    <a:pt x="2482" y="11304"/>
                    <a:pt x="2582" y="11379"/>
                  </a:cubicBezTo>
                  <a:cubicBezTo>
                    <a:pt x="2622" y="11409"/>
                    <a:pt x="2669" y="11423"/>
                    <a:pt x="2717" y="11423"/>
                  </a:cubicBezTo>
                  <a:cubicBezTo>
                    <a:pt x="2790" y="11423"/>
                    <a:pt x="2863" y="11390"/>
                    <a:pt x="2908" y="11329"/>
                  </a:cubicBezTo>
                  <a:lnTo>
                    <a:pt x="2908" y="11329"/>
                  </a:lnTo>
                  <a:cubicBezTo>
                    <a:pt x="2833" y="11455"/>
                    <a:pt x="2883" y="11580"/>
                    <a:pt x="2983" y="11655"/>
                  </a:cubicBezTo>
                  <a:cubicBezTo>
                    <a:pt x="3025" y="11680"/>
                    <a:pt x="3067" y="11691"/>
                    <a:pt x="3107" y="11691"/>
                  </a:cubicBezTo>
                  <a:cubicBezTo>
                    <a:pt x="3187" y="11691"/>
                    <a:pt x="3259" y="11647"/>
                    <a:pt x="3309" y="11580"/>
                  </a:cubicBezTo>
                  <a:lnTo>
                    <a:pt x="3309" y="11580"/>
                  </a:lnTo>
                  <a:cubicBezTo>
                    <a:pt x="3259" y="11705"/>
                    <a:pt x="3309" y="11830"/>
                    <a:pt x="3410" y="11906"/>
                  </a:cubicBezTo>
                  <a:cubicBezTo>
                    <a:pt x="3443" y="11919"/>
                    <a:pt x="3478" y="11925"/>
                    <a:pt x="3513" y="11925"/>
                  </a:cubicBezTo>
                  <a:cubicBezTo>
                    <a:pt x="3608" y="11925"/>
                    <a:pt x="3699" y="11879"/>
                    <a:pt x="3735" y="11805"/>
                  </a:cubicBezTo>
                  <a:lnTo>
                    <a:pt x="3735" y="11805"/>
                  </a:lnTo>
                  <a:cubicBezTo>
                    <a:pt x="3685" y="11931"/>
                    <a:pt x="3760" y="12056"/>
                    <a:pt x="3861" y="12106"/>
                  </a:cubicBezTo>
                  <a:cubicBezTo>
                    <a:pt x="3893" y="12119"/>
                    <a:pt x="3927" y="12125"/>
                    <a:pt x="3961" y="12125"/>
                  </a:cubicBezTo>
                  <a:cubicBezTo>
                    <a:pt x="4057" y="12125"/>
                    <a:pt x="4149" y="12074"/>
                    <a:pt x="4186" y="11981"/>
                  </a:cubicBezTo>
                  <a:lnTo>
                    <a:pt x="4186" y="11981"/>
                  </a:lnTo>
                  <a:cubicBezTo>
                    <a:pt x="4136" y="12106"/>
                    <a:pt x="4212" y="12231"/>
                    <a:pt x="4337" y="12282"/>
                  </a:cubicBezTo>
                  <a:cubicBezTo>
                    <a:pt x="4364" y="12292"/>
                    <a:pt x="4390" y="12297"/>
                    <a:pt x="4416" y="12297"/>
                  </a:cubicBezTo>
                  <a:cubicBezTo>
                    <a:pt x="4512" y="12297"/>
                    <a:pt x="4598" y="12230"/>
                    <a:pt x="4638" y="12131"/>
                  </a:cubicBezTo>
                  <a:lnTo>
                    <a:pt x="4638" y="12131"/>
                  </a:lnTo>
                  <a:cubicBezTo>
                    <a:pt x="4613" y="12257"/>
                    <a:pt x="4688" y="12382"/>
                    <a:pt x="4813" y="12407"/>
                  </a:cubicBezTo>
                  <a:cubicBezTo>
                    <a:pt x="4836" y="12416"/>
                    <a:pt x="4858" y="12420"/>
                    <a:pt x="4880" y="12420"/>
                  </a:cubicBezTo>
                  <a:cubicBezTo>
                    <a:pt x="4980" y="12420"/>
                    <a:pt x="5068" y="12334"/>
                    <a:pt x="5089" y="12231"/>
                  </a:cubicBezTo>
                  <a:lnTo>
                    <a:pt x="5114" y="12231"/>
                  </a:lnTo>
                  <a:cubicBezTo>
                    <a:pt x="5089" y="12382"/>
                    <a:pt x="5164" y="12482"/>
                    <a:pt x="5289" y="12507"/>
                  </a:cubicBezTo>
                  <a:cubicBezTo>
                    <a:pt x="5308" y="12510"/>
                    <a:pt x="5327" y="12512"/>
                    <a:pt x="5344" y="12512"/>
                  </a:cubicBezTo>
                  <a:cubicBezTo>
                    <a:pt x="5464" y="12512"/>
                    <a:pt x="5543" y="12438"/>
                    <a:pt x="5565" y="12307"/>
                  </a:cubicBezTo>
                  <a:cubicBezTo>
                    <a:pt x="5565" y="12457"/>
                    <a:pt x="5665" y="12557"/>
                    <a:pt x="5790" y="12582"/>
                  </a:cubicBezTo>
                  <a:cubicBezTo>
                    <a:pt x="5916" y="12582"/>
                    <a:pt x="6041" y="12482"/>
                    <a:pt x="6041" y="12357"/>
                  </a:cubicBezTo>
                  <a:cubicBezTo>
                    <a:pt x="6041" y="12482"/>
                    <a:pt x="6166" y="12582"/>
                    <a:pt x="6292" y="12582"/>
                  </a:cubicBezTo>
                  <a:cubicBezTo>
                    <a:pt x="6342" y="12582"/>
                    <a:pt x="6417" y="12557"/>
                    <a:pt x="6442" y="12532"/>
                  </a:cubicBezTo>
                  <a:cubicBezTo>
                    <a:pt x="6492" y="12557"/>
                    <a:pt x="6567" y="12582"/>
                    <a:pt x="6618" y="12582"/>
                  </a:cubicBezTo>
                  <a:cubicBezTo>
                    <a:pt x="6743" y="12582"/>
                    <a:pt x="6843" y="12457"/>
                    <a:pt x="6843" y="12332"/>
                  </a:cubicBezTo>
                  <a:cubicBezTo>
                    <a:pt x="6866" y="12444"/>
                    <a:pt x="6968" y="12536"/>
                    <a:pt x="7080" y="12536"/>
                  </a:cubicBezTo>
                  <a:cubicBezTo>
                    <a:pt x="7093" y="12536"/>
                    <a:pt x="7106" y="12535"/>
                    <a:pt x="7119" y="12532"/>
                  </a:cubicBezTo>
                  <a:cubicBezTo>
                    <a:pt x="7244" y="12507"/>
                    <a:pt x="7344" y="12407"/>
                    <a:pt x="7319" y="12282"/>
                  </a:cubicBezTo>
                  <a:lnTo>
                    <a:pt x="7319" y="12282"/>
                  </a:lnTo>
                  <a:cubicBezTo>
                    <a:pt x="7341" y="12391"/>
                    <a:pt x="7439" y="12462"/>
                    <a:pt x="7547" y="12462"/>
                  </a:cubicBezTo>
                  <a:cubicBezTo>
                    <a:pt x="7563" y="12462"/>
                    <a:pt x="7579" y="12460"/>
                    <a:pt x="7595" y="12457"/>
                  </a:cubicBezTo>
                  <a:cubicBezTo>
                    <a:pt x="7720" y="12432"/>
                    <a:pt x="7821" y="12307"/>
                    <a:pt x="7796" y="12181"/>
                  </a:cubicBezTo>
                  <a:lnTo>
                    <a:pt x="7796" y="12181"/>
                  </a:lnTo>
                  <a:cubicBezTo>
                    <a:pt x="7816" y="12286"/>
                    <a:pt x="7924" y="12338"/>
                    <a:pt x="8032" y="12338"/>
                  </a:cubicBezTo>
                  <a:cubicBezTo>
                    <a:pt x="8054" y="12338"/>
                    <a:pt x="8075" y="12336"/>
                    <a:pt x="8096" y="12332"/>
                  </a:cubicBezTo>
                  <a:cubicBezTo>
                    <a:pt x="8222" y="12282"/>
                    <a:pt x="8272" y="12156"/>
                    <a:pt x="8247" y="12031"/>
                  </a:cubicBezTo>
                  <a:lnTo>
                    <a:pt x="8247" y="12031"/>
                  </a:lnTo>
                  <a:cubicBezTo>
                    <a:pt x="8288" y="12135"/>
                    <a:pt x="8382" y="12188"/>
                    <a:pt x="8485" y="12188"/>
                  </a:cubicBezTo>
                  <a:cubicBezTo>
                    <a:pt x="8506" y="12188"/>
                    <a:pt x="8526" y="12186"/>
                    <a:pt x="8547" y="12181"/>
                  </a:cubicBezTo>
                  <a:cubicBezTo>
                    <a:pt x="8673" y="12131"/>
                    <a:pt x="8748" y="11981"/>
                    <a:pt x="8698" y="11856"/>
                  </a:cubicBezTo>
                  <a:lnTo>
                    <a:pt x="8698" y="11856"/>
                  </a:lnTo>
                  <a:cubicBezTo>
                    <a:pt x="8735" y="11948"/>
                    <a:pt x="8827" y="12000"/>
                    <a:pt x="8913" y="12000"/>
                  </a:cubicBezTo>
                  <a:cubicBezTo>
                    <a:pt x="8943" y="12000"/>
                    <a:pt x="8973" y="11994"/>
                    <a:pt x="8999" y="11981"/>
                  </a:cubicBezTo>
                  <a:cubicBezTo>
                    <a:pt x="9124" y="11906"/>
                    <a:pt x="9174" y="11780"/>
                    <a:pt x="9124" y="11655"/>
                  </a:cubicBezTo>
                  <a:lnTo>
                    <a:pt x="9124" y="11655"/>
                  </a:lnTo>
                  <a:cubicBezTo>
                    <a:pt x="9174" y="11722"/>
                    <a:pt x="9246" y="11766"/>
                    <a:pt x="9326" y="11766"/>
                  </a:cubicBezTo>
                  <a:cubicBezTo>
                    <a:pt x="9366" y="11766"/>
                    <a:pt x="9408" y="11755"/>
                    <a:pt x="9450" y="11730"/>
                  </a:cubicBezTo>
                  <a:cubicBezTo>
                    <a:pt x="9550" y="11680"/>
                    <a:pt x="9600" y="11530"/>
                    <a:pt x="9525" y="11429"/>
                  </a:cubicBezTo>
                  <a:cubicBezTo>
                    <a:pt x="9525" y="11404"/>
                    <a:pt x="9525" y="11404"/>
                    <a:pt x="9525" y="11404"/>
                  </a:cubicBezTo>
                  <a:lnTo>
                    <a:pt x="9550" y="11404"/>
                  </a:lnTo>
                  <a:cubicBezTo>
                    <a:pt x="9597" y="11483"/>
                    <a:pt x="9663" y="11522"/>
                    <a:pt x="9737" y="11522"/>
                  </a:cubicBezTo>
                  <a:cubicBezTo>
                    <a:pt x="9782" y="11522"/>
                    <a:pt x="9829" y="11508"/>
                    <a:pt x="9876" y="11480"/>
                  </a:cubicBezTo>
                  <a:cubicBezTo>
                    <a:pt x="9976" y="11404"/>
                    <a:pt x="10001" y="11254"/>
                    <a:pt x="9926" y="11154"/>
                  </a:cubicBezTo>
                  <a:lnTo>
                    <a:pt x="9926" y="11154"/>
                  </a:lnTo>
                  <a:cubicBezTo>
                    <a:pt x="9980" y="11207"/>
                    <a:pt x="10048" y="11232"/>
                    <a:pt x="10115" y="11232"/>
                  </a:cubicBezTo>
                  <a:cubicBezTo>
                    <a:pt x="10173" y="11232"/>
                    <a:pt x="10230" y="11214"/>
                    <a:pt x="10277" y="11179"/>
                  </a:cubicBezTo>
                  <a:cubicBezTo>
                    <a:pt x="10377" y="11104"/>
                    <a:pt x="10377" y="10953"/>
                    <a:pt x="10302" y="10853"/>
                  </a:cubicBezTo>
                  <a:lnTo>
                    <a:pt x="10302" y="10853"/>
                  </a:lnTo>
                  <a:cubicBezTo>
                    <a:pt x="10352" y="10891"/>
                    <a:pt x="10415" y="10909"/>
                    <a:pt x="10474" y="10909"/>
                  </a:cubicBezTo>
                  <a:cubicBezTo>
                    <a:pt x="10534" y="10909"/>
                    <a:pt x="10590" y="10891"/>
                    <a:pt x="10628" y="10853"/>
                  </a:cubicBezTo>
                  <a:cubicBezTo>
                    <a:pt x="10728" y="10753"/>
                    <a:pt x="10728" y="10602"/>
                    <a:pt x="10653" y="10502"/>
                  </a:cubicBezTo>
                  <a:lnTo>
                    <a:pt x="10653" y="10502"/>
                  </a:lnTo>
                  <a:cubicBezTo>
                    <a:pt x="10699" y="10549"/>
                    <a:pt x="10757" y="10568"/>
                    <a:pt x="10812" y="10568"/>
                  </a:cubicBezTo>
                  <a:cubicBezTo>
                    <a:pt x="10876" y="10568"/>
                    <a:pt x="10938" y="10542"/>
                    <a:pt x="10978" y="10502"/>
                  </a:cubicBezTo>
                  <a:cubicBezTo>
                    <a:pt x="11079" y="10402"/>
                    <a:pt x="11054" y="10252"/>
                    <a:pt x="10953" y="10151"/>
                  </a:cubicBezTo>
                  <a:lnTo>
                    <a:pt x="10978" y="10151"/>
                  </a:lnTo>
                  <a:cubicBezTo>
                    <a:pt x="11018" y="10181"/>
                    <a:pt x="11065" y="10195"/>
                    <a:pt x="11113" y="10195"/>
                  </a:cubicBezTo>
                  <a:cubicBezTo>
                    <a:pt x="11186" y="10195"/>
                    <a:pt x="11259" y="10162"/>
                    <a:pt x="11304" y="10101"/>
                  </a:cubicBezTo>
                  <a:cubicBezTo>
                    <a:pt x="11379" y="10001"/>
                    <a:pt x="11354" y="9851"/>
                    <a:pt x="11254" y="9775"/>
                  </a:cubicBezTo>
                  <a:lnTo>
                    <a:pt x="11254" y="9775"/>
                  </a:lnTo>
                  <a:cubicBezTo>
                    <a:pt x="11288" y="9800"/>
                    <a:pt x="11327" y="9812"/>
                    <a:pt x="11366" y="9812"/>
                  </a:cubicBezTo>
                  <a:cubicBezTo>
                    <a:pt x="11446" y="9812"/>
                    <a:pt x="11530" y="9767"/>
                    <a:pt x="11580" y="9700"/>
                  </a:cubicBezTo>
                  <a:cubicBezTo>
                    <a:pt x="11655" y="9600"/>
                    <a:pt x="11630" y="9450"/>
                    <a:pt x="11505" y="9374"/>
                  </a:cubicBezTo>
                  <a:lnTo>
                    <a:pt x="11505" y="9374"/>
                  </a:lnTo>
                  <a:cubicBezTo>
                    <a:pt x="11544" y="9390"/>
                    <a:pt x="11587" y="9399"/>
                    <a:pt x="11627" y="9399"/>
                  </a:cubicBezTo>
                  <a:cubicBezTo>
                    <a:pt x="11715" y="9399"/>
                    <a:pt x="11796" y="9360"/>
                    <a:pt x="11831" y="9274"/>
                  </a:cubicBezTo>
                  <a:cubicBezTo>
                    <a:pt x="11906" y="9149"/>
                    <a:pt x="11856" y="9023"/>
                    <a:pt x="11730" y="8948"/>
                  </a:cubicBezTo>
                  <a:lnTo>
                    <a:pt x="11730" y="8948"/>
                  </a:lnTo>
                  <a:cubicBezTo>
                    <a:pt x="11763" y="8961"/>
                    <a:pt x="11797" y="8967"/>
                    <a:pt x="11830" y="8967"/>
                  </a:cubicBezTo>
                  <a:cubicBezTo>
                    <a:pt x="11927" y="8967"/>
                    <a:pt x="12019" y="8916"/>
                    <a:pt x="12056" y="8823"/>
                  </a:cubicBezTo>
                  <a:cubicBezTo>
                    <a:pt x="12106" y="8698"/>
                    <a:pt x="12056" y="8572"/>
                    <a:pt x="11931" y="8522"/>
                  </a:cubicBezTo>
                  <a:lnTo>
                    <a:pt x="11931" y="8522"/>
                  </a:lnTo>
                  <a:cubicBezTo>
                    <a:pt x="11952" y="8526"/>
                    <a:pt x="11973" y="8528"/>
                    <a:pt x="11993" y="8528"/>
                  </a:cubicBezTo>
                  <a:cubicBezTo>
                    <a:pt x="12096" y="8528"/>
                    <a:pt x="12190" y="8476"/>
                    <a:pt x="12232" y="8372"/>
                  </a:cubicBezTo>
                  <a:cubicBezTo>
                    <a:pt x="12282" y="8246"/>
                    <a:pt x="12207" y="8121"/>
                    <a:pt x="12081" y="8071"/>
                  </a:cubicBezTo>
                  <a:lnTo>
                    <a:pt x="12081" y="8071"/>
                  </a:lnTo>
                  <a:cubicBezTo>
                    <a:pt x="12097" y="8074"/>
                    <a:pt x="12114" y="8076"/>
                    <a:pt x="12131" y="8076"/>
                  </a:cubicBezTo>
                  <a:cubicBezTo>
                    <a:pt x="12243" y="8076"/>
                    <a:pt x="12360" y="8005"/>
                    <a:pt x="12382" y="7896"/>
                  </a:cubicBezTo>
                  <a:cubicBezTo>
                    <a:pt x="12407" y="7770"/>
                    <a:pt x="12332" y="7645"/>
                    <a:pt x="12207" y="7595"/>
                  </a:cubicBezTo>
                  <a:lnTo>
                    <a:pt x="12207" y="7595"/>
                  </a:lnTo>
                  <a:cubicBezTo>
                    <a:pt x="12223" y="7598"/>
                    <a:pt x="12239" y="7600"/>
                    <a:pt x="12255" y="7600"/>
                  </a:cubicBezTo>
                  <a:cubicBezTo>
                    <a:pt x="12363" y="7600"/>
                    <a:pt x="12460" y="7529"/>
                    <a:pt x="12482" y="7419"/>
                  </a:cubicBezTo>
                  <a:cubicBezTo>
                    <a:pt x="12507" y="7269"/>
                    <a:pt x="12432" y="7144"/>
                    <a:pt x="12307" y="7144"/>
                  </a:cubicBezTo>
                  <a:lnTo>
                    <a:pt x="12282" y="7144"/>
                  </a:lnTo>
                  <a:cubicBezTo>
                    <a:pt x="12282" y="7119"/>
                    <a:pt x="12282" y="7119"/>
                    <a:pt x="12282" y="7119"/>
                  </a:cubicBezTo>
                  <a:lnTo>
                    <a:pt x="12307" y="7119"/>
                  </a:lnTo>
                  <a:cubicBezTo>
                    <a:pt x="12320" y="7121"/>
                    <a:pt x="12333" y="7123"/>
                    <a:pt x="12345" y="7123"/>
                  </a:cubicBezTo>
                  <a:cubicBezTo>
                    <a:pt x="12452" y="7123"/>
                    <a:pt x="12535" y="7030"/>
                    <a:pt x="12557" y="6918"/>
                  </a:cubicBezTo>
                  <a:cubicBezTo>
                    <a:pt x="12557" y="6793"/>
                    <a:pt x="12482" y="6668"/>
                    <a:pt x="12332" y="6668"/>
                  </a:cubicBezTo>
                  <a:lnTo>
                    <a:pt x="12332" y="6642"/>
                  </a:lnTo>
                  <a:cubicBezTo>
                    <a:pt x="12482" y="6642"/>
                    <a:pt x="12582" y="6542"/>
                    <a:pt x="12582" y="6417"/>
                  </a:cubicBezTo>
                  <a:cubicBezTo>
                    <a:pt x="12582" y="6292"/>
                    <a:pt x="12482" y="6191"/>
                    <a:pt x="12357" y="6191"/>
                  </a:cubicBezTo>
                  <a:lnTo>
                    <a:pt x="12357" y="6166"/>
                  </a:lnTo>
                  <a:cubicBezTo>
                    <a:pt x="12482" y="6166"/>
                    <a:pt x="12582" y="6066"/>
                    <a:pt x="12582" y="5916"/>
                  </a:cubicBezTo>
                  <a:cubicBezTo>
                    <a:pt x="12557" y="5790"/>
                    <a:pt x="12457" y="5690"/>
                    <a:pt x="12332" y="5690"/>
                  </a:cubicBezTo>
                  <a:cubicBezTo>
                    <a:pt x="12457" y="5690"/>
                    <a:pt x="12532" y="5565"/>
                    <a:pt x="12532" y="5439"/>
                  </a:cubicBezTo>
                  <a:cubicBezTo>
                    <a:pt x="12510" y="5308"/>
                    <a:pt x="12412" y="5234"/>
                    <a:pt x="12304" y="5234"/>
                  </a:cubicBezTo>
                  <a:cubicBezTo>
                    <a:pt x="12289" y="5234"/>
                    <a:pt x="12273" y="5236"/>
                    <a:pt x="12257" y="5239"/>
                  </a:cubicBezTo>
                  <a:cubicBezTo>
                    <a:pt x="12257" y="5239"/>
                    <a:pt x="12257" y="5214"/>
                    <a:pt x="12257" y="5214"/>
                  </a:cubicBezTo>
                  <a:cubicBezTo>
                    <a:pt x="12382" y="5189"/>
                    <a:pt x="12457" y="5064"/>
                    <a:pt x="12432" y="4938"/>
                  </a:cubicBezTo>
                  <a:cubicBezTo>
                    <a:pt x="12410" y="4829"/>
                    <a:pt x="12312" y="4758"/>
                    <a:pt x="12205" y="4758"/>
                  </a:cubicBezTo>
                  <a:cubicBezTo>
                    <a:pt x="12189" y="4758"/>
                    <a:pt x="12173" y="4760"/>
                    <a:pt x="12156" y="4763"/>
                  </a:cubicBezTo>
                  <a:cubicBezTo>
                    <a:pt x="12282" y="4713"/>
                    <a:pt x="12357" y="4587"/>
                    <a:pt x="12307" y="4462"/>
                  </a:cubicBezTo>
                  <a:cubicBezTo>
                    <a:pt x="12287" y="4363"/>
                    <a:pt x="12190" y="4296"/>
                    <a:pt x="12088" y="4296"/>
                  </a:cubicBezTo>
                  <a:cubicBezTo>
                    <a:pt x="12061" y="4296"/>
                    <a:pt x="12033" y="4301"/>
                    <a:pt x="12006" y="4312"/>
                  </a:cubicBezTo>
                  <a:cubicBezTo>
                    <a:pt x="12131" y="4262"/>
                    <a:pt x="12207" y="4111"/>
                    <a:pt x="12156" y="3986"/>
                  </a:cubicBezTo>
                  <a:cubicBezTo>
                    <a:pt x="12119" y="3893"/>
                    <a:pt x="12027" y="3841"/>
                    <a:pt x="11931" y="3841"/>
                  </a:cubicBezTo>
                  <a:cubicBezTo>
                    <a:pt x="11897" y="3841"/>
                    <a:pt x="11863" y="3848"/>
                    <a:pt x="11831" y="3860"/>
                  </a:cubicBezTo>
                  <a:cubicBezTo>
                    <a:pt x="11956" y="3785"/>
                    <a:pt x="12006" y="3660"/>
                    <a:pt x="11956" y="3535"/>
                  </a:cubicBezTo>
                  <a:cubicBezTo>
                    <a:pt x="11905" y="3449"/>
                    <a:pt x="11830" y="3410"/>
                    <a:pt x="11748" y="3410"/>
                  </a:cubicBezTo>
                  <a:cubicBezTo>
                    <a:pt x="11709" y="3410"/>
                    <a:pt x="11670" y="3419"/>
                    <a:pt x="11630" y="3434"/>
                  </a:cubicBezTo>
                  <a:cubicBezTo>
                    <a:pt x="11730" y="3359"/>
                    <a:pt x="11780" y="3209"/>
                    <a:pt x="11705" y="3109"/>
                  </a:cubicBezTo>
                  <a:cubicBezTo>
                    <a:pt x="11671" y="3023"/>
                    <a:pt x="11590" y="2984"/>
                    <a:pt x="11502" y="2984"/>
                  </a:cubicBezTo>
                  <a:cubicBezTo>
                    <a:pt x="11461" y="2984"/>
                    <a:pt x="11419" y="2992"/>
                    <a:pt x="11379" y="3008"/>
                  </a:cubicBezTo>
                  <a:cubicBezTo>
                    <a:pt x="11505" y="2933"/>
                    <a:pt x="11530" y="2783"/>
                    <a:pt x="11455" y="2683"/>
                  </a:cubicBezTo>
                  <a:cubicBezTo>
                    <a:pt x="11409" y="2622"/>
                    <a:pt x="11336" y="2589"/>
                    <a:pt x="11258" y="2589"/>
                  </a:cubicBezTo>
                  <a:cubicBezTo>
                    <a:pt x="11207" y="2589"/>
                    <a:pt x="11153" y="2603"/>
                    <a:pt x="11104" y="2632"/>
                  </a:cubicBezTo>
                  <a:cubicBezTo>
                    <a:pt x="11204" y="2532"/>
                    <a:pt x="11229" y="2382"/>
                    <a:pt x="11154" y="2282"/>
                  </a:cubicBezTo>
                  <a:cubicBezTo>
                    <a:pt x="11100" y="2228"/>
                    <a:pt x="11032" y="2203"/>
                    <a:pt x="10965" y="2203"/>
                  </a:cubicBezTo>
                  <a:cubicBezTo>
                    <a:pt x="10907" y="2203"/>
                    <a:pt x="10850" y="2222"/>
                    <a:pt x="10803" y="2256"/>
                  </a:cubicBezTo>
                  <a:cubicBezTo>
                    <a:pt x="10903" y="2156"/>
                    <a:pt x="10903" y="2006"/>
                    <a:pt x="10803" y="1931"/>
                  </a:cubicBezTo>
                  <a:cubicBezTo>
                    <a:pt x="10763" y="1877"/>
                    <a:pt x="10701" y="1852"/>
                    <a:pt x="10637" y="1852"/>
                  </a:cubicBezTo>
                  <a:cubicBezTo>
                    <a:pt x="10581" y="1852"/>
                    <a:pt x="10524" y="1871"/>
                    <a:pt x="10477" y="1906"/>
                  </a:cubicBezTo>
                  <a:cubicBezTo>
                    <a:pt x="10552" y="1805"/>
                    <a:pt x="10552" y="1655"/>
                    <a:pt x="10452" y="1580"/>
                  </a:cubicBezTo>
                  <a:cubicBezTo>
                    <a:pt x="10408" y="1536"/>
                    <a:pt x="10355" y="1516"/>
                    <a:pt x="10302" y="1516"/>
                  </a:cubicBezTo>
                  <a:cubicBezTo>
                    <a:pt x="10234" y="1516"/>
                    <a:pt x="10169" y="1549"/>
                    <a:pt x="10126" y="1605"/>
                  </a:cubicBezTo>
                  <a:cubicBezTo>
                    <a:pt x="10202" y="1480"/>
                    <a:pt x="10176" y="1329"/>
                    <a:pt x="10076" y="1254"/>
                  </a:cubicBezTo>
                  <a:cubicBezTo>
                    <a:pt x="10037" y="1224"/>
                    <a:pt x="9989" y="1210"/>
                    <a:pt x="9942" y="1210"/>
                  </a:cubicBezTo>
                  <a:cubicBezTo>
                    <a:pt x="9869" y="1210"/>
                    <a:pt x="9796" y="1243"/>
                    <a:pt x="9750" y="1304"/>
                  </a:cubicBezTo>
                  <a:lnTo>
                    <a:pt x="9725" y="1304"/>
                  </a:lnTo>
                  <a:cubicBezTo>
                    <a:pt x="9801" y="1204"/>
                    <a:pt x="9775" y="1053"/>
                    <a:pt x="9650" y="978"/>
                  </a:cubicBezTo>
                  <a:cubicBezTo>
                    <a:pt x="9617" y="953"/>
                    <a:pt x="9578" y="942"/>
                    <a:pt x="9538" y="942"/>
                  </a:cubicBezTo>
                  <a:cubicBezTo>
                    <a:pt x="9458" y="942"/>
                    <a:pt x="9374" y="987"/>
                    <a:pt x="9324" y="1053"/>
                  </a:cubicBezTo>
                  <a:cubicBezTo>
                    <a:pt x="9400" y="928"/>
                    <a:pt x="9349" y="803"/>
                    <a:pt x="9224" y="728"/>
                  </a:cubicBezTo>
                  <a:cubicBezTo>
                    <a:pt x="9192" y="712"/>
                    <a:pt x="9156" y="703"/>
                    <a:pt x="9119" y="703"/>
                  </a:cubicBezTo>
                  <a:cubicBezTo>
                    <a:pt x="9039" y="703"/>
                    <a:pt x="8958" y="742"/>
                    <a:pt x="8923" y="828"/>
                  </a:cubicBezTo>
                  <a:lnTo>
                    <a:pt x="8898" y="828"/>
                  </a:lnTo>
                  <a:cubicBezTo>
                    <a:pt x="8948" y="703"/>
                    <a:pt x="8898" y="577"/>
                    <a:pt x="8773" y="527"/>
                  </a:cubicBezTo>
                  <a:cubicBezTo>
                    <a:pt x="8747" y="514"/>
                    <a:pt x="8718" y="508"/>
                    <a:pt x="8688" y="508"/>
                  </a:cubicBezTo>
                  <a:cubicBezTo>
                    <a:pt x="8602" y="508"/>
                    <a:pt x="8509" y="560"/>
                    <a:pt x="8472" y="652"/>
                  </a:cubicBezTo>
                  <a:cubicBezTo>
                    <a:pt x="8472" y="652"/>
                    <a:pt x="8472" y="627"/>
                    <a:pt x="8472" y="627"/>
                  </a:cubicBezTo>
                  <a:cubicBezTo>
                    <a:pt x="8522" y="527"/>
                    <a:pt x="8447" y="377"/>
                    <a:pt x="8322" y="327"/>
                  </a:cubicBezTo>
                  <a:cubicBezTo>
                    <a:pt x="8301" y="322"/>
                    <a:pt x="8280" y="320"/>
                    <a:pt x="8260" y="320"/>
                  </a:cubicBezTo>
                  <a:cubicBezTo>
                    <a:pt x="8157" y="320"/>
                    <a:pt x="8063" y="373"/>
                    <a:pt x="8021" y="477"/>
                  </a:cubicBezTo>
                  <a:cubicBezTo>
                    <a:pt x="8046" y="352"/>
                    <a:pt x="7971" y="226"/>
                    <a:pt x="7846" y="201"/>
                  </a:cubicBezTo>
                  <a:cubicBezTo>
                    <a:pt x="7829" y="198"/>
                    <a:pt x="7813" y="197"/>
                    <a:pt x="7797" y="197"/>
                  </a:cubicBezTo>
                  <a:cubicBezTo>
                    <a:pt x="7690" y="197"/>
                    <a:pt x="7592" y="268"/>
                    <a:pt x="7570" y="377"/>
                  </a:cubicBezTo>
                  <a:lnTo>
                    <a:pt x="7545" y="377"/>
                  </a:lnTo>
                  <a:cubicBezTo>
                    <a:pt x="7570" y="226"/>
                    <a:pt x="7495" y="126"/>
                    <a:pt x="7369" y="101"/>
                  </a:cubicBezTo>
                  <a:cubicBezTo>
                    <a:pt x="7350" y="98"/>
                    <a:pt x="7331" y="96"/>
                    <a:pt x="7314" y="96"/>
                  </a:cubicBezTo>
                  <a:cubicBezTo>
                    <a:pt x="7194" y="96"/>
                    <a:pt x="7116" y="167"/>
                    <a:pt x="7094" y="277"/>
                  </a:cubicBezTo>
                  <a:cubicBezTo>
                    <a:pt x="7094" y="277"/>
                    <a:pt x="7094" y="302"/>
                    <a:pt x="7094" y="302"/>
                  </a:cubicBezTo>
                  <a:lnTo>
                    <a:pt x="7069" y="302"/>
                  </a:lnTo>
                  <a:cubicBezTo>
                    <a:pt x="7069" y="277"/>
                    <a:pt x="7069" y="277"/>
                    <a:pt x="7094" y="277"/>
                  </a:cubicBezTo>
                  <a:cubicBezTo>
                    <a:pt x="7094" y="151"/>
                    <a:pt x="6993" y="51"/>
                    <a:pt x="6868" y="26"/>
                  </a:cubicBezTo>
                  <a:cubicBezTo>
                    <a:pt x="6743" y="26"/>
                    <a:pt x="6618" y="101"/>
                    <a:pt x="6618" y="251"/>
                  </a:cubicBezTo>
                  <a:cubicBezTo>
                    <a:pt x="6618" y="101"/>
                    <a:pt x="6492" y="1"/>
                    <a:pt x="63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7099643" y="3747682"/>
              <a:ext cx="567041" cy="1395755"/>
            </a:xfrm>
            <a:custGeom>
              <a:avLst/>
              <a:gdLst/>
              <a:ahLst/>
              <a:cxnLst/>
              <a:rect l="l" t="t" r="r" b="b"/>
              <a:pathLst>
                <a:path w="10477" h="25790" extrusionOk="0">
                  <a:moveTo>
                    <a:pt x="7745" y="0"/>
                  </a:moveTo>
                  <a:lnTo>
                    <a:pt x="0" y="376"/>
                  </a:lnTo>
                  <a:lnTo>
                    <a:pt x="0" y="9198"/>
                  </a:lnTo>
                  <a:lnTo>
                    <a:pt x="827" y="9198"/>
                  </a:lnTo>
                  <a:lnTo>
                    <a:pt x="1504" y="25790"/>
                  </a:lnTo>
                  <a:lnTo>
                    <a:pt x="10477" y="25790"/>
                  </a:lnTo>
                  <a:lnTo>
                    <a:pt x="77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7271916" y="3747682"/>
              <a:ext cx="272669" cy="246895"/>
            </a:xfrm>
            <a:custGeom>
              <a:avLst/>
              <a:gdLst/>
              <a:ahLst/>
              <a:cxnLst/>
              <a:rect l="l" t="t" r="r" b="b"/>
              <a:pathLst>
                <a:path w="5038" h="4562" extrusionOk="0">
                  <a:moveTo>
                    <a:pt x="4562" y="0"/>
                  </a:moveTo>
                  <a:lnTo>
                    <a:pt x="0" y="226"/>
                  </a:lnTo>
                  <a:cubicBezTo>
                    <a:pt x="201" y="827"/>
                    <a:pt x="1404" y="3935"/>
                    <a:pt x="5038" y="4562"/>
                  </a:cubicBezTo>
                  <a:lnTo>
                    <a:pt x="456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6534006" y="3747682"/>
              <a:ext cx="565688" cy="1395755"/>
            </a:xfrm>
            <a:custGeom>
              <a:avLst/>
              <a:gdLst/>
              <a:ahLst/>
              <a:cxnLst/>
              <a:rect l="l" t="t" r="r" b="b"/>
              <a:pathLst>
                <a:path w="10452" h="25790" extrusionOk="0">
                  <a:moveTo>
                    <a:pt x="2707" y="0"/>
                  </a:moveTo>
                  <a:lnTo>
                    <a:pt x="0" y="25790"/>
                  </a:lnTo>
                  <a:lnTo>
                    <a:pt x="8948" y="25790"/>
                  </a:lnTo>
                  <a:lnTo>
                    <a:pt x="9624" y="9198"/>
                  </a:lnTo>
                  <a:lnTo>
                    <a:pt x="10451" y="9198"/>
                  </a:lnTo>
                  <a:lnTo>
                    <a:pt x="10451" y="376"/>
                  </a:lnTo>
                  <a:lnTo>
                    <a:pt x="270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6654700" y="3747682"/>
              <a:ext cx="274076" cy="246895"/>
            </a:xfrm>
            <a:custGeom>
              <a:avLst/>
              <a:gdLst/>
              <a:ahLst/>
              <a:cxnLst/>
              <a:rect l="l" t="t" r="r" b="b"/>
              <a:pathLst>
                <a:path w="5064" h="4562" extrusionOk="0">
                  <a:moveTo>
                    <a:pt x="477" y="0"/>
                  </a:moveTo>
                  <a:lnTo>
                    <a:pt x="1" y="4562"/>
                  </a:lnTo>
                  <a:cubicBezTo>
                    <a:pt x="3635" y="3935"/>
                    <a:pt x="4838" y="827"/>
                    <a:pt x="5063" y="226"/>
                  </a:cubicBezTo>
                  <a:lnTo>
                    <a:pt x="47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6534006" y="3747682"/>
              <a:ext cx="246907" cy="1395755"/>
            </a:xfrm>
            <a:custGeom>
              <a:avLst/>
              <a:gdLst/>
              <a:ahLst/>
              <a:cxnLst/>
              <a:rect l="l" t="t" r="r" b="b"/>
              <a:pathLst>
                <a:path w="4562" h="25790" extrusionOk="0">
                  <a:moveTo>
                    <a:pt x="2707" y="0"/>
                  </a:moveTo>
                  <a:lnTo>
                    <a:pt x="0" y="25790"/>
                  </a:lnTo>
                  <a:lnTo>
                    <a:pt x="2682" y="25790"/>
                  </a:lnTo>
                  <a:lnTo>
                    <a:pt x="4562" y="101"/>
                  </a:lnTo>
                  <a:lnTo>
                    <a:pt x="270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7054883" y="3801913"/>
              <a:ext cx="82807" cy="443622"/>
            </a:xfrm>
            <a:custGeom>
              <a:avLst/>
              <a:gdLst/>
              <a:ahLst/>
              <a:cxnLst/>
              <a:rect l="l" t="t" r="r" b="b"/>
              <a:pathLst>
                <a:path w="1530" h="8197" extrusionOk="0">
                  <a:moveTo>
                    <a:pt x="0" y="1"/>
                  </a:moveTo>
                  <a:lnTo>
                    <a:pt x="0" y="8196"/>
                  </a:lnTo>
                  <a:lnTo>
                    <a:pt x="1529" y="8196"/>
                  </a:lnTo>
                  <a:lnTo>
                    <a:pt x="152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6900255" y="2065673"/>
              <a:ext cx="97691" cy="96334"/>
            </a:xfrm>
            <a:custGeom>
              <a:avLst/>
              <a:gdLst/>
              <a:ahLst/>
              <a:cxnLst/>
              <a:rect l="l" t="t" r="r" b="b"/>
              <a:pathLst>
                <a:path w="1805" h="1780" extrusionOk="0">
                  <a:moveTo>
                    <a:pt x="902" y="1"/>
                  </a:moveTo>
                  <a:cubicBezTo>
                    <a:pt x="401" y="1"/>
                    <a:pt x="0" y="402"/>
                    <a:pt x="0" y="878"/>
                  </a:cubicBezTo>
                  <a:cubicBezTo>
                    <a:pt x="0" y="1379"/>
                    <a:pt x="401" y="1780"/>
                    <a:pt x="902" y="1780"/>
                  </a:cubicBezTo>
                  <a:cubicBezTo>
                    <a:pt x="1404" y="1780"/>
                    <a:pt x="1805" y="1379"/>
                    <a:pt x="1805" y="878"/>
                  </a:cubicBezTo>
                  <a:cubicBezTo>
                    <a:pt x="1805" y="402"/>
                    <a:pt x="1404" y="1"/>
                    <a:pt x="90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6670991" y="3747682"/>
              <a:ext cx="847829" cy="141253"/>
            </a:xfrm>
            <a:custGeom>
              <a:avLst/>
              <a:gdLst/>
              <a:ahLst/>
              <a:cxnLst/>
              <a:rect l="l" t="t" r="r" b="b"/>
              <a:pathLst>
                <a:path w="15665" h="2610" extrusionOk="0">
                  <a:moveTo>
                    <a:pt x="176" y="0"/>
                  </a:moveTo>
                  <a:lnTo>
                    <a:pt x="1" y="1830"/>
                  </a:lnTo>
                  <a:cubicBezTo>
                    <a:pt x="2299" y="2392"/>
                    <a:pt x="4354" y="2610"/>
                    <a:pt x="6160" y="2610"/>
                  </a:cubicBezTo>
                  <a:cubicBezTo>
                    <a:pt x="12407" y="2610"/>
                    <a:pt x="15665" y="0"/>
                    <a:pt x="15665" y="0"/>
                  </a:cubicBezTo>
                  <a:lnTo>
                    <a:pt x="15665" y="0"/>
                  </a:lnTo>
                  <a:lnTo>
                    <a:pt x="7920" y="376"/>
                  </a:lnTo>
                  <a:lnTo>
                    <a:pt x="1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7201394" y="2065673"/>
              <a:ext cx="96338" cy="96334"/>
            </a:xfrm>
            <a:custGeom>
              <a:avLst/>
              <a:gdLst/>
              <a:ahLst/>
              <a:cxnLst/>
              <a:rect l="l" t="t" r="r" b="b"/>
              <a:pathLst>
                <a:path w="1780" h="1780" extrusionOk="0">
                  <a:moveTo>
                    <a:pt x="902" y="1"/>
                  </a:moveTo>
                  <a:cubicBezTo>
                    <a:pt x="401" y="1"/>
                    <a:pt x="0" y="402"/>
                    <a:pt x="0" y="878"/>
                  </a:cubicBezTo>
                  <a:cubicBezTo>
                    <a:pt x="0" y="1379"/>
                    <a:pt x="401" y="1780"/>
                    <a:pt x="902" y="1780"/>
                  </a:cubicBezTo>
                  <a:cubicBezTo>
                    <a:pt x="1379" y="1780"/>
                    <a:pt x="1780" y="1379"/>
                    <a:pt x="1780" y="878"/>
                  </a:cubicBezTo>
                  <a:cubicBezTo>
                    <a:pt x="1780" y="402"/>
                    <a:pt x="1379" y="1"/>
                    <a:pt x="90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6680462" y="2358691"/>
              <a:ext cx="838358" cy="1481210"/>
            </a:xfrm>
            <a:custGeom>
              <a:avLst/>
              <a:gdLst/>
              <a:ahLst/>
              <a:cxnLst/>
              <a:rect l="l" t="t" r="r" b="b"/>
              <a:pathLst>
                <a:path w="15490" h="27369" extrusionOk="0">
                  <a:moveTo>
                    <a:pt x="6918" y="0"/>
                  </a:moveTo>
                  <a:lnTo>
                    <a:pt x="1530" y="1905"/>
                  </a:lnTo>
                  <a:lnTo>
                    <a:pt x="1" y="25664"/>
                  </a:lnTo>
                  <a:cubicBezTo>
                    <a:pt x="1" y="25664"/>
                    <a:pt x="2006" y="27369"/>
                    <a:pt x="7745" y="27369"/>
                  </a:cubicBezTo>
                  <a:cubicBezTo>
                    <a:pt x="13485" y="27369"/>
                    <a:pt x="15490" y="25664"/>
                    <a:pt x="15490" y="25664"/>
                  </a:cubicBezTo>
                  <a:lnTo>
                    <a:pt x="13986" y="1905"/>
                  </a:lnTo>
                  <a:lnTo>
                    <a:pt x="8572"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7014183" y="2223006"/>
              <a:ext cx="170973" cy="307997"/>
            </a:xfrm>
            <a:custGeom>
              <a:avLst/>
              <a:gdLst/>
              <a:ahLst/>
              <a:cxnLst/>
              <a:rect l="l" t="t" r="r" b="b"/>
              <a:pathLst>
                <a:path w="3159" h="5691" extrusionOk="0">
                  <a:moveTo>
                    <a:pt x="0" y="1"/>
                  </a:moveTo>
                  <a:lnTo>
                    <a:pt x="0" y="4136"/>
                  </a:lnTo>
                  <a:cubicBezTo>
                    <a:pt x="0" y="4988"/>
                    <a:pt x="702" y="5690"/>
                    <a:pt x="1579" y="5690"/>
                  </a:cubicBezTo>
                  <a:lnTo>
                    <a:pt x="1604" y="5690"/>
                  </a:lnTo>
                  <a:cubicBezTo>
                    <a:pt x="2457" y="5690"/>
                    <a:pt x="3158" y="4988"/>
                    <a:pt x="3158" y="4136"/>
                  </a:cubicBezTo>
                  <a:lnTo>
                    <a:pt x="3158"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7014183" y="2190479"/>
              <a:ext cx="170973" cy="165499"/>
            </a:xfrm>
            <a:custGeom>
              <a:avLst/>
              <a:gdLst/>
              <a:ahLst/>
              <a:cxnLst/>
              <a:rect l="l" t="t" r="r" b="b"/>
              <a:pathLst>
                <a:path w="3159" h="3058" extrusionOk="0">
                  <a:moveTo>
                    <a:pt x="0" y="0"/>
                  </a:moveTo>
                  <a:lnTo>
                    <a:pt x="0" y="3058"/>
                  </a:lnTo>
                  <a:cubicBezTo>
                    <a:pt x="1805" y="2883"/>
                    <a:pt x="3158" y="1329"/>
                    <a:pt x="3158" y="1329"/>
                  </a:cubicBezTo>
                  <a:lnTo>
                    <a:pt x="315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6943661" y="1870346"/>
              <a:ext cx="312016" cy="427332"/>
            </a:xfrm>
            <a:custGeom>
              <a:avLst/>
              <a:gdLst/>
              <a:ahLst/>
              <a:cxnLst/>
              <a:rect l="l" t="t" r="r" b="b"/>
              <a:pathLst>
                <a:path w="5765" h="7896" extrusionOk="0">
                  <a:moveTo>
                    <a:pt x="2882" y="0"/>
                  </a:moveTo>
                  <a:cubicBezTo>
                    <a:pt x="2882" y="0"/>
                    <a:pt x="0" y="452"/>
                    <a:pt x="226" y="3158"/>
                  </a:cubicBezTo>
                  <a:cubicBezTo>
                    <a:pt x="451" y="5840"/>
                    <a:pt x="1028" y="7695"/>
                    <a:pt x="2882" y="7895"/>
                  </a:cubicBezTo>
                  <a:cubicBezTo>
                    <a:pt x="4712" y="7695"/>
                    <a:pt x="5313" y="5840"/>
                    <a:pt x="5539" y="3158"/>
                  </a:cubicBezTo>
                  <a:cubicBezTo>
                    <a:pt x="5765" y="452"/>
                    <a:pt x="2882" y="0"/>
                    <a:pt x="2882"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6912432" y="1738126"/>
              <a:ext cx="402022" cy="330294"/>
            </a:xfrm>
            <a:custGeom>
              <a:avLst/>
              <a:gdLst/>
              <a:ahLst/>
              <a:cxnLst/>
              <a:rect l="l" t="t" r="r" b="b"/>
              <a:pathLst>
                <a:path w="7428" h="6103" extrusionOk="0">
                  <a:moveTo>
                    <a:pt x="4509" y="0"/>
                  </a:moveTo>
                  <a:cubicBezTo>
                    <a:pt x="3656" y="0"/>
                    <a:pt x="2258" y="399"/>
                    <a:pt x="1354" y="1717"/>
                  </a:cubicBezTo>
                  <a:cubicBezTo>
                    <a:pt x="151" y="3446"/>
                    <a:pt x="1" y="4850"/>
                    <a:pt x="352" y="6103"/>
                  </a:cubicBezTo>
                  <a:cubicBezTo>
                    <a:pt x="878" y="6078"/>
                    <a:pt x="828" y="5977"/>
                    <a:pt x="828" y="5977"/>
                  </a:cubicBezTo>
                  <a:cubicBezTo>
                    <a:pt x="828" y="5977"/>
                    <a:pt x="377" y="4223"/>
                    <a:pt x="2131" y="2945"/>
                  </a:cubicBezTo>
                  <a:cubicBezTo>
                    <a:pt x="2131" y="2945"/>
                    <a:pt x="3179" y="4473"/>
                    <a:pt x="3869" y="4473"/>
                  </a:cubicBezTo>
                  <a:cubicBezTo>
                    <a:pt x="3918" y="4473"/>
                    <a:pt x="3966" y="4465"/>
                    <a:pt x="4011" y="4449"/>
                  </a:cubicBezTo>
                  <a:cubicBezTo>
                    <a:pt x="4587" y="4173"/>
                    <a:pt x="3836" y="2946"/>
                    <a:pt x="3835" y="2945"/>
                  </a:cubicBezTo>
                  <a:lnTo>
                    <a:pt x="3835" y="2945"/>
                  </a:lnTo>
                  <a:cubicBezTo>
                    <a:pt x="3836" y="2947"/>
                    <a:pt x="5264" y="5251"/>
                    <a:pt x="6116" y="5376"/>
                  </a:cubicBezTo>
                  <a:cubicBezTo>
                    <a:pt x="6091" y="5877"/>
                    <a:pt x="6066" y="6053"/>
                    <a:pt x="6066" y="6053"/>
                  </a:cubicBezTo>
                  <a:lnTo>
                    <a:pt x="6542" y="6103"/>
                  </a:lnTo>
                  <a:cubicBezTo>
                    <a:pt x="6542" y="6103"/>
                    <a:pt x="7093" y="4724"/>
                    <a:pt x="6542" y="3797"/>
                  </a:cubicBezTo>
                  <a:lnTo>
                    <a:pt x="6542" y="3797"/>
                  </a:lnTo>
                  <a:cubicBezTo>
                    <a:pt x="6654" y="3864"/>
                    <a:pt x="6756" y="3894"/>
                    <a:pt x="6847" y="3894"/>
                  </a:cubicBezTo>
                  <a:cubicBezTo>
                    <a:pt x="7263" y="3894"/>
                    <a:pt x="7427" y="3268"/>
                    <a:pt x="7119" y="2794"/>
                  </a:cubicBezTo>
                  <a:cubicBezTo>
                    <a:pt x="6775" y="2206"/>
                    <a:pt x="5809" y="1666"/>
                    <a:pt x="4946" y="1666"/>
                  </a:cubicBezTo>
                  <a:cubicBezTo>
                    <a:pt x="4927" y="1666"/>
                    <a:pt x="4907" y="1666"/>
                    <a:pt x="4888" y="1667"/>
                  </a:cubicBezTo>
                  <a:cubicBezTo>
                    <a:pt x="6066" y="1316"/>
                    <a:pt x="5665" y="413"/>
                    <a:pt x="5139" y="113"/>
                  </a:cubicBezTo>
                  <a:cubicBezTo>
                    <a:pt x="5014" y="44"/>
                    <a:pt x="4791" y="0"/>
                    <a:pt x="45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6981601" y="2015502"/>
              <a:ext cx="73336" cy="21756"/>
            </a:xfrm>
            <a:custGeom>
              <a:avLst/>
              <a:gdLst/>
              <a:ahLst/>
              <a:cxnLst/>
              <a:rect l="l" t="t" r="r" b="b"/>
              <a:pathLst>
                <a:path w="1355" h="402" fill="none" extrusionOk="0">
                  <a:moveTo>
                    <a:pt x="1354" y="126"/>
                  </a:moveTo>
                  <a:cubicBezTo>
                    <a:pt x="1354" y="126"/>
                    <a:pt x="577" y="0"/>
                    <a:pt x="1" y="401"/>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7144402" y="2015502"/>
              <a:ext cx="71929" cy="21756"/>
            </a:xfrm>
            <a:custGeom>
              <a:avLst/>
              <a:gdLst/>
              <a:ahLst/>
              <a:cxnLst/>
              <a:rect l="l" t="t" r="r" b="b"/>
              <a:pathLst>
                <a:path w="1329" h="402" fill="none" extrusionOk="0">
                  <a:moveTo>
                    <a:pt x="0" y="126"/>
                  </a:moveTo>
                  <a:cubicBezTo>
                    <a:pt x="0" y="126"/>
                    <a:pt x="777" y="0"/>
                    <a:pt x="1329" y="401"/>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7060296" y="2217594"/>
              <a:ext cx="84160" cy="22460"/>
            </a:xfrm>
            <a:custGeom>
              <a:avLst/>
              <a:gdLst/>
              <a:ahLst/>
              <a:cxnLst/>
              <a:rect l="l" t="t" r="r" b="b"/>
              <a:pathLst>
                <a:path w="1555" h="415" extrusionOk="0">
                  <a:moveTo>
                    <a:pt x="101" y="1"/>
                  </a:moveTo>
                  <a:cubicBezTo>
                    <a:pt x="26" y="1"/>
                    <a:pt x="1" y="101"/>
                    <a:pt x="51" y="151"/>
                  </a:cubicBezTo>
                  <a:cubicBezTo>
                    <a:pt x="199" y="270"/>
                    <a:pt x="452" y="414"/>
                    <a:pt x="770" y="414"/>
                  </a:cubicBezTo>
                  <a:cubicBezTo>
                    <a:pt x="989" y="414"/>
                    <a:pt x="1238" y="345"/>
                    <a:pt x="1504" y="151"/>
                  </a:cubicBezTo>
                  <a:cubicBezTo>
                    <a:pt x="1554" y="101"/>
                    <a:pt x="1529" y="1"/>
                    <a:pt x="145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7090117" y="2103667"/>
              <a:ext cx="24517" cy="78690"/>
            </a:xfrm>
            <a:custGeom>
              <a:avLst/>
              <a:gdLst/>
              <a:ahLst/>
              <a:cxnLst/>
              <a:rect l="l" t="t" r="r" b="b"/>
              <a:pathLst>
                <a:path w="453" h="1454" fill="none" extrusionOk="0">
                  <a:moveTo>
                    <a:pt x="452" y="1454"/>
                  </a:moveTo>
                  <a:lnTo>
                    <a:pt x="1" y="1454"/>
                  </a:lnTo>
                  <a:lnTo>
                    <a:pt x="1" y="0"/>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8023410" y="2499733"/>
              <a:ext cx="542632" cy="1129051"/>
            </a:xfrm>
            <a:custGeom>
              <a:avLst/>
              <a:gdLst/>
              <a:ahLst/>
              <a:cxnLst/>
              <a:rect l="l" t="t" r="r" b="b"/>
              <a:pathLst>
                <a:path w="10026" h="20862" extrusionOk="0">
                  <a:moveTo>
                    <a:pt x="4511" y="1"/>
                  </a:moveTo>
                  <a:lnTo>
                    <a:pt x="0" y="1329"/>
                  </a:lnTo>
                  <a:cubicBezTo>
                    <a:pt x="0" y="1329"/>
                    <a:pt x="1228" y="13159"/>
                    <a:pt x="100" y="18923"/>
                  </a:cubicBezTo>
                  <a:cubicBezTo>
                    <a:pt x="1832" y="20696"/>
                    <a:pt x="3995" y="20862"/>
                    <a:pt x="4743" y="20862"/>
                  </a:cubicBezTo>
                  <a:cubicBezTo>
                    <a:pt x="4915" y="20862"/>
                    <a:pt x="5013" y="20853"/>
                    <a:pt x="5013" y="20853"/>
                  </a:cubicBezTo>
                  <a:cubicBezTo>
                    <a:pt x="5013" y="20853"/>
                    <a:pt x="5112" y="20862"/>
                    <a:pt x="5286" y="20862"/>
                  </a:cubicBezTo>
                  <a:cubicBezTo>
                    <a:pt x="6047" y="20862"/>
                    <a:pt x="8243" y="20696"/>
                    <a:pt x="9975" y="18923"/>
                  </a:cubicBezTo>
                  <a:cubicBezTo>
                    <a:pt x="8847" y="13159"/>
                    <a:pt x="10025" y="1329"/>
                    <a:pt x="10025" y="1329"/>
                  </a:cubicBezTo>
                  <a:lnTo>
                    <a:pt x="5489" y="1"/>
                  </a:lnTo>
                  <a:lnTo>
                    <a:pt x="5013" y="51"/>
                  </a:lnTo>
                  <a:lnTo>
                    <a:pt x="451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8053232" y="3055892"/>
              <a:ext cx="443426" cy="126208"/>
            </a:xfrm>
            <a:custGeom>
              <a:avLst/>
              <a:gdLst/>
              <a:ahLst/>
              <a:cxnLst/>
              <a:rect l="l" t="t" r="r" b="b"/>
              <a:pathLst>
                <a:path w="8193" h="2332" extrusionOk="0">
                  <a:moveTo>
                    <a:pt x="0" y="0"/>
                  </a:moveTo>
                  <a:cubicBezTo>
                    <a:pt x="0" y="777"/>
                    <a:pt x="26" y="1554"/>
                    <a:pt x="26" y="2331"/>
                  </a:cubicBezTo>
                  <a:cubicBezTo>
                    <a:pt x="4730" y="2018"/>
                    <a:pt x="8193" y="62"/>
                    <a:pt x="7533" y="62"/>
                  </a:cubicBezTo>
                  <a:cubicBezTo>
                    <a:pt x="7454" y="62"/>
                    <a:pt x="7318" y="90"/>
                    <a:pt x="7118" y="151"/>
                  </a:cubicBezTo>
                  <a:cubicBezTo>
                    <a:pt x="6588" y="306"/>
                    <a:pt x="5791" y="362"/>
                    <a:pt x="4919" y="362"/>
                  </a:cubicBezTo>
                  <a:cubicBezTo>
                    <a:pt x="2701" y="362"/>
                    <a:pt x="1" y="0"/>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8395071" y="2228473"/>
              <a:ext cx="86867" cy="86863"/>
            </a:xfrm>
            <a:custGeom>
              <a:avLst/>
              <a:gdLst/>
              <a:ahLst/>
              <a:cxnLst/>
              <a:rect l="l" t="t" r="r" b="b"/>
              <a:pathLst>
                <a:path w="1605" h="1605" extrusionOk="0">
                  <a:moveTo>
                    <a:pt x="802" y="0"/>
                  </a:moveTo>
                  <a:cubicBezTo>
                    <a:pt x="351" y="0"/>
                    <a:pt x="0" y="376"/>
                    <a:pt x="0" y="802"/>
                  </a:cubicBezTo>
                  <a:cubicBezTo>
                    <a:pt x="0" y="1253"/>
                    <a:pt x="351" y="1604"/>
                    <a:pt x="802" y="1604"/>
                  </a:cubicBezTo>
                  <a:cubicBezTo>
                    <a:pt x="1228" y="1604"/>
                    <a:pt x="1604" y="1253"/>
                    <a:pt x="1604" y="802"/>
                  </a:cubicBezTo>
                  <a:cubicBezTo>
                    <a:pt x="1604" y="376"/>
                    <a:pt x="1228" y="0"/>
                    <a:pt x="80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8188863" y="2499733"/>
              <a:ext cx="214379" cy="124855"/>
            </a:xfrm>
            <a:custGeom>
              <a:avLst/>
              <a:gdLst/>
              <a:ahLst/>
              <a:cxnLst/>
              <a:rect l="l" t="t" r="r" b="b"/>
              <a:pathLst>
                <a:path w="3961" h="2307" extrusionOk="0">
                  <a:moveTo>
                    <a:pt x="1454" y="1"/>
                  </a:moveTo>
                  <a:lnTo>
                    <a:pt x="1" y="427"/>
                  </a:lnTo>
                  <a:cubicBezTo>
                    <a:pt x="51" y="1479"/>
                    <a:pt x="903" y="2306"/>
                    <a:pt x="1981" y="2306"/>
                  </a:cubicBezTo>
                  <a:cubicBezTo>
                    <a:pt x="3033" y="2306"/>
                    <a:pt x="3911" y="1479"/>
                    <a:pt x="3961" y="452"/>
                  </a:cubicBezTo>
                  <a:lnTo>
                    <a:pt x="2432" y="1"/>
                  </a:lnTo>
                  <a:lnTo>
                    <a:pt x="1956" y="51"/>
                  </a:lnTo>
                  <a:lnTo>
                    <a:pt x="145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8236325" y="2380401"/>
              <a:ext cx="119448" cy="165500"/>
            </a:xfrm>
            <a:custGeom>
              <a:avLst/>
              <a:gdLst/>
              <a:ahLst/>
              <a:cxnLst/>
              <a:rect l="l" t="t" r="r" b="b"/>
              <a:pathLst>
                <a:path w="2207" h="4512" extrusionOk="0">
                  <a:moveTo>
                    <a:pt x="1" y="0"/>
                  </a:moveTo>
                  <a:lnTo>
                    <a:pt x="1" y="3434"/>
                  </a:lnTo>
                  <a:cubicBezTo>
                    <a:pt x="1" y="4035"/>
                    <a:pt x="477" y="4511"/>
                    <a:pt x="1079" y="4511"/>
                  </a:cubicBezTo>
                  <a:lnTo>
                    <a:pt x="1104" y="4511"/>
                  </a:lnTo>
                  <a:cubicBezTo>
                    <a:pt x="1730" y="4511"/>
                    <a:pt x="2206" y="4035"/>
                    <a:pt x="2206" y="3434"/>
                  </a:cubicBezTo>
                  <a:lnTo>
                    <a:pt x="220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8236329" y="2380394"/>
              <a:ext cx="119448" cy="128914"/>
            </a:xfrm>
            <a:custGeom>
              <a:avLst/>
              <a:gdLst/>
              <a:ahLst/>
              <a:cxnLst/>
              <a:rect l="l" t="t" r="r" b="b"/>
              <a:pathLst>
                <a:path w="2207" h="2382" extrusionOk="0">
                  <a:moveTo>
                    <a:pt x="1" y="0"/>
                  </a:moveTo>
                  <a:lnTo>
                    <a:pt x="1" y="2381"/>
                  </a:lnTo>
                  <a:cubicBezTo>
                    <a:pt x="1354" y="2030"/>
                    <a:pt x="2206" y="376"/>
                    <a:pt x="2206" y="376"/>
                  </a:cubicBezTo>
                  <a:lnTo>
                    <a:pt x="220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8110223" y="2228473"/>
              <a:ext cx="86867" cy="86863"/>
            </a:xfrm>
            <a:custGeom>
              <a:avLst/>
              <a:gdLst/>
              <a:ahLst/>
              <a:cxnLst/>
              <a:rect l="l" t="t" r="r" b="b"/>
              <a:pathLst>
                <a:path w="1605" h="1605" extrusionOk="0">
                  <a:moveTo>
                    <a:pt x="802" y="0"/>
                  </a:moveTo>
                  <a:cubicBezTo>
                    <a:pt x="351" y="0"/>
                    <a:pt x="0" y="376"/>
                    <a:pt x="0" y="802"/>
                  </a:cubicBezTo>
                  <a:cubicBezTo>
                    <a:pt x="0" y="1253"/>
                    <a:pt x="351" y="1604"/>
                    <a:pt x="802" y="1604"/>
                  </a:cubicBezTo>
                  <a:cubicBezTo>
                    <a:pt x="1228" y="1604"/>
                    <a:pt x="1604" y="1253"/>
                    <a:pt x="1604" y="802"/>
                  </a:cubicBezTo>
                  <a:cubicBezTo>
                    <a:pt x="1604" y="376"/>
                    <a:pt x="1228" y="0"/>
                    <a:pt x="80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8163101" y="2050735"/>
              <a:ext cx="264551" cy="375809"/>
            </a:xfrm>
            <a:custGeom>
              <a:avLst/>
              <a:gdLst/>
              <a:ahLst/>
              <a:cxnLst/>
              <a:rect l="l" t="t" r="r" b="b"/>
              <a:pathLst>
                <a:path w="4888" h="6944" extrusionOk="0">
                  <a:moveTo>
                    <a:pt x="2181" y="1"/>
                  </a:moveTo>
                  <a:cubicBezTo>
                    <a:pt x="978" y="1"/>
                    <a:pt x="1" y="978"/>
                    <a:pt x="1" y="2181"/>
                  </a:cubicBezTo>
                  <a:lnTo>
                    <a:pt x="1" y="3685"/>
                  </a:lnTo>
                  <a:cubicBezTo>
                    <a:pt x="1" y="4788"/>
                    <a:pt x="527" y="5891"/>
                    <a:pt x="1429" y="6542"/>
                  </a:cubicBezTo>
                  <a:cubicBezTo>
                    <a:pt x="1755" y="6793"/>
                    <a:pt x="2106" y="6943"/>
                    <a:pt x="2457" y="6943"/>
                  </a:cubicBezTo>
                  <a:cubicBezTo>
                    <a:pt x="2783" y="6943"/>
                    <a:pt x="3133" y="6793"/>
                    <a:pt x="3459" y="6542"/>
                  </a:cubicBezTo>
                  <a:cubicBezTo>
                    <a:pt x="4387" y="5891"/>
                    <a:pt x="4888" y="4788"/>
                    <a:pt x="4888" y="3685"/>
                  </a:cubicBezTo>
                  <a:lnTo>
                    <a:pt x="4888" y="2181"/>
                  </a:lnTo>
                  <a:cubicBezTo>
                    <a:pt x="4888" y="978"/>
                    <a:pt x="3910" y="1"/>
                    <a:pt x="2707"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8240442" y="2323403"/>
              <a:ext cx="111276" cy="35340"/>
            </a:xfrm>
            <a:custGeom>
              <a:avLst/>
              <a:gdLst/>
              <a:ahLst/>
              <a:cxnLst/>
              <a:rect l="l" t="t" r="r" b="b"/>
              <a:pathLst>
                <a:path w="2056" h="653" extrusionOk="0">
                  <a:moveTo>
                    <a:pt x="201" y="0"/>
                  </a:moveTo>
                  <a:cubicBezTo>
                    <a:pt x="50" y="0"/>
                    <a:pt x="0" y="176"/>
                    <a:pt x="100" y="276"/>
                  </a:cubicBezTo>
                  <a:cubicBezTo>
                    <a:pt x="351" y="502"/>
                    <a:pt x="677" y="652"/>
                    <a:pt x="1028" y="652"/>
                  </a:cubicBezTo>
                  <a:cubicBezTo>
                    <a:pt x="1379" y="652"/>
                    <a:pt x="1704" y="502"/>
                    <a:pt x="1955" y="276"/>
                  </a:cubicBezTo>
                  <a:cubicBezTo>
                    <a:pt x="2055" y="176"/>
                    <a:pt x="1980" y="0"/>
                    <a:pt x="183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8282496" y="2212182"/>
              <a:ext cx="24463" cy="82804"/>
            </a:xfrm>
            <a:custGeom>
              <a:avLst/>
              <a:gdLst/>
              <a:ahLst/>
              <a:cxnLst/>
              <a:rect l="l" t="t" r="r" b="b"/>
              <a:pathLst>
                <a:path w="452" h="1530" fill="none" extrusionOk="0">
                  <a:moveTo>
                    <a:pt x="0" y="1529"/>
                  </a:moveTo>
                  <a:lnTo>
                    <a:pt x="451" y="1529"/>
                  </a:lnTo>
                  <a:lnTo>
                    <a:pt x="451" y="0"/>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8334021" y="2213535"/>
              <a:ext cx="61104" cy="14991"/>
            </a:xfrm>
            <a:custGeom>
              <a:avLst/>
              <a:gdLst/>
              <a:ahLst/>
              <a:cxnLst/>
              <a:rect l="l" t="t" r="r" b="b"/>
              <a:pathLst>
                <a:path w="1129" h="277" fill="none" extrusionOk="0">
                  <a:moveTo>
                    <a:pt x="0" y="276"/>
                  </a:moveTo>
                  <a:cubicBezTo>
                    <a:pt x="0" y="276"/>
                    <a:pt x="527" y="0"/>
                    <a:pt x="1128" y="276"/>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8334021" y="2132135"/>
              <a:ext cx="67870" cy="17697"/>
            </a:xfrm>
            <a:custGeom>
              <a:avLst/>
              <a:gdLst/>
              <a:ahLst/>
              <a:cxnLst/>
              <a:rect l="l" t="t" r="r" b="b"/>
              <a:pathLst>
                <a:path w="1254" h="327" fill="none" extrusionOk="0">
                  <a:moveTo>
                    <a:pt x="0" y="151"/>
                  </a:moveTo>
                  <a:cubicBezTo>
                    <a:pt x="0" y="151"/>
                    <a:pt x="677" y="1"/>
                    <a:pt x="1254" y="326"/>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8188863" y="2132135"/>
              <a:ext cx="67870" cy="17697"/>
            </a:xfrm>
            <a:custGeom>
              <a:avLst/>
              <a:gdLst/>
              <a:ahLst/>
              <a:cxnLst/>
              <a:rect l="l" t="t" r="r" b="b"/>
              <a:pathLst>
                <a:path w="1254" h="327" fill="none" extrusionOk="0">
                  <a:moveTo>
                    <a:pt x="1254" y="151"/>
                  </a:moveTo>
                  <a:cubicBezTo>
                    <a:pt x="1254" y="151"/>
                    <a:pt x="577" y="1"/>
                    <a:pt x="1" y="326"/>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8197036" y="2213535"/>
              <a:ext cx="59697" cy="14991"/>
            </a:xfrm>
            <a:custGeom>
              <a:avLst/>
              <a:gdLst/>
              <a:ahLst/>
              <a:cxnLst/>
              <a:rect l="l" t="t" r="r" b="b"/>
              <a:pathLst>
                <a:path w="1103" h="277" fill="none" extrusionOk="0">
                  <a:moveTo>
                    <a:pt x="1103" y="276"/>
                  </a:moveTo>
                  <a:cubicBezTo>
                    <a:pt x="1103" y="276"/>
                    <a:pt x="602" y="0"/>
                    <a:pt x="0" y="276"/>
                  </a:cubicBez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7469951" y="2571607"/>
              <a:ext cx="581979" cy="657991"/>
            </a:xfrm>
            <a:custGeom>
              <a:avLst/>
              <a:gdLst/>
              <a:ahLst/>
              <a:cxnLst/>
              <a:rect l="l" t="t" r="r" b="b"/>
              <a:pathLst>
                <a:path w="10753" h="12158" extrusionOk="0">
                  <a:moveTo>
                    <a:pt x="10226" y="1"/>
                  </a:moveTo>
                  <a:cubicBezTo>
                    <a:pt x="10226" y="1"/>
                    <a:pt x="8447" y="302"/>
                    <a:pt x="6066" y="3585"/>
                  </a:cubicBezTo>
                  <a:cubicBezTo>
                    <a:pt x="3359" y="7244"/>
                    <a:pt x="2231" y="8572"/>
                    <a:pt x="2231" y="8572"/>
                  </a:cubicBezTo>
                  <a:lnTo>
                    <a:pt x="0" y="7745"/>
                  </a:lnTo>
                  <a:lnTo>
                    <a:pt x="251" y="11555"/>
                  </a:lnTo>
                  <a:lnTo>
                    <a:pt x="2432" y="12081"/>
                  </a:lnTo>
                  <a:cubicBezTo>
                    <a:pt x="2638" y="12133"/>
                    <a:pt x="2848" y="12158"/>
                    <a:pt x="3056" y="12158"/>
                  </a:cubicBezTo>
                  <a:cubicBezTo>
                    <a:pt x="3860" y="12158"/>
                    <a:pt x="4646" y="11786"/>
                    <a:pt x="5163" y="11129"/>
                  </a:cubicBezTo>
                  <a:lnTo>
                    <a:pt x="10602" y="4262"/>
                  </a:lnTo>
                  <a:cubicBezTo>
                    <a:pt x="10602" y="4262"/>
                    <a:pt x="10752" y="2131"/>
                    <a:pt x="10226"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7590699" y="3035543"/>
              <a:ext cx="97691" cy="40752"/>
            </a:xfrm>
            <a:custGeom>
              <a:avLst/>
              <a:gdLst/>
              <a:ahLst/>
              <a:cxnLst/>
              <a:rect l="l" t="t" r="r" b="b"/>
              <a:pathLst>
                <a:path w="1805" h="753" fill="none" extrusionOk="0">
                  <a:moveTo>
                    <a:pt x="0" y="0"/>
                  </a:moveTo>
                  <a:lnTo>
                    <a:pt x="1805" y="752"/>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7151168" y="2072438"/>
              <a:ext cx="31283" cy="44811"/>
            </a:xfrm>
            <a:custGeom>
              <a:avLst/>
              <a:gdLst/>
              <a:ahLst/>
              <a:cxnLst/>
              <a:rect l="l" t="t" r="r" b="b"/>
              <a:pathLst>
                <a:path w="578" h="828" extrusionOk="0">
                  <a:moveTo>
                    <a:pt x="301" y="1"/>
                  </a:moveTo>
                  <a:cubicBezTo>
                    <a:pt x="126" y="1"/>
                    <a:pt x="1" y="176"/>
                    <a:pt x="1" y="402"/>
                  </a:cubicBezTo>
                  <a:cubicBezTo>
                    <a:pt x="1" y="652"/>
                    <a:pt x="126" y="828"/>
                    <a:pt x="301" y="828"/>
                  </a:cubicBezTo>
                  <a:cubicBezTo>
                    <a:pt x="452" y="828"/>
                    <a:pt x="577" y="652"/>
                    <a:pt x="577" y="402"/>
                  </a:cubicBezTo>
                  <a:cubicBezTo>
                    <a:pt x="577" y="176"/>
                    <a:pt x="452"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7015536" y="2072438"/>
              <a:ext cx="32582" cy="44811"/>
            </a:xfrm>
            <a:custGeom>
              <a:avLst/>
              <a:gdLst/>
              <a:ahLst/>
              <a:cxnLst/>
              <a:rect l="l" t="t" r="r" b="b"/>
              <a:pathLst>
                <a:path w="602" h="828" extrusionOk="0">
                  <a:moveTo>
                    <a:pt x="301" y="1"/>
                  </a:moveTo>
                  <a:cubicBezTo>
                    <a:pt x="151" y="1"/>
                    <a:pt x="0" y="176"/>
                    <a:pt x="0" y="402"/>
                  </a:cubicBezTo>
                  <a:cubicBezTo>
                    <a:pt x="0" y="652"/>
                    <a:pt x="151" y="828"/>
                    <a:pt x="301" y="828"/>
                  </a:cubicBezTo>
                  <a:cubicBezTo>
                    <a:pt x="477" y="828"/>
                    <a:pt x="602" y="652"/>
                    <a:pt x="602" y="402"/>
                  </a:cubicBezTo>
                  <a:cubicBezTo>
                    <a:pt x="602" y="176"/>
                    <a:pt x="477"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6943661" y="2045431"/>
              <a:ext cx="310663" cy="103423"/>
            </a:xfrm>
            <a:custGeom>
              <a:avLst/>
              <a:gdLst/>
              <a:ahLst/>
              <a:cxnLst/>
              <a:rect l="l" t="t" r="r" b="b"/>
              <a:pathLst>
                <a:path w="5740" h="1911" extrusionOk="0">
                  <a:moveTo>
                    <a:pt x="1263" y="202"/>
                  </a:moveTo>
                  <a:cubicBezTo>
                    <a:pt x="1431" y="202"/>
                    <a:pt x="1604" y="216"/>
                    <a:pt x="1755" y="224"/>
                  </a:cubicBezTo>
                  <a:cubicBezTo>
                    <a:pt x="2181" y="249"/>
                    <a:pt x="2331" y="450"/>
                    <a:pt x="2331" y="450"/>
                  </a:cubicBezTo>
                  <a:cubicBezTo>
                    <a:pt x="2481" y="600"/>
                    <a:pt x="2431" y="1001"/>
                    <a:pt x="2231" y="1377"/>
                  </a:cubicBezTo>
                  <a:cubicBezTo>
                    <a:pt x="2089" y="1643"/>
                    <a:pt x="1795" y="1759"/>
                    <a:pt x="1458" y="1759"/>
                  </a:cubicBezTo>
                  <a:cubicBezTo>
                    <a:pt x="1320" y="1759"/>
                    <a:pt x="1174" y="1739"/>
                    <a:pt x="1028" y="1703"/>
                  </a:cubicBezTo>
                  <a:cubicBezTo>
                    <a:pt x="552" y="1603"/>
                    <a:pt x="376" y="901"/>
                    <a:pt x="526" y="525"/>
                  </a:cubicBezTo>
                  <a:cubicBezTo>
                    <a:pt x="610" y="258"/>
                    <a:pt x="927" y="202"/>
                    <a:pt x="1263" y="202"/>
                  </a:cubicBezTo>
                  <a:close/>
                  <a:moveTo>
                    <a:pt x="4485" y="202"/>
                  </a:moveTo>
                  <a:cubicBezTo>
                    <a:pt x="4815" y="202"/>
                    <a:pt x="5138" y="258"/>
                    <a:pt x="5238" y="525"/>
                  </a:cubicBezTo>
                  <a:cubicBezTo>
                    <a:pt x="5364" y="901"/>
                    <a:pt x="5213" y="1603"/>
                    <a:pt x="4712" y="1703"/>
                  </a:cubicBezTo>
                  <a:cubicBezTo>
                    <a:pt x="4573" y="1739"/>
                    <a:pt x="4432" y="1759"/>
                    <a:pt x="4297" y="1759"/>
                  </a:cubicBezTo>
                  <a:cubicBezTo>
                    <a:pt x="3967" y="1759"/>
                    <a:pt x="3669" y="1643"/>
                    <a:pt x="3509" y="1377"/>
                  </a:cubicBezTo>
                  <a:cubicBezTo>
                    <a:pt x="3308" y="1001"/>
                    <a:pt x="3258" y="600"/>
                    <a:pt x="3409" y="450"/>
                  </a:cubicBezTo>
                  <a:cubicBezTo>
                    <a:pt x="3409" y="450"/>
                    <a:pt x="3584" y="249"/>
                    <a:pt x="4010" y="224"/>
                  </a:cubicBezTo>
                  <a:cubicBezTo>
                    <a:pt x="4152" y="216"/>
                    <a:pt x="4319" y="202"/>
                    <a:pt x="4485" y="202"/>
                  </a:cubicBezTo>
                  <a:close/>
                  <a:moveTo>
                    <a:pt x="959" y="1"/>
                  </a:moveTo>
                  <a:cubicBezTo>
                    <a:pt x="403" y="1"/>
                    <a:pt x="0" y="74"/>
                    <a:pt x="0" y="74"/>
                  </a:cubicBezTo>
                  <a:lnTo>
                    <a:pt x="0" y="500"/>
                  </a:lnTo>
                  <a:lnTo>
                    <a:pt x="251" y="625"/>
                  </a:lnTo>
                  <a:cubicBezTo>
                    <a:pt x="251" y="625"/>
                    <a:pt x="301" y="1578"/>
                    <a:pt x="802" y="1778"/>
                  </a:cubicBezTo>
                  <a:cubicBezTo>
                    <a:pt x="994" y="1869"/>
                    <a:pt x="1221" y="1911"/>
                    <a:pt x="1442" y="1911"/>
                  </a:cubicBezTo>
                  <a:cubicBezTo>
                    <a:pt x="1770" y="1911"/>
                    <a:pt x="2081" y="1818"/>
                    <a:pt x="2231" y="1653"/>
                  </a:cubicBezTo>
                  <a:cubicBezTo>
                    <a:pt x="2456" y="1377"/>
                    <a:pt x="2506" y="1377"/>
                    <a:pt x="2682" y="776"/>
                  </a:cubicBezTo>
                  <a:cubicBezTo>
                    <a:pt x="2682" y="776"/>
                    <a:pt x="2757" y="625"/>
                    <a:pt x="2882" y="600"/>
                  </a:cubicBezTo>
                  <a:cubicBezTo>
                    <a:pt x="3008" y="625"/>
                    <a:pt x="3058" y="776"/>
                    <a:pt x="3058" y="776"/>
                  </a:cubicBezTo>
                  <a:cubicBezTo>
                    <a:pt x="3258" y="1377"/>
                    <a:pt x="3308" y="1377"/>
                    <a:pt x="3534" y="1653"/>
                  </a:cubicBezTo>
                  <a:cubicBezTo>
                    <a:pt x="3669" y="1818"/>
                    <a:pt x="3983" y="1911"/>
                    <a:pt x="4316" y="1911"/>
                  </a:cubicBezTo>
                  <a:cubicBezTo>
                    <a:pt x="4539" y="1911"/>
                    <a:pt x="4771" y="1869"/>
                    <a:pt x="4963" y="1778"/>
                  </a:cubicBezTo>
                  <a:cubicBezTo>
                    <a:pt x="5439" y="1578"/>
                    <a:pt x="5489" y="625"/>
                    <a:pt x="5489" y="625"/>
                  </a:cubicBezTo>
                  <a:lnTo>
                    <a:pt x="5740" y="500"/>
                  </a:lnTo>
                  <a:lnTo>
                    <a:pt x="5740" y="74"/>
                  </a:lnTo>
                  <a:cubicBezTo>
                    <a:pt x="5740" y="74"/>
                    <a:pt x="5337" y="1"/>
                    <a:pt x="4785" y="1"/>
                  </a:cubicBezTo>
                  <a:cubicBezTo>
                    <a:pt x="4315" y="1"/>
                    <a:pt x="3738" y="53"/>
                    <a:pt x="3208" y="249"/>
                  </a:cubicBezTo>
                  <a:cubicBezTo>
                    <a:pt x="2958" y="274"/>
                    <a:pt x="2882" y="274"/>
                    <a:pt x="2882" y="274"/>
                  </a:cubicBezTo>
                  <a:cubicBezTo>
                    <a:pt x="2882" y="274"/>
                    <a:pt x="2782" y="274"/>
                    <a:pt x="2557" y="249"/>
                  </a:cubicBezTo>
                  <a:cubicBezTo>
                    <a:pt x="2015" y="53"/>
                    <a:pt x="1432" y="1"/>
                    <a:pt x="9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6950427" y="2049382"/>
              <a:ext cx="54" cy="54"/>
            </a:xfrm>
            <a:custGeom>
              <a:avLst/>
              <a:gdLst/>
              <a:ahLst/>
              <a:cxnLst/>
              <a:rect l="l" t="t" r="r" b="b"/>
              <a:pathLst>
                <a:path w="1" h="1" extrusionOk="0">
                  <a:moveTo>
                    <a:pt x="0" y="1"/>
                  </a:moveTo>
                  <a:lnTo>
                    <a:pt x="0" y="1"/>
                  </a:lnTo>
                  <a:lnTo>
                    <a:pt x="0" y="1"/>
                  </a:lnTo>
                  <a:cubicBezTo>
                    <a:pt x="0" y="1"/>
                    <a:pt x="0" y="1"/>
                    <a:pt x="0" y="1"/>
                  </a:cubicBezTo>
                  <a:close/>
                </a:path>
              </a:pathLst>
            </a:custGeom>
            <a:solidFill>
              <a:srgbClr val="4019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7437369" y="2461739"/>
              <a:ext cx="81454" cy="421920"/>
            </a:xfrm>
            <a:custGeom>
              <a:avLst/>
              <a:gdLst/>
              <a:ahLst/>
              <a:cxnLst/>
              <a:rect l="l" t="t" r="r" b="b"/>
              <a:pathLst>
                <a:path w="1505" h="7796" extrusionOk="0">
                  <a:moveTo>
                    <a:pt x="1" y="1"/>
                  </a:moveTo>
                  <a:lnTo>
                    <a:pt x="477" y="7545"/>
                  </a:lnTo>
                  <a:lnTo>
                    <a:pt x="1505" y="7795"/>
                  </a:lnTo>
                  <a:lnTo>
                    <a:pt x="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8427599" y="2571607"/>
              <a:ext cx="615914" cy="1220839"/>
            </a:xfrm>
            <a:custGeom>
              <a:avLst/>
              <a:gdLst/>
              <a:ahLst/>
              <a:cxnLst/>
              <a:rect l="l" t="t" r="r" b="b"/>
              <a:pathLst>
                <a:path w="11380" h="22558" extrusionOk="0">
                  <a:moveTo>
                    <a:pt x="2557" y="1"/>
                  </a:moveTo>
                  <a:cubicBezTo>
                    <a:pt x="1530" y="2582"/>
                    <a:pt x="2156" y="5765"/>
                    <a:pt x="2156" y="5765"/>
                  </a:cubicBezTo>
                  <a:lnTo>
                    <a:pt x="6166" y="15364"/>
                  </a:lnTo>
                  <a:lnTo>
                    <a:pt x="1" y="19775"/>
                  </a:lnTo>
                  <a:cubicBezTo>
                    <a:pt x="1254" y="22382"/>
                    <a:pt x="2507" y="22557"/>
                    <a:pt x="2507" y="22557"/>
                  </a:cubicBezTo>
                  <a:lnTo>
                    <a:pt x="9349" y="18522"/>
                  </a:lnTo>
                  <a:cubicBezTo>
                    <a:pt x="10803" y="17670"/>
                    <a:pt x="11379" y="15891"/>
                    <a:pt x="10703" y="14362"/>
                  </a:cubicBezTo>
                  <a:cubicBezTo>
                    <a:pt x="9525" y="11705"/>
                    <a:pt x="7695" y="7670"/>
                    <a:pt x="6417" y="5089"/>
                  </a:cubicBezTo>
                  <a:cubicBezTo>
                    <a:pt x="4337" y="978"/>
                    <a:pt x="2557" y="1"/>
                    <a:pt x="2557"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8761320" y="3332619"/>
              <a:ext cx="97691" cy="70572"/>
            </a:xfrm>
            <a:custGeom>
              <a:avLst/>
              <a:gdLst/>
              <a:ahLst/>
              <a:cxnLst/>
              <a:rect l="l" t="t" r="r" b="b"/>
              <a:pathLst>
                <a:path w="1805" h="1304" fill="none" extrusionOk="0">
                  <a:moveTo>
                    <a:pt x="0" y="1303"/>
                  </a:moveTo>
                  <a:lnTo>
                    <a:pt x="1805" y="0"/>
                  </a:lnTo>
                </a:path>
              </a:pathLst>
            </a:custGeom>
            <a:noFill/>
            <a:ln w="9525" cap="rnd"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8503587" y="2520895"/>
              <a:ext cx="100397" cy="144446"/>
            </a:xfrm>
            <a:custGeom>
              <a:avLst/>
              <a:gdLst/>
              <a:ahLst/>
              <a:cxnLst/>
              <a:rect l="l" t="t" r="r" b="b"/>
              <a:pathLst>
                <a:path w="1855" h="2669" extrusionOk="0">
                  <a:moveTo>
                    <a:pt x="1103" y="1"/>
                  </a:moveTo>
                  <a:cubicBezTo>
                    <a:pt x="820" y="1"/>
                    <a:pt x="558" y="203"/>
                    <a:pt x="477" y="487"/>
                  </a:cubicBezTo>
                  <a:lnTo>
                    <a:pt x="101" y="1815"/>
                  </a:lnTo>
                  <a:cubicBezTo>
                    <a:pt x="0" y="2166"/>
                    <a:pt x="201" y="2542"/>
                    <a:pt x="552" y="2642"/>
                  </a:cubicBezTo>
                  <a:cubicBezTo>
                    <a:pt x="613" y="2660"/>
                    <a:pt x="675" y="2668"/>
                    <a:pt x="736" y="2668"/>
                  </a:cubicBezTo>
                  <a:cubicBezTo>
                    <a:pt x="1025" y="2668"/>
                    <a:pt x="1296" y="2481"/>
                    <a:pt x="1379" y="2191"/>
                  </a:cubicBezTo>
                  <a:lnTo>
                    <a:pt x="1755" y="838"/>
                  </a:lnTo>
                  <a:cubicBezTo>
                    <a:pt x="1855" y="487"/>
                    <a:pt x="1654" y="136"/>
                    <a:pt x="1304" y="36"/>
                  </a:cubicBezTo>
                  <a:cubicBezTo>
                    <a:pt x="1237" y="12"/>
                    <a:pt x="1169" y="1"/>
                    <a:pt x="1103"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8564638" y="2543139"/>
              <a:ext cx="109923" cy="156082"/>
            </a:xfrm>
            <a:custGeom>
              <a:avLst/>
              <a:gdLst/>
              <a:ahLst/>
              <a:cxnLst/>
              <a:rect l="l" t="t" r="r" b="b"/>
              <a:pathLst>
                <a:path w="2031" h="2884" extrusionOk="0">
                  <a:moveTo>
                    <a:pt x="1224" y="0"/>
                  </a:moveTo>
                  <a:cubicBezTo>
                    <a:pt x="899" y="0"/>
                    <a:pt x="610" y="195"/>
                    <a:pt x="526" y="527"/>
                  </a:cubicBezTo>
                  <a:lnTo>
                    <a:pt x="125" y="1956"/>
                  </a:lnTo>
                  <a:cubicBezTo>
                    <a:pt x="0" y="2357"/>
                    <a:pt x="226" y="2758"/>
                    <a:pt x="602" y="2858"/>
                  </a:cubicBezTo>
                  <a:cubicBezTo>
                    <a:pt x="666" y="2875"/>
                    <a:pt x="731" y="2883"/>
                    <a:pt x="796" y="2883"/>
                  </a:cubicBezTo>
                  <a:cubicBezTo>
                    <a:pt x="1107" y="2883"/>
                    <a:pt x="1400" y="2689"/>
                    <a:pt x="1504" y="2357"/>
                  </a:cubicBezTo>
                  <a:lnTo>
                    <a:pt x="1905" y="928"/>
                  </a:lnTo>
                  <a:cubicBezTo>
                    <a:pt x="2030" y="527"/>
                    <a:pt x="1805" y="126"/>
                    <a:pt x="1429" y="26"/>
                  </a:cubicBezTo>
                  <a:cubicBezTo>
                    <a:pt x="1360" y="8"/>
                    <a:pt x="1291" y="0"/>
                    <a:pt x="1224"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8632453" y="2586978"/>
              <a:ext cx="88220" cy="126695"/>
            </a:xfrm>
            <a:custGeom>
              <a:avLst/>
              <a:gdLst/>
              <a:ahLst/>
              <a:cxnLst/>
              <a:rect l="l" t="t" r="r" b="b"/>
              <a:pathLst>
                <a:path w="1630" h="2341" extrusionOk="0">
                  <a:moveTo>
                    <a:pt x="1003" y="0"/>
                  </a:moveTo>
                  <a:cubicBezTo>
                    <a:pt x="738" y="0"/>
                    <a:pt x="511" y="165"/>
                    <a:pt x="426" y="419"/>
                  </a:cubicBezTo>
                  <a:lnTo>
                    <a:pt x="101" y="1597"/>
                  </a:lnTo>
                  <a:cubicBezTo>
                    <a:pt x="0" y="1897"/>
                    <a:pt x="176" y="2223"/>
                    <a:pt x="502" y="2323"/>
                  </a:cubicBezTo>
                  <a:cubicBezTo>
                    <a:pt x="548" y="2335"/>
                    <a:pt x="596" y="2341"/>
                    <a:pt x="643" y="2341"/>
                  </a:cubicBezTo>
                  <a:cubicBezTo>
                    <a:pt x="898" y="2341"/>
                    <a:pt x="1140" y="2176"/>
                    <a:pt x="1203" y="1922"/>
                  </a:cubicBezTo>
                  <a:lnTo>
                    <a:pt x="1554" y="745"/>
                  </a:lnTo>
                  <a:cubicBezTo>
                    <a:pt x="1629" y="444"/>
                    <a:pt x="1454" y="118"/>
                    <a:pt x="1153" y="18"/>
                  </a:cubicBezTo>
                  <a:cubicBezTo>
                    <a:pt x="1102" y="6"/>
                    <a:pt x="1052" y="0"/>
                    <a:pt x="1003"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8681272" y="2634227"/>
              <a:ext cx="63810" cy="91355"/>
            </a:xfrm>
            <a:custGeom>
              <a:avLst/>
              <a:gdLst/>
              <a:ahLst/>
              <a:cxnLst/>
              <a:rect l="l" t="t" r="r" b="b"/>
              <a:pathLst>
                <a:path w="1179" h="1688" extrusionOk="0">
                  <a:moveTo>
                    <a:pt x="695" y="0"/>
                  </a:moveTo>
                  <a:cubicBezTo>
                    <a:pt x="519" y="0"/>
                    <a:pt x="362" y="117"/>
                    <a:pt x="301" y="298"/>
                  </a:cubicBezTo>
                  <a:lnTo>
                    <a:pt x="76" y="1150"/>
                  </a:lnTo>
                  <a:cubicBezTo>
                    <a:pt x="1" y="1375"/>
                    <a:pt x="126" y="1601"/>
                    <a:pt x="351" y="1676"/>
                  </a:cubicBezTo>
                  <a:cubicBezTo>
                    <a:pt x="385" y="1683"/>
                    <a:pt x="418" y="1687"/>
                    <a:pt x="451" y="1687"/>
                  </a:cubicBezTo>
                  <a:cubicBezTo>
                    <a:pt x="640" y="1687"/>
                    <a:pt x="814" y="1568"/>
                    <a:pt x="878" y="1375"/>
                  </a:cubicBezTo>
                  <a:lnTo>
                    <a:pt x="1128" y="523"/>
                  </a:lnTo>
                  <a:cubicBezTo>
                    <a:pt x="1179" y="298"/>
                    <a:pt x="1053" y="72"/>
                    <a:pt x="828" y="22"/>
                  </a:cubicBezTo>
                  <a:cubicBezTo>
                    <a:pt x="783" y="7"/>
                    <a:pt x="739" y="0"/>
                    <a:pt x="695"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8568697" y="2558077"/>
              <a:ext cx="31229" cy="96334"/>
            </a:xfrm>
            <a:custGeom>
              <a:avLst/>
              <a:gdLst/>
              <a:ahLst/>
              <a:cxnLst/>
              <a:rect l="l" t="t" r="r" b="b"/>
              <a:pathLst>
                <a:path w="577" h="1780" fill="none" extrusionOk="0">
                  <a:moveTo>
                    <a:pt x="0" y="1780"/>
                  </a:moveTo>
                  <a:lnTo>
                    <a:pt x="577" y="0"/>
                  </a:lnTo>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5063599" y="2712704"/>
              <a:ext cx="360835" cy="1593834"/>
            </a:xfrm>
            <a:custGeom>
              <a:avLst/>
              <a:gdLst/>
              <a:ahLst/>
              <a:cxnLst/>
              <a:rect l="l" t="t" r="r" b="b"/>
              <a:pathLst>
                <a:path w="6667" h="29450" extrusionOk="0">
                  <a:moveTo>
                    <a:pt x="6667" y="0"/>
                  </a:moveTo>
                  <a:cubicBezTo>
                    <a:pt x="6667" y="0"/>
                    <a:pt x="4587" y="427"/>
                    <a:pt x="3810" y="5965"/>
                  </a:cubicBezTo>
                  <a:cubicBezTo>
                    <a:pt x="3033" y="11529"/>
                    <a:pt x="0" y="28321"/>
                    <a:pt x="0" y="28321"/>
                  </a:cubicBezTo>
                  <a:lnTo>
                    <a:pt x="5213" y="29449"/>
                  </a:lnTo>
                  <a:lnTo>
                    <a:pt x="666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1"/>
            <p:cNvSpPr/>
            <p:nvPr/>
          </p:nvSpPr>
          <p:spPr>
            <a:xfrm>
              <a:off x="5265694" y="2990783"/>
              <a:ext cx="137038" cy="1315765"/>
            </a:xfrm>
            <a:custGeom>
              <a:avLst/>
              <a:gdLst/>
              <a:ahLst/>
              <a:cxnLst/>
              <a:rect l="l" t="t" r="r" b="b"/>
              <a:pathLst>
                <a:path w="2532" h="24312" extrusionOk="0">
                  <a:moveTo>
                    <a:pt x="2532" y="0"/>
                  </a:moveTo>
                  <a:lnTo>
                    <a:pt x="0" y="23985"/>
                  </a:lnTo>
                  <a:lnTo>
                    <a:pt x="1479" y="24311"/>
                  </a:lnTo>
                  <a:lnTo>
                    <a:pt x="253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1"/>
            <p:cNvSpPr/>
            <p:nvPr/>
          </p:nvSpPr>
          <p:spPr>
            <a:xfrm>
              <a:off x="5815039" y="2712704"/>
              <a:ext cx="54" cy="1795918"/>
            </a:xfrm>
            <a:custGeom>
              <a:avLst/>
              <a:gdLst/>
              <a:ahLst/>
              <a:cxnLst/>
              <a:rect l="l" t="t" r="r" b="b"/>
              <a:pathLst>
                <a:path w="1" h="33184" fill="none" extrusionOk="0">
                  <a:moveTo>
                    <a:pt x="1" y="0"/>
                  </a:moveTo>
                  <a:lnTo>
                    <a:pt x="1" y="33184"/>
                  </a:lnTo>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5577657" y="2956849"/>
              <a:ext cx="496520" cy="57042"/>
            </a:xfrm>
            <a:custGeom>
              <a:avLst/>
              <a:gdLst/>
              <a:ahLst/>
              <a:cxnLst/>
              <a:rect l="l" t="t" r="r" b="b"/>
              <a:pathLst>
                <a:path w="9174" h="1054" extrusionOk="0">
                  <a:moveTo>
                    <a:pt x="527" y="1"/>
                  </a:moveTo>
                  <a:cubicBezTo>
                    <a:pt x="252" y="1"/>
                    <a:pt x="1" y="226"/>
                    <a:pt x="1" y="527"/>
                  </a:cubicBezTo>
                  <a:cubicBezTo>
                    <a:pt x="1" y="803"/>
                    <a:pt x="252" y="1053"/>
                    <a:pt x="527" y="1053"/>
                  </a:cubicBezTo>
                  <a:lnTo>
                    <a:pt x="8648" y="1053"/>
                  </a:lnTo>
                  <a:cubicBezTo>
                    <a:pt x="8923" y="1053"/>
                    <a:pt x="9174" y="803"/>
                    <a:pt x="9174" y="527"/>
                  </a:cubicBezTo>
                  <a:cubicBezTo>
                    <a:pt x="9174" y="226"/>
                    <a:pt x="8923" y="1"/>
                    <a:pt x="864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5577657" y="3389556"/>
              <a:ext cx="496520" cy="57042"/>
            </a:xfrm>
            <a:custGeom>
              <a:avLst/>
              <a:gdLst/>
              <a:ahLst/>
              <a:cxnLst/>
              <a:rect l="l" t="t" r="r" b="b"/>
              <a:pathLst>
                <a:path w="9174" h="1054" extrusionOk="0">
                  <a:moveTo>
                    <a:pt x="527" y="1"/>
                  </a:moveTo>
                  <a:cubicBezTo>
                    <a:pt x="252" y="1"/>
                    <a:pt x="1" y="226"/>
                    <a:pt x="1" y="527"/>
                  </a:cubicBezTo>
                  <a:cubicBezTo>
                    <a:pt x="1" y="803"/>
                    <a:pt x="252" y="1053"/>
                    <a:pt x="527" y="1053"/>
                  </a:cubicBezTo>
                  <a:lnTo>
                    <a:pt x="8648" y="1053"/>
                  </a:lnTo>
                  <a:cubicBezTo>
                    <a:pt x="8923" y="1053"/>
                    <a:pt x="9174" y="803"/>
                    <a:pt x="9174" y="527"/>
                  </a:cubicBezTo>
                  <a:cubicBezTo>
                    <a:pt x="9174" y="226"/>
                    <a:pt x="8923" y="1"/>
                    <a:pt x="864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5577657" y="3822263"/>
              <a:ext cx="496520" cy="57042"/>
            </a:xfrm>
            <a:custGeom>
              <a:avLst/>
              <a:gdLst/>
              <a:ahLst/>
              <a:cxnLst/>
              <a:rect l="l" t="t" r="r" b="b"/>
              <a:pathLst>
                <a:path w="9174" h="1054" extrusionOk="0">
                  <a:moveTo>
                    <a:pt x="527" y="1"/>
                  </a:moveTo>
                  <a:cubicBezTo>
                    <a:pt x="252" y="1"/>
                    <a:pt x="1" y="251"/>
                    <a:pt x="1" y="527"/>
                  </a:cubicBezTo>
                  <a:cubicBezTo>
                    <a:pt x="1" y="828"/>
                    <a:pt x="252" y="1053"/>
                    <a:pt x="527" y="1053"/>
                  </a:cubicBezTo>
                  <a:lnTo>
                    <a:pt x="8648" y="1053"/>
                  </a:lnTo>
                  <a:cubicBezTo>
                    <a:pt x="8923" y="1053"/>
                    <a:pt x="9174" y="828"/>
                    <a:pt x="9174" y="527"/>
                  </a:cubicBezTo>
                  <a:cubicBezTo>
                    <a:pt x="9174" y="251"/>
                    <a:pt x="8923" y="1"/>
                    <a:pt x="864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6217929" y="2935146"/>
              <a:ext cx="107217" cy="371696"/>
            </a:xfrm>
            <a:custGeom>
              <a:avLst/>
              <a:gdLst/>
              <a:ahLst/>
              <a:cxnLst/>
              <a:rect l="l" t="t" r="r" b="b"/>
              <a:pathLst>
                <a:path w="1981" h="6868" extrusionOk="0">
                  <a:moveTo>
                    <a:pt x="1" y="1"/>
                  </a:moveTo>
                  <a:lnTo>
                    <a:pt x="226" y="4512"/>
                  </a:lnTo>
                  <a:lnTo>
                    <a:pt x="1980" y="686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6338677" y="3251219"/>
              <a:ext cx="244201" cy="166473"/>
            </a:xfrm>
            <a:custGeom>
              <a:avLst/>
              <a:gdLst/>
              <a:ahLst/>
              <a:cxnLst/>
              <a:rect l="l" t="t" r="r" b="b"/>
              <a:pathLst>
                <a:path w="4512" h="3076" extrusionOk="0">
                  <a:moveTo>
                    <a:pt x="2130" y="0"/>
                  </a:moveTo>
                  <a:cubicBezTo>
                    <a:pt x="1178" y="0"/>
                    <a:pt x="376" y="552"/>
                    <a:pt x="0" y="1354"/>
                  </a:cubicBezTo>
                  <a:lnTo>
                    <a:pt x="351" y="1830"/>
                  </a:lnTo>
                  <a:cubicBezTo>
                    <a:pt x="952" y="2625"/>
                    <a:pt x="1869" y="3075"/>
                    <a:pt x="2834" y="3075"/>
                  </a:cubicBezTo>
                  <a:cubicBezTo>
                    <a:pt x="3116" y="3075"/>
                    <a:pt x="3401" y="3037"/>
                    <a:pt x="3684" y="2958"/>
                  </a:cubicBezTo>
                  <a:lnTo>
                    <a:pt x="4486" y="2732"/>
                  </a:lnTo>
                  <a:cubicBezTo>
                    <a:pt x="4486" y="2632"/>
                    <a:pt x="4511" y="2507"/>
                    <a:pt x="4511" y="2381"/>
                  </a:cubicBezTo>
                  <a:cubicBezTo>
                    <a:pt x="4511" y="1078"/>
                    <a:pt x="3434" y="0"/>
                    <a:pt x="213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6388849" y="3119648"/>
              <a:ext cx="145211" cy="39399"/>
            </a:xfrm>
            <a:custGeom>
              <a:avLst/>
              <a:gdLst/>
              <a:ahLst/>
              <a:cxnLst/>
              <a:rect l="l" t="t" r="r" b="b"/>
              <a:pathLst>
                <a:path w="2683" h="728" fill="none" extrusionOk="0">
                  <a:moveTo>
                    <a:pt x="2682" y="0"/>
                  </a:moveTo>
                  <a:lnTo>
                    <a:pt x="0" y="727"/>
                  </a:lnTo>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5157177" y="3430256"/>
              <a:ext cx="138391" cy="287594"/>
            </a:xfrm>
            <a:custGeom>
              <a:avLst/>
              <a:gdLst/>
              <a:ahLst/>
              <a:cxnLst/>
              <a:rect l="l" t="t" r="r" b="b"/>
              <a:pathLst>
                <a:path w="2557" h="5314" extrusionOk="0">
                  <a:moveTo>
                    <a:pt x="903" y="1"/>
                  </a:moveTo>
                  <a:cubicBezTo>
                    <a:pt x="602" y="1730"/>
                    <a:pt x="301" y="3560"/>
                    <a:pt x="0" y="5314"/>
                  </a:cubicBezTo>
                  <a:cubicBezTo>
                    <a:pt x="1429" y="5189"/>
                    <a:pt x="2557" y="4011"/>
                    <a:pt x="2557" y="2557"/>
                  </a:cubicBezTo>
                  <a:cubicBezTo>
                    <a:pt x="2557" y="1404"/>
                    <a:pt x="1880" y="452"/>
                    <a:pt x="90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6756396" y="2956849"/>
              <a:ext cx="549452" cy="511109"/>
            </a:xfrm>
            <a:custGeom>
              <a:avLst/>
              <a:gdLst/>
              <a:ahLst/>
              <a:cxnLst/>
              <a:rect l="l" t="t" r="r" b="b"/>
              <a:pathLst>
                <a:path w="10152" h="9444" extrusionOk="0">
                  <a:moveTo>
                    <a:pt x="10152" y="1"/>
                  </a:moveTo>
                  <a:cubicBezTo>
                    <a:pt x="10152" y="2"/>
                    <a:pt x="8172" y="5715"/>
                    <a:pt x="2132" y="7996"/>
                  </a:cubicBezTo>
                  <a:cubicBezTo>
                    <a:pt x="0" y="8801"/>
                    <a:pt x="75" y="9443"/>
                    <a:pt x="1170" y="9443"/>
                  </a:cubicBezTo>
                  <a:cubicBezTo>
                    <a:pt x="3177" y="9443"/>
                    <a:pt x="8611" y="7283"/>
                    <a:pt x="1015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5489491" y="2615013"/>
              <a:ext cx="100451" cy="143905"/>
            </a:xfrm>
            <a:custGeom>
              <a:avLst/>
              <a:gdLst/>
              <a:ahLst/>
              <a:cxnLst/>
              <a:rect l="l" t="t" r="r" b="b"/>
              <a:pathLst>
                <a:path w="1856" h="2659" extrusionOk="0">
                  <a:moveTo>
                    <a:pt x="736" y="0"/>
                  </a:moveTo>
                  <a:cubicBezTo>
                    <a:pt x="675" y="0"/>
                    <a:pt x="613" y="9"/>
                    <a:pt x="552" y="26"/>
                  </a:cubicBezTo>
                  <a:cubicBezTo>
                    <a:pt x="201" y="126"/>
                    <a:pt x="1" y="477"/>
                    <a:pt x="101" y="828"/>
                  </a:cubicBezTo>
                  <a:lnTo>
                    <a:pt x="477" y="2181"/>
                  </a:lnTo>
                  <a:cubicBezTo>
                    <a:pt x="560" y="2471"/>
                    <a:pt x="831" y="2658"/>
                    <a:pt x="1120" y="2658"/>
                  </a:cubicBezTo>
                  <a:cubicBezTo>
                    <a:pt x="1181" y="2658"/>
                    <a:pt x="1243" y="2650"/>
                    <a:pt x="1304" y="2633"/>
                  </a:cubicBezTo>
                  <a:cubicBezTo>
                    <a:pt x="1655" y="2532"/>
                    <a:pt x="1855" y="2156"/>
                    <a:pt x="1755" y="1805"/>
                  </a:cubicBezTo>
                  <a:lnTo>
                    <a:pt x="1379" y="477"/>
                  </a:lnTo>
                  <a:cubicBezTo>
                    <a:pt x="1296" y="187"/>
                    <a:pt x="1026" y="0"/>
                    <a:pt x="736"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5420322" y="2636824"/>
              <a:ext cx="108570" cy="155974"/>
            </a:xfrm>
            <a:custGeom>
              <a:avLst/>
              <a:gdLst/>
              <a:ahLst/>
              <a:cxnLst/>
              <a:rect l="l" t="t" r="r" b="b"/>
              <a:pathLst>
                <a:path w="2006" h="2882" extrusionOk="0">
                  <a:moveTo>
                    <a:pt x="784" y="0"/>
                  </a:moveTo>
                  <a:cubicBezTo>
                    <a:pt x="724" y="0"/>
                    <a:pt x="663" y="8"/>
                    <a:pt x="602" y="24"/>
                  </a:cubicBezTo>
                  <a:cubicBezTo>
                    <a:pt x="201" y="149"/>
                    <a:pt x="1" y="525"/>
                    <a:pt x="101" y="926"/>
                  </a:cubicBezTo>
                  <a:lnTo>
                    <a:pt x="527" y="2355"/>
                  </a:lnTo>
                  <a:cubicBezTo>
                    <a:pt x="610" y="2687"/>
                    <a:pt x="899" y="2882"/>
                    <a:pt x="1210" y="2882"/>
                  </a:cubicBezTo>
                  <a:cubicBezTo>
                    <a:pt x="1274" y="2882"/>
                    <a:pt x="1340" y="2873"/>
                    <a:pt x="1404" y="2856"/>
                  </a:cubicBezTo>
                  <a:cubicBezTo>
                    <a:pt x="1780" y="2756"/>
                    <a:pt x="2006" y="2355"/>
                    <a:pt x="1905" y="1979"/>
                  </a:cubicBezTo>
                  <a:lnTo>
                    <a:pt x="1479" y="525"/>
                  </a:lnTo>
                  <a:cubicBezTo>
                    <a:pt x="1395" y="210"/>
                    <a:pt x="1099" y="0"/>
                    <a:pt x="78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5372857" y="2680555"/>
              <a:ext cx="88220" cy="127182"/>
            </a:xfrm>
            <a:custGeom>
              <a:avLst/>
              <a:gdLst/>
              <a:ahLst/>
              <a:cxnLst/>
              <a:rect l="l" t="t" r="r" b="b"/>
              <a:pathLst>
                <a:path w="1630" h="2350" extrusionOk="0">
                  <a:moveTo>
                    <a:pt x="628" y="1"/>
                  </a:moveTo>
                  <a:cubicBezTo>
                    <a:pt x="578" y="1"/>
                    <a:pt x="527" y="6"/>
                    <a:pt x="477" y="18"/>
                  </a:cubicBezTo>
                  <a:cubicBezTo>
                    <a:pt x="176" y="118"/>
                    <a:pt x="0" y="444"/>
                    <a:pt x="76" y="745"/>
                  </a:cubicBezTo>
                  <a:lnTo>
                    <a:pt x="426" y="1923"/>
                  </a:lnTo>
                  <a:cubicBezTo>
                    <a:pt x="488" y="2170"/>
                    <a:pt x="720" y="2350"/>
                    <a:pt x="982" y="2350"/>
                  </a:cubicBezTo>
                  <a:cubicBezTo>
                    <a:pt x="1038" y="2350"/>
                    <a:pt x="1096" y="2342"/>
                    <a:pt x="1153" y="2324"/>
                  </a:cubicBezTo>
                  <a:cubicBezTo>
                    <a:pt x="1454" y="2224"/>
                    <a:pt x="1629" y="1923"/>
                    <a:pt x="1554" y="1597"/>
                  </a:cubicBezTo>
                  <a:lnTo>
                    <a:pt x="1203" y="419"/>
                  </a:lnTo>
                  <a:cubicBezTo>
                    <a:pt x="1140" y="165"/>
                    <a:pt x="898" y="1"/>
                    <a:pt x="62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5348447" y="2727804"/>
              <a:ext cx="63810" cy="91788"/>
            </a:xfrm>
            <a:custGeom>
              <a:avLst/>
              <a:gdLst/>
              <a:ahLst/>
              <a:cxnLst/>
              <a:rect l="l" t="t" r="r" b="b"/>
              <a:pathLst>
                <a:path w="1179" h="1696" extrusionOk="0">
                  <a:moveTo>
                    <a:pt x="483" y="0"/>
                  </a:moveTo>
                  <a:cubicBezTo>
                    <a:pt x="440" y="0"/>
                    <a:pt x="396" y="7"/>
                    <a:pt x="351" y="22"/>
                  </a:cubicBezTo>
                  <a:cubicBezTo>
                    <a:pt x="126" y="72"/>
                    <a:pt x="0" y="323"/>
                    <a:pt x="50" y="549"/>
                  </a:cubicBezTo>
                  <a:lnTo>
                    <a:pt x="301" y="1376"/>
                  </a:lnTo>
                  <a:cubicBezTo>
                    <a:pt x="363" y="1561"/>
                    <a:pt x="527" y="1696"/>
                    <a:pt x="708" y="1696"/>
                  </a:cubicBezTo>
                  <a:cubicBezTo>
                    <a:pt x="747" y="1696"/>
                    <a:pt x="787" y="1690"/>
                    <a:pt x="827" y="1676"/>
                  </a:cubicBezTo>
                  <a:cubicBezTo>
                    <a:pt x="1053" y="1601"/>
                    <a:pt x="1178" y="1376"/>
                    <a:pt x="1128" y="1150"/>
                  </a:cubicBezTo>
                  <a:lnTo>
                    <a:pt x="877" y="298"/>
                  </a:lnTo>
                  <a:cubicBezTo>
                    <a:pt x="817" y="117"/>
                    <a:pt x="660" y="0"/>
                    <a:pt x="48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a:off x="5493550" y="2651654"/>
              <a:ext cx="31283" cy="96388"/>
            </a:xfrm>
            <a:custGeom>
              <a:avLst/>
              <a:gdLst/>
              <a:ahLst/>
              <a:cxnLst/>
              <a:rect l="l" t="t" r="r" b="b"/>
              <a:pathLst>
                <a:path w="578" h="1781" fill="none" extrusionOk="0">
                  <a:moveTo>
                    <a:pt x="577" y="1780"/>
                  </a:moveTo>
                  <a:lnTo>
                    <a:pt x="1" y="1"/>
                  </a:lnTo>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41"/>
          <p:cNvSpPr/>
          <p:nvPr/>
        </p:nvSpPr>
        <p:spPr>
          <a:xfrm>
            <a:off x="4736549" y="893499"/>
            <a:ext cx="671600" cy="623096"/>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7" name="Google Shape;1527;p41"/>
          <p:cNvGrpSpPr/>
          <p:nvPr/>
        </p:nvGrpSpPr>
        <p:grpSpPr>
          <a:xfrm>
            <a:off x="8650981" y="1105672"/>
            <a:ext cx="200435" cy="198765"/>
            <a:chOff x="8786452" y="1048125"/>
            <a:chExt cx="357536" cy="354622"/>
          </a:xfrm>
        </p:grpSpPr>
        <p:sp>
          <p:nvSpPr>
            <p:cNvPr id="1528" name="Google Shape;1528;p41"/>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3"/>
        <p:cNvGrpSpPr/>
        <p:nvPr/>
      </p:nvGrpSpPr>
      <p:grpSpPr>
        <a:xfrm>
          <a:off x="0" y="0"/>
          <a:ext cx="0" cy="0"/>
          <a:chOff x="0" y="0"/>
          <a:chExt cx="0" cy="0"/>
        </a:xfrm>
      </p:grpSpPr>
      <p:grpSp>
        <p:nvGrpSpPr>
          <p:cNvPr id="2154" name="Google Shape;2154;p52"/>
          <p:cNvGrpSpPr/>
          <p:nvPr/>
        </p:nvGrpSpPr>
        <p:grpSpPr>
          <a:xfrm>
            <a:off x="336818" y="4260296"/>
            <a:ext cx="2167818" cy="524957"/>
            <a:chOff x="6004850" y="419825"/>
            <a:chExt cx="577100" cy="139750"/>
          </a:xfrm>
        </p:grpSpPr>
        <p:sp>
          <p:nvSpPr>
            <p:cNvPr id="2155" name="Google Shape;2155;p52"/>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2"/>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2"/>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2"/>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2"/>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2"/>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2"/>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2"/>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2"/>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2"/>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2"/>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2"/>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2"/>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5" name="Google Shape;2175;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BAHASA </a:t>
            </a:r>
            <a:endParaRPr dirty="0"/>
          </a:p>
        </p:txBody>
      </p:sp>
      <p:sp>
        <p:nvSpPr>
          <p:cNvPr id="2177" name="Google Shape;2177;p52"/>
          <p:cNvSpPr txBox="1">
            <a:spLocks noGrp="1"/>
          </p:cNvSpPr>
          <p:nvPr>
            <p:ph type="subTitle" idx="1"/>
          </p:nvPr>
        </p:nvSpPr>
        <p:spPr>
          <a:xfrm>
            <a:off x="725714" y="1214109"/>
            <a:ext cx="7698286" cy="3084214"/>
          </a:xfrm>
          <a:prstGeom prst="rect">
            <a:avLst/>
          </a:prstGeom>
        </p:spPr>
        <p:txBody>
          <a:bodyPr spcFirstLastPara="1" wrap="square" lIns="91425" tIns="91425" rIns="91425" bIns="91425" anchor="ctr" anchorCtr="0">
            <a:noAutofit/>
          </a:bodyPr>
          <a:lstStyle/>
          <a:p>
            <a:pPr marL="0" indent="0" algn="l"/>
            <a:r>
              <a:rPr lang="id-ID" sz="1500" dirty="0">
                <a:solidFill>
                  <a:srgbClr val="000000"/>
                </a:solidFill>
                <a:effectLst/>
                <a:latin typeface="Times New Roman" panose="02020603050405020304" pitchFamily="18" charset="0"/>
                <a:ea typeface="Times New Roman" panose="02020603050405020304" pitchFamily="18" charset="0"/>
              </a:rPr>
              <a:t>Menurut sejarah, Kerajaan Tarumanagara, yang berpusat di Sundapura atau Sunda Kalapa, pernah diserang dan ditaklukkan oleh Kerajaan Sriwijaya dari Sumatera. Oleh karena itu, tidak heran kalau etnis Sunda di pelabuhan Sunda Kalapa, jauh sebelum Sumpah Pemuda, sudah menggunakan bahasa Melayu, yang umum digunakan di Sumatera, yang kemudian dijadikan sebagai bahasa nasional</a:t>
            </a:r>
            <a:r>
              <a:rPr lang="en-US" sz="1500" dirty="0">
                <a:solidFill>
                  <a:srgbClr val="000000"/>
                </a:solidFill>
                <a:effectLst/>
                <a:latin typeface="Times New Roman" panose="02020603050405020304" pitchFamily="18" charset="0"/>
                <a:ea typeface="Times New Roman" panose="02020603050405020304" pitchFamily="18" charset="0"/>
              </a:rPr>
              <a:t>, </a:t>
            </a:r>
            <a:r>
              <a:rPr lang="id-ID" sz="1500" dirty="0">
                <a:solidFill>
                  <a:srgbClr val="000000"/>
                </a:solidFill>
                <a:effectLst/>
                <a:latin typeface="Times New Roman" panose="02020603050405020304" pitchFamily="18" charset="0"/>
                <a:ea typeface="Times New Roman" panose="02020603050405020304" pitchFamily="18" charset="0"/>
              </a:rPr>
              <a:t>Adanya perbedaan bahasa yang digunakan tersebut maka pada awal abad ke-20, Belanda menganggap orang yang tinggal di sekitar Batavia sebagai etnis yang berbeda dengan etnis Sunda dan menyebutnya sebagai etnis Betawi (kata turunan dari Batavia). Walau demikian, masih banyak nama daerah dan nama sungai yang masih tetap dipertahankan dalam bahasa Sunda seperti kata Ancol, Pancoran, Cilandak, Ciliwung, Cideng (yang berasal dari Cihideung dan kemudian berubah menjadi Cideung dan tearkhir menjadi Cideng), dan lain-lain yang masih sesuai dengan penamaan yang digambarkan dalam naskah kuno Bujangga Manik yang saat ini disimpan di perpustakaan Bodleian, Oxford, Inggris. </a:t>
            </a:r>
            <a:endParaRPr lang="id-ID" sz="1500" dirty="0"/>
          </a:p>
          <a:p>
            <a:pPr marL="0" indent="0" algn="l"/>
            <a:endParaRPr lang="id-ID" dirty="0"/>
          </a:p>
          <a:p>
            <a:pPr marL="0" lvl="0" indent="0" algn="l" rtl="0">
              <a:spcBef>
                <a:spcPts val="0"/>
              </a:spcBef>
              <a:spcAft>
                <a:spcPts val="0"/>
              </a:spcAft>
              <a:buNone/>
            </a:pPr>
            <a:endParaRPr sz="1200" dirty="0"/>
          </a:p>
        </p:txBody>
      </p:sp>
      <p:grpSp>
        <p:nvGrpSpPr>
          <p:cNvPr id="2227" name="Google Shape;2227;p52"/>
          <p:cNvGrpSpPr/>
          <p:nvPr/>
        </p:nvGrpSpPr>
        <p:grpSpPr>
          <a:xfrm>
            <a:off x="2783559" y="4450605"/>
            <a:ext cx="712399" cy="474521"/>
            <a:chOff x="6254774" y="965239"/>
            <a:chExt cx="702078" cy="467646"/>
          </a:xfrm>
        </p:grpSpPr>
        <p:sp>
          <p:nvSpPr>
            <p:cNvPr id="2228" name="Google Shape;2228;p52"/>
            <p:cNvSpPr/>
            <p:nvPr/>
          </p:nvSpPr>
          <p:spPr>
            <a:xfrm>
              <a:off x="6254774" y="965239"/>
              <a:ext cx="702078" cy="467646"/>
            </a:xfrm>
            <a:custGeom>
              <a:avLst/>
              <a:gdLst/>
              <a:ahLst/>
              <a:cxnLst/>
              <a:rect l="l" t="t" r="r" b="b"/>
              <a:pathLst>
                <a:path w="13134" h="8748" extrusionOk="0">
                  <a:moveTo>
                    <a:pt x="6567" y="1"/>
                  </a:moveTo>
                  <a:cubicBezTo>
                    <a:pt x="2933" y="1"/>
                    <a:pt x="1" y="4387"/>
                    <a:pt x="1" y="4387"/>
                  </a:cubicBezTo>
                  <a:cubicBezTo>
                    <a:pt x="1" y="4387"/>
                    <a:pt x="2933" y="8748"/>
                    <a:pt x="6567" y="8748"/>
                  </a:cubicBezTo>
                  <a:cubicBezTo>
                    <a:pt x="10201" y="8748"/>
                    <a:pt x="13134" y="4387"/>
                    <a:pt x="13134" y="4387"/>
                  </a:cubicBezTo>
                  <a:cubicBezTo>
                    <a:pt x="13134" y="4387"/>
                    <a:pt x="10201" y="1"/>
                    <a:pt x="656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2"/>
            <p:cNvSpPr/>
            <p:nvPr/>
          </p:nvSpPr>
          <p:spPr>
            <a:xfrm>
              <a:off x="6428930" y="1024203"/>
              <a:ext cx="351092" cy="351109"/>
            </a:xfrm>
            <a:custGeom>
              <a:avLst/>
              <a:gdLst/>
              <a:ahLst/>
              <a:cxnLst/>
              <a:rect l="l" t="t" r="r" b="b"/>
              <a:pathLst>
                <a:path w="6568" h="6568" extrusionOk="0">
                  <a:moveTo>
                    <a:pt x="3284" y="1"/>
                  </a:moveTo>
                  <a:cubicBezTo>
                    <a:pt x="1480" y="1"/>
                    <a:pt x="1" y="1454"/>
                    <a:pt x="1" y="3284"/>
                  </a:cubicBezTo>
                  <a:cubicBezTo>
                    <a:pt x="1" y="5088"/>
                    <a:pt x="1480" y="6567"/>
                    <a:pt x="3284" y="6567"/>
                  </a:cubicBezTo>
                  <a:cubicBezTo>
                    <a:pt x="5089" y="6567"/>
                    <a:pt x="6567" y="5088"/>
                    <a:pt x="6567" y="3284"/>
                  </a:cubicBezTo>
                  <a:cubicBezTo>
                    <a:pt x="6567" y="1454"/>
                    <a:pt x="5089" y="1"/>
                    <a:pt x="3284" y="1"/>
                  </a:cubicBezTo>
                  <a:close/>
                </a:path>
              </a:pathLst>
            </a:custGeom>
            <a:solidFill>
              <a:schemeClr val="dk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grpSp>
        <p:nvGrpSpPr>
          <p:cNvPr id="1695" name="Google Shape;1695;p45"/>
          <p:cNvGrpSpPr/>
          <p:nvPr/>
        </p:nvGrpSpPr>
        <p:grpSpPr>
          <a:xfrm rot="5400000">
            <a:off x="6811832" y="1360823"/>
            <a:ext cx="2167818" cy="524957"/>
            <a:chOff x="6004850" y="419825"/>
            <a:chExt cx="577100" cy="139750"/>
          </a:xfrm>
        </p:grpSpPr>
        <p:sp>
          <p:nvSpPr>
            <p:cNvPr id="1696" name="Google Shape;1696;p45"/>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5"/>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5"/>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5"/>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5"/>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5"/>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5"/>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5"/>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45"/>
          <p:cNvGrpSpPr/>
          <p:nvPr/>
        </p:nvGrpSpPr>
        <p:grpSpPr>
          <a:xfrm flipH="1">
            <a:off x="7231772" y="361323"/>
            <a:ext cx="1327960" cy="1098673"/>
            <a:chOff x="1951532" y="623366"/>
            <a:chExt cx="719723" cy="595487"/>
          </a:xfrm>
        </p:grpSpPr>
        <p:sp>
          <p:nvSpPr>
            <p:cNvPr id="1717" name="Google Shape;1717;p45"/>
            <p:cNvSpPr/>
            <p:nvPr/>
          </p:nvSpPr>
          <p:spPr>
            <a:xfrm>
              <a:off x="1951532" y="623409"/>
              <a:ext cx="719723" cy="595443"/>
            </a:xfrm>
            <a:custGeom>
              <a:avLst/>
              <a:gdLst/>
              <a:ahLst/>
              <a:cxnLst/>
              <a:rect l="l" t="t" r="r" b="b"/>
              <a:pathLst>
                <a:path w="16667" h="13789" extrusionOk="0">
                  <a:moveTo>
                    <a:pt x="13705" y="0"/>
                  </a:moveTo>
                  <a:cubicBezTo>
                    <a:pt x="13648" y="0"/>
                    <a:pt x="13591" y="2"/>
                    <a:pt x="13534" y="6"/>
                  </a:cubicBezTo>
                  <a:cubicBezTo>
                    <a:pt x="11679" y="157"/>
                    <a:pt x="10577" y="2061"/>
                    <a:pt x="9324" y="3440"/>
                  </a:cubicBezTo>
                  <a:cubicBezTo>
                    <a:pt x="8371" y="4492"/>
                    <a:pt x="7193" y="5319"/>
                    <a:pt x="5915" y="5871"/>
                  </a:cubicBezTo>
                  <a:cubicBezTo>
                    <a:pt x="3760" y="6773"/>
                    <a:pt x="0" y="7550"/>
                    <a:pt x="176" y="10708"/>
                  </a:cubicBezTo>
                  <a:cubicBezTo>
                    <a:pt x="269" y="12510"/>
                    <a:pt x="2069" y="13789"/>
                    <a:pt x="3791" y="13789"/>
                  </a:cubicBezTo>
                  <a:cubicBezTo>
                    <a:pt x="4392" y="13789"/>
                    <a:pt x="4983" y="13633"/>
                    <a:pt x="5489" y="13289"/>
                  </a:cubicBezTo>
                  <a:cubicBezTo>
                    <a:pt x="6141" y="12863"/>
                    <a:pt x="6617" y="12212"/>
                    <a:pt x="7068" y="11560"/>
                  </a:cubicBezTo>
                  <a:cubicBezTo>
                    <a:pt x="8597" y="9330"/>
                    <a:pt x="10201" y="6924"/>
                    <a:pt x="12707" y="5921"/>
                  </a:cubicBezTo>
                  <a:cubicBezTo>
                    <a:pt x="13659" y="5545"/>
                    <a:pt x="14712" y="5395"/>
                    <a:pt x="15489" y="4743"/>
                  </a:cubicBezTo>
                  <a:cubicBezTo>
                    <a:pt x="16341" y="3991"/>
                    <a:pt x="16667" y="2688"/>
                    <a:pt x="16241" y="1660"/>
                  </a:cubicBezTo>
                  <a:cubicBezTo>
                    <a:pt x="15813" y="661"/>
                    <a:pt x="14774" y="0"/>
                    <a:pt x="137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2018637" y="924519"/>
              <a:ext cx="68228" cy="291180"/>
            </a:xfrm>
            <a:custGeom>
              <a:avLst/>
              <a:gdLst/>
              <a:ahLst/>
              <a:cxnLst/>
              <a:rect l="l" t="t" r="r" b="b"/>
              <a:pathLst>
                <a:path w="1580" h="6743" extrusionOk="0">
                  <a:moveTo>
                    <a:pt x="1554" y="1"/>
                  </a:moveTo>
                  <a:lnTo>
                    <a:pt x="1554" y="1"/>
                  </a:lnTo>
                  <a:cubicBezTo>
                    <a:pt x="1429" y="51"/>
                    <a:pt x="1278" y="126"/>
                    <a:pt x="1153" y="201"/>
                  </a:cubicBezTo>
                  <a:cubicBezTo>
                    <a:pt x="1128" y="903"/>
                    <a:pt x="902" y="1630"/>
                    <a:pt x="677" y="2331"/>
                  </a:cubicBezTo>
                  <a:cubicBezTo>
                    <a:pt x="351" y="3434"/>
                    <a:pt x="0" y="4587"/>
                    <a:pt x="351" y="5690"/>
                  </a:cubicBezTo>
                  <a:cubicBezTo>
                    <a:pt x="426" y="5991"/>
                    <a:pt x="577" y="6266"/>
                    <a:pt x="752" y="6517"/>
                  </a:cubicBezTo>
                  <a:cubicBezTo>
                    <a:pt x="1003" y="6617"/>
                    <a:pt x="1253" y="6692"/>
                    <a:pt x="1529" y="6743"/>
                  </a:cubicBezTo>
                  <a:cubicBezTo>
                    <a:pt x="1153" y="6442"/>
                    <a:pt x="877" y="6041"/>
                    <a:pt x="752" y="5565"/>
                  </a:cubicBezTo>
                  <a:cubicBezTo>
                    <a:pt x="426" y="4587"/>
                    <a:pt x="752" y="3560"/>
                    <a:pt x="1078" y="2457"/>
                  </a:cubicBezTo>
                  <a:cubicBezTo>
                    <a:pt x="1328" y="1655"/>
                    <a:pt x="1579" y="828"/>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428784" y="623366"/>
              <a:ext cx="177566" cy="266566"/>
            </a:xfrm>
            <a:custGeom>
              <a:avLst/>
              <a:gdLst/>
              <a:ahLst/>
              <a:cxnLst/>
              <a:rect l="l" t="t" r="r" b="b"/>
              <a:pathLst>
                <a:path w="4112" h="6173" extrusionOk="0">
                  <a:moveTo>
                    <a:pt x="2642" y="1"/>
                  </a:moveTo>
                  <a:cubicBezTo>
                    <a:pt x="2589" y="1"/>
                    <a:pt x="2535" y="3"/>
                    <a:pt x="2482" y="7"/>
                  </a:cubicBezTo>
                  <a:cubicBezTo>
                    <a:pt x="2457" y="7"/>
                    <a:pt x="2432" y="32"/>
                    <a:pt x="2382" y="32"/>
                  </a:cubicBezTo>
                  <a:cubicBezTo>
                    <a:pt x="2282" y="82"/>
                    <a:pt x="2181" y="158"/>
                    <a:pt x="2081" y="233"/>
                  </a:cubicBezTo>
                  <a:cubicBezTo>
                    <a:pt x="1705" y="559"/>
                    <a:pt x="1455" y="935"/>
                    <a:pt x="1379" y="1336"/>
                  </a:cubicBezTo>
                  <a:cubicBezTo>
                    <a:pt x="1304" y="1185"/>
                    <a:pt x="1179" y="1060"/>
                    <a:pt x="1028" y="985"/>
                  </a:cubicBezTo>
                  <a:cubicBezTo>
                    <a:pt x="903" y="909"/>
                    <a:pt x="778" y="859"/>
                    <a:pt x="627" y="834"/>
                  </a:cubicBezTo>
                  <a:cubicBezTo>
                    <a:pt x="477" y="960"/>
                    <a:pt x="302" y="1110"/>
                    <a:pt x="151" y="1260"/>
                  </a:cubicBezTo>
                  <a:cubicBezTo>
                    <a:pt x="243" y="1244"/>
                    <a:pt x="329" y="1235"/>
                    <a:pt x="409" y="1235"/>
                  </a:cubicBezTo>
                  <a:cubicBezTo>
                    <a:pt x="569" y="1235"/>
                    <a:pt x="703" y="1269"/>
                    <a:pt x="803" y="1336"/>
                  </a:cubicBezTo>
                  <a:cubicBezTo>
                    <a:pt x="1279" y="1611"/>
                    <a:pt x="1104" y="2388"/>
                    <a:pt x="853" y="2839"/>
                  </a:cubicBezTo>
                  <a:cubicBezTo>
                    <a:pt x="778" y="2965"/>
                    <a:pt x="703" y="3065"/>
                    <a:pt x="627" y="3190"/>
                  </a:cubicBezTo>
                  <a:cubicBezTo>
                    <a:pt x="327" y="3666"/>
                    <a:pt x="1" y="4143"/>
                    <a:pt x="51" y="4744"/>
                  </a:cubicBezTo>
                  <a:cubicBezTo>
                    <a:pt x="76" y="5396"/>
                    <a:pt x="577" y="5897"/>
                    <a:pt x="1129" y="6173"/>
                  </a:cubicBezTo>
                  <a:cubicBezTo>
                    <a:pt x="1304" y="6072"/>
                    <a:pt x="1480" y="5997"/>
                    <a:pt x="1655" y="5922"/>
                  </a:cubicBezTo>
                  <a:lnTo>
                    <a:pt x="1680" y="5922"/>
                  </a:lnTo>
                  <a:cubicBezTo>
                    <a:pt x="1630" y="5922"/>
                    <a:pt x="1580" y="5897"/>
                    <a:pt x="1555" y="5897"/>
                  </a:cubicBezTo>
                  <a:cubicBezTo>
                    <a:pt x="1053" y="5747"/>
                    <a:pt x="502" y="5295"/>
                    <a:pt x="452" y="4719"/>
                  </a:cubicBezTo>
                  <a:cubicBezTo>
                    <a:pt x="427" y="4268"/>
                    <a:pt x="703" y="3867"/>
                    <a:pt x="978" y="3416"/>
                  </a:cubicBezTo>
                  <a:cubicBezTo>
                    <a:pt x="1053" y="3290"/>
                    <a:pt x="1129" y="3165"/>
                    <a:pt x="1204" y="3040"/>
                  </a:cubicBezTo>
                  <a:cubicBezTo>
                    <a:pt x="1329" y="2839"/>
                    <a:pt x="1404" y="2614"/>
                    <a:pt x="1480" y="2388"/>
                  </a:cubicBezTo>
                  <a:cubicBezTo>
                    <a:pt x="1705" y="2965"/>
                    <a:pt x="2181" y="3416"/>
                    <a:pt x="2658" y="3842"/>
                  </a:cubicBezTo>
                  <a:cubicBezTo>
                    <a:pt x="3109" y="4268"/>
                    <a:pt x="3535" y="4669"/>
                    <a:pt x="3760" y="5170"/>
                  </a:cubicBezTo>
                  <a:cubicBezTo>
                    <a:pt x="3886" y="5120"/>
                    <a:pt x="4011" y="5045"/>
                    <a:pt x="4111" y="4970"/>
                  </a:cubicBezTo>
                  <a:cubicBezTo>
                    <a:pt x="3861" y="4393"/>
                    <a:pt x="3384" y="3967"/>
                    <a:pt x="2933" y="3541"/>
                  </a:cubicBezTo>
                  <a:cubicBezTo>
                    <a:pt x="2382" y="3040"/>
                    <a:pt x="1881" y="2564"/>
                    <a:pt x="1755" y="1912"/>
                  </a:cubicBezTo>
                  <a:cubicBezTo>
                    <a:pt x="1680" y="1411"/>
                    <a:pt x="1906" y="935"/>
                    <a:pt x="2357" y="559"/>
                  </a:cubicBezTo>
                  <a:cubicBezTo>
                    <a:pt x="2658" y="308"/>
                    <a:pt x="3033" y="158"/>
                    <a:pt x="3384" y="107"/>
                  </a:cubicBezTo>
                  <a:cubicBezTo>
                    <a:pt x="3137" y="46"/>
                    <a:pt x="2889" y="1"/>
                    <a:pt x="2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2318410" y="785991"/>
              <a:ext cx="68228" cy="182964"/>
            </a:xfrm>
            <a:custGeom>
              <a:avLst/>
              <a:gdLst/>
              <a:ahLst/>
              <a:cxnLst/>
              <a:rect l="l" t="t" r="r" b="b"/>
              <a:pathLst>
                <a:path w="1580" h="4237" extrusionOk="0">
                  <a:moveTo>
                    <a:pt x="502" y="1"/>
                  </a:moveTo>
                  <a:cubicBezTo>
                    <a:pt x="351" y="151"/>
                    <a:pt x="201" y="301"/>
                    <a:pt x="51" y="452"/>
                  </a:cubicBezTo>
                  <a:cubicBezTo>
                    <a:pt x="0" y="1504"/>
                    <a:pt x="351" y="2657"/>
                    <a:pt x="1053" y="3860"/>
                  </a:cubicBezTo>
                  <a:lnTo>
                    <a:pt x="1078" y="3910"/>
                  </a:lnTo>
                  <a:cubicBezTo>
                    <a:pt x="1153" y="4036"/>
                    <a:pt x="1203" y="4136"/>
                    <a:pt x="1279" y="4236"/>
                  </a:cubicBezTo>
                  <a:cubicBezTo>
                    <a:pt x="1379" y="4136"/>
                    <a:pt x="1479" y="4036"/>
                    <a:pt x="1579" y="3935"/>
                  </a:cubicBezTo>
                  <a:cubicBezTo>
                    <a:pt x="1529" y="3860"/>
                    <a:pt x="1479" y="3785"/>
                    <a:pt x="1454" y="3710"/>
                  </a:cubicBezTo>
                  <a:lnTo>
                    <a:pt x="1429" y="3660"/>
                  </a:lnTo>
                  <a:cubicBezTo>
                    <a:pt x="677" y="2382"/>
                    <a:pt x="351" y="1179"/>
                    <a:pt x="502" y="101"/>
                  </a:cubicBezTo>
                  <a:cubicBezTo>
                    <a:pt x="502" y="51"/>
                    <a:pt x="502" y="26"/>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2112775" y="875810"/>
              <a:ext cx="182964" cy="254388"/>
            </a:xfrm>
            <a:custGeom>
              <a:avLst/>
              <a:gdLst/>
              <a:ahLst/>
              <a:cxnLst/>
              <a:rect l="l" t="t" r="r" b="b"/>
              <a:pathLst>
                <a:path w="4237" h="5891" extrusionOk="0">
                  <a:moveTo>
                    <a:pt x="2256" y="1"/>
                  </a:moveTo>
                  <a:cubicBezTo>
                    <a:pt x="2231" y="1"/>
                    <a:pt x="2206" y="26"/>
                    <a:pt x="2181" y="26"/>
                  </a:cubicBezTo>
                  <a:cubicBezTo>
                    <a:pt x="1655" y="251"/>
                    <a:pt x="1028" y="452"/>
                    <a:pt x="402" y="703"/>
                  </a:cubicBezTo>
                  <a:cubicBezTo>
                    <a:pt x="351" y="803"/>
                    <a:pt x="301" y="903"/>
                    <a:pt x="251" y="1028"/>
                  </a:cubicBezTo>
                  <a:cubicBezTo>
                    <a:pt x="1" y="1830"/>
                    <a:pt x="301" y="2833"/>
                    <a:pt x="1078" y="3685"/>
                  </a:cubicBezTo>
                  <a:cubicBezTo>
                    <a:pt x="1354" y="4011"/>
                    <a:pt x="1655" y="4261"/>
                    <a:pt x="1955" y="4537"/>
                  </a:cubicBezTo>
                  <a:cubicBezTo>
                    <a:pt x="2331" y="4888"/>
                    <a:pt x="2707" y="5214"/>
                    <a:pt x="3008" y="5590"/>
                  </a:cubicBezTo>
                  <a:cubicBezTo>
                    <a:pt x="3083" y="5690"/>
                    <a:pt x="3158" y="5790"/>
                    <a:pt x="3209" y="5891"/>
                  </a:cubicBezTo>
                  <a:cubicBezTo>
                    <a:pt x="3259" y="5840"/>
                    <a:pt x="3284" y="5765"/>
                    <a:pt x="3334" y="5715"/>
                  </a:cubicBezTo>
                  <a:cubicBezTo>
                    <a:pt x="3384" y="5640"/>
                    <a:pt x="3409" y="5590"/>
                    <a:pt x="3459" y="5515"/>
                  </a:cubicBezTo>
                  <a:cubicBezTo>
                    <a:pt x="3434" y="5465"/>
                    <a:pt x="3384" y="5389"/>
                    <a:pt x="3334" y="5339"/>
                  </a:cubicBezTo>
                  <a:cubicBezTo>
                    <a:pt x="3008" y="4913"/>
                    <a:pt x="2607" y="4562"/>
                    <a:pt x="2231" y="4211"/>
                  </a:cubicBezTo>
                  <a:cubicBezTo>
                    <a:pt x="1955" y="3961"/>
                    <a:pt x="1655" y="3710"/>
                    <a:pt x="1404" y="3409"/>
                  </a:cubicBezTo>
                  <a:cubicBezTo>
                    <a:pt x="727" y="2657"/>
                    <a:pt x="452" y="1830"/>
                    <a:pt x="652" y="1154"/>
                  </a:cubicBezTo>
                  <a:cubicBezTo>
                    <a:pt x="777" y="753"/>
                    <a:pt x="1178" y="427"/>
                    <a:pt x="1630" y="352"/>
                  </a:cubicBezTo>
                  <a:cubicBezTo>
                    <a:pt x="1688" y="337"/>
                    <a:pt x="1758" y="327"/>
                    <a:pt x="1835" y="327"/>
                  </a:cubicBezTo>
                  <a:cubicBezTo>
                    <a:pt x="2023" y="327"/>
                    <a:pt x="2246" y="389"/>
                    <a:pt x="2407" y="602"/>
                  </a:cubicBezTo>
                  <a:cubicBezTo>
                    <a:pt x="2582" y="803"/>
                    <a:pt x="2657" y="1104"/>
                    <a:pt x="2707" y="1429"/>
                  </a:cubicBezTo>
                  <a:lnTo>
                    <a:pt x="2732" y="1630"/>
                  </a:lnTo>
                  <a:cubicBezTo>
                    <a:pt x="2883" y="2657"/>
                    <a:pt x="3058" y="3710"/>
                    <a:pt x="3735" y="4512"/>
                  </a:cubicBezTo>
                  <a:cubicBezTo>
                    <a:pt x="3810" y="4587"/>
                    <a:pt x="3910" y="4688"/>
                    <a:pt x="3986" y="4763"/>
                  </a:cubicBezTo>
                  <a:cubicBezTo>
                    <a:pt x="4086" y="4637"/>
                    <a:pt x="4161" y="4512"/>
                    <a:pt x="4236" y="4412"/>
                  </a:cubicBezTo>
                  <a:cubicBezTo>
                    <a:pt x="4161" y="4362"/>
                    <a:pt x="4111" y="4312"/>
                    <a:pt x="4061" y="4236"/>
                  </a:cubicBezTo>
                  <a:cubicBezTo>
                    <a:pt x="3459" y="3535"/>
                    <a:pt x="3284" y="2532"/>
                    <a:pt x="3133" y="1580"/>
                  </a:cubicBezTo>
                  <a:lnTo>
                    <a:pt x="3108" y="1379"/>
                  </a:lnTo>
                  <a:cubicBezTo>
                    <a:pt x="3058" y="1003"/>
                    <a:pt x="2983" y="627"/>
                    <a:pt x="2732" y="327"/>
                  </a:cubicBezTo>
                  <a:cubicBezTo>
                    <a:pt x="2607" y="176"/>
                    <a:pt x="2457" y="51"/>
                    <a:pt x="2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2" name="Google Shape;1722;p45"/>
          <p:cNvSpPr txBox="1">
            <a:spLocks noGrp="1"/>
          </p:cNvSpPr>
          <p:nvPr>
            <p:ph type="title"/>
          </p:nvPr>
        </p:nvSpPr>
        <p:spPr>
          <a:xfrm>
            <a:off x="2262905" y="2149427"/>
            <a:ext cx="5464636" cy="10587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Alat Kebudayaan Betawi</a:t>
            </a:r>
            <a:endParaRPr sz="4400" b="1" dirty="0">
              <a:latin typeface="Poppins" panose="00000500000000000000" pitchFamily="2" charset="0"/>
              <a:cs typeface="Poppins" panose="00000500000000000000" pitchFamily="2" charset="0"/>
            </a:endParaRPr>
          </a:p>
        </p:txBody>
      </p:sp>
      <p:sp>
        <p:nvSpPr>
          <p:cNvPr id="1723" name="Google Shape;1723;p45"/>
          <p:cNvSpPr txBox="1">
            <a:spLocks noGrp="1"/>
          </p:cNvSpPr>
          <p:nvPr>
            <p:ph type="title" idx="2"/>
          </p:nvPr>
        </p:nvSpPr>
        <p:spPr>
          <a:xfrm>
            <a:off x="1148074" y="2153220"/>
            <a:ext cx="1114831" cy="1054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04</a:t>
            </a:r>
            <a:endParaRPr sz="4800" dirty="0"/>
          </a:p>
        </p:txBody>
      </p:sp>
      <p:grpSp>
        <p:nvGrpSpPr>
          <p:cNvPr id="1725" name="Google Shape;1725;p45"/>
          <p:cNvGrpSpPr/>
          <p:nvPr/>
        </p:nvGrpSpPr>
        <p:grpSpPr>
          <a:xfrm>
            <a:off x="713100" y="4136450"/>
            <a:ext cx="1707289" cy="467657"/>
            <a:chOff x="6317075" y="729975"/>
            <a:chExt cx="1707289" cy="467657"/>
          </a:xfrm>
        </p:grpSpPr>
        <p:sp>
          <p:nvSpPr>
            <p:cNvPr id="1726" name="Google Shape;1726;p45"/>
            <p:cNvSpPr/>
            <p:nvPr/>
          </p:nvSpPr>
          <p:spPr>
            <a:xfrm>
              <a:off x="6317075" y="729975"/>
              <a:ext cx="1707289" cy="467657"/>
            </a:xfrm>
            <a:custGeom>
              <a:avLst/>
              <a:gdLst/>
              <a:ahLst/>
              <a:cxnLst/>
              <a:rect l="l" t="t" r="r" b="b"/>
              <a:pathLst>
                <a:path w="21229" h="5815" fill="none" extrusionOk="0">
                  <a:moveTo>
                    <a:pt x="21229" y="2908"/>
                  </a:moveTo>
                  <a:lnTo>
                    <a:pt x="21229" y="2908"/>
                  </a:lnTo>
                  <a:cubicBezTo>
                    <a:pt x="21229" y="4512"/>
                    <a:pt x="19925" y="5815"/>
                    <a:pt x="18321" y="5815"/>
                  </a:cubicBezTo>
                  <a:lnTo>
                    <a:pt x="2908" y="5815"/>
                  </a:lnTo>
                  <a:cubicBezTo>
                    <a:pt x="1304" y="5815"/>
                    <a:pt x="0" y="4512"/>
                    <a:pt x="0" y="2908"/>
                  </a:cubicBezTo>
                  <a:cubicBezTo>
                    <a:pt x="0" y="1304"/>
                    <a:pt x="1304" y="0"/>
                    <a:pt x="2908" y="0"/>
                  </a:cubicBezTo>
                  <a:lnTo>
                    <a:pt x="18321" y="0"/>
                  </a:lnTo>
                  <a:cubicBezTo>
                    <a:pt x="19925" y="0"/>
                    <a:pt x="21229" y="1304"/>
                    <a:pt x="21229" y="29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6365409" y="818680"/>
              <a:ext cx="4102" cy="290325"/>
            </a:xfrm>
            <a:custGeom>
              <a:avLst/>
              <a:gdLst/>
              <a:ahLst/>
              <a:cxnLst/>
              <a:rect l="l" t="t" r="r" b="b"/>
              <a:pathLst>
                <a:path w="51" h="3610" extrusionOk="0">
                  <a:moveTo>
                    <a:pt x="51" y="0"/>
                  </a:moveTo>
                  <a:cubicBezTo>
                    <a:pt x="26" y="25"/>
                    <a:pt x="26" y="25"/>
                    <a:pt x="1" y="50"/>
                  </a:cubicBezTo>
                  <a:lnTo>
                    <a:pt x="1" y="3559"/>
                  </a:lnTo>
                  <a:cubicBezTo>
                    <a:pt x="26" y="3584"/>
                    <a:pt x="26" y="3584"/>
                    <a:pt x="51" y="3609"/>
                  </a:cubicBez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6510570" y="733996"/>
              <a:ext cx="2091" cy="459615"/>
            </a:xfrm>
            <a:custGeom>
              <a:avLst/>
              <a:gdLst/>
              <a:ahLst/>
              <a:cxnLst/>
              <a:rect l="l" t="t" r="r" b="b"/>
              <a:pathLst>
                <a:path w="26" h="5715" extrusionOk="0">
                  <a:moveTo>
                    <a:pt x="0" y="0"/>
                  </a:moveTo>
                  <a:lnTo>
                    <a:pt x="0" y="5715"/>
                  </a:lnTo>
                  <a:lnTo>
                    <a:pt x="25" y="5715"/>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6655651"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6798802"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6943883" y="729975"/>
              <a:ext cx="4182" cy="467657"/>
            </a:xfrm>
            <a:custGeom>
              <a:avLst/>
              <a:gdLst/>
              <a:ahLst/>
              <a:cxnLst/>
              <a:rect l="l" t="t" r="r" b="b"/>
              <a:pathLst>
                <a:path w="52" h="5815" extrusionOk="0">
                  <a:moveTo>
                    <a:pt x="1" y="0"/>
                  </a:moveTo>
                  <a:lnTo>
                    <a:pt x="1"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7089044"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7234125"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7379287" y="729975"/>
              <a:ext cx="2091" cy="467657"/>
            </a:xfrm>
            <a:custGeom>
              <a:avLst/>
              <a:gdLst/>
              <a:ahLst/>
              <a:cxnLst/>
              <a:rect l="l" t="t" r="r" b="b"/>
              <a:pathLst>
                <a:path w="26" h="5815" extrusionOk="0">
                  <a:moveTo>
                    <a:pt x="0" y="0"/>
                  </a:moveTo>
                  <a:lnTo>
                    <a:pt x="0"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7524367" y="729975"/>
              <a:ext cx="2171" cy="467657"/>
            </a:xfrm>
            <a:custGeom>
              <a:avLst/>
              <a:gdLst/>
              <a:ahLst/>
              <a:cxnLst/>
              <a:rect l="l" t="t" r="r" b="b"/>
              <a:pathLst>
                <a:path w="27"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7667518"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7812599" y="731986"/>
              <a:ext cx="4182" cy="463636"/>
            </a:xfrm>
            <a:custGeom>
              <a:avLst/>
              <a:gdLst/>
              <a:ahLst/>
              <a:cxnLst/>
              <a:rect l="l" t="t" r="r" b="b"/>
              <a:pathLst>
                <a:path w="52" h="5765" extrusionOk="0">
                  <a:moveTo>
                    <a:pt x="1" y="0"/>
                  </a:moveTo>
                  <a:lnTo>
                    <a:pt x="1" y="5765"/>
                  </a:lnTo>
                  <a:lnTo>
                    <a:pt x="51" y="576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7957761" y="800505"/>
              <a:ext cx="2091" cy="326596"/>
            </a:xfrm>
            <a:custGeom>
              <a:avLst/>
              <a:gdLst/>
              <a:ahLst/>
              <a:cxnLst/>
              <a:rect l="l" t="t" r="r" b="b"/>
              <a:pathLst>
                <a:path w="26" h="4061" extrusionOk="0">
                  <a:moveTo>
                    <a:pt x="0" y="0"/>
                  </a:moveTo>
                  <a:lnTo>
                    <a:pt x="0" y="4061"/>
                  </a:lnTo>
                  <a:cubicBezTo>
                    <a:pt x="0" y="4036"/>
                    <a:pt x="26" y="4036"/>
                    <a:pt x="26" y="4011"/>
                  </a:cubicBezTo>
                  <a:lnTo>
                    <a:pt x="26" y="51"/>
                  </a:lnTo>
                  <a:cubicBezTo>
                    <a:pt x="26" y="26"/>
                    <a:pt x="0" y="26"/>
                    <a:pt x="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45"/>
          <p:cNvGrpSpPr/>
          <p:nvPr/>
        </p:nvGrpSpPr>
        <p:grpSpPr>
          <a:xfrm>
            <a:off x="278137" y="3841279"/>
            <a:ext cx="869937" cy="851854"/>
            <a:chOff x="1590052" y="388800"/>
            <a:chExt cx="414552" cy="405916"/>
          </a:xfrm>
        </p:grpSpPr>
        <p:sp>
          <p:nvSpPr>
            <p:cNvPr id="1740" name="Google Shape;1740;p45"/>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626843" y="422353"/>
              <a:ext cx="342049" cy="338810"/>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697188" y="491617"/>
              <a:ext cx="200280" cy="200280"/>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45"/>
          <p:cNvGrpSpPr/>
          <p:nvPr/>
        </p:nvGrpSpPr>
        <p:grpSpPr>
          <a:xfrm>
            <a:off x="5556419" y="4205716"/>
            <a:ext cx="525542" cy="521081"/>
            <a:chOff x="8786452" y="1048125"/>
            <a:chExt cx="357536" cy="354622"/>
          </a:xfrm>
        </p:grpSpPr>
        <p:sp>
          <p:nvSpPr>
            <p:cNvPr id="1744" name="Google Shape;1744;p4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7" name="Google Shape;1747;p45"/>
          <p:cNvSpPr/>
          <p:nvPr/>
        </p:nvSpPr>
        <p:spPr>
          <a:xfrm flipH="1">
            <a:off x="4628350" y="616234"/>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flipH="1">
            <a:off x="4012700" y="428875"/>
            <a:ext cx="683572" cy="6261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rot="5400000" flipH="1">
            <a:off x="5149575" y="4038359"/>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34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sp>
        <p:nvSpPr>
          <p:cNvPr id="3202" name="Google Shape;3202;p68"/>
          <p:cNvSpPr txBox="1">
            <a:spLocks noGrp="1"/>
          </p:cNvSpPr>
          <p:nvPr>
            <p:ph type="title" idx="2"/>
          </p:nvPr>
        </p:nvSpPr>
        <p:spPr>
          <a:xfrm>
            <a:off x="101407" y="1097343"/>
            <a:ext cx="36483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Golok </a:t>
            </a:r>
            <a:endParaRPr dirty="0"/>
          </a:p>
        </p:txBody>
      </p:sp>
      <p:sp>
        <p:nvSpPr>
          <p:cNvPr id="3203" name="Google Shape;3203;p68"/>
          <p:cNvSpPr txBox="1">
            <a:spLocks noGrp="1"/>
          </p:cNvSpPr>
          <p:nvPr>
            <p:ph type="subTitle" idx="1"/>
          </p:nvPr>
        </p:nvSpPr>
        <p:spPr>
          <a:xfrm>
            <a:off x="107884" y="1576749"/>
            <a:ext cx="3648221" cy="10378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a:solidFill>
                  <a:srgbClr val="000000"/>
                </a:solidFill>
                <a:effectLst/>
                <a:latin typeface="Times New Roman" panose="02020603050405020304" pitchFamily="18" charset="0"/>
                <a:ea typeface="Times New Roman" panose="02020603050405020304" pitchFamily="18" charset="0"/>
              </a:rPr>
              <a:t>Golok merupakan sejenis senjata parang atau pedang, namun memiliki panjang yang lebih pendek, dalam suku Betawi golok telah dikenal dalam kehidupan sehari-hari</a:t>
            </a:r>
            <a:endParaRPr sz="1200" dirty="0"/>
          </a:p>
        </p:txBody>
      </p:sp>
      <p:sp>
        <p:nvSpPr>
          <p:cNvPr id="3204" name="Google Shape;3204;p68"/>
          <p:cNvSpPr txBox="1">
            <a:spLocks noGrp="1"/>
          </p:cNvSpPr>
          <p:nvPr>
            <p:ph type="title" idx="3"/>
          </p:nvPr>
        </p:nvSpPr>
        <p:spPr>
          <a:xfrm>
            <a:off x="4538025" y="1057359"/>
            <a:ext cx="36483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Ondel Ondel </a:t>
            </a:r>
            <a:endParaRPr dirty="0"/>
          </a:p>
        </p:txBody>
      </p:sp>
      <p:sp>
        <p:nvSpPr>
          <p:cNvPr id="3205" name="Google Shape;3205;p68"/>
          <p:cNvSpPr txBox="1">
            <a:spLocks noGrp="1"/>
          </p:cNvSpPr>
          <p:nvPr>
            <p:ph type="subTitle" idx="4"/>
          </p:nvPr>
        </p:nvSpPr>
        <p:spPr>
          <a:xfrm>
            <a:off x="4544423" y="1532858"/>
            <a:ext cx="3641901" cy="10388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a:solidFill>
                  <a:srgbClr val="000000"/>
                </a:solidFill>
                <a:effectLst/>
                <a:latin typeface="Times New Roman" panose="02020603050405020304" pitchFamily="18" charset="0"/>
                <a:ea typeface="Times New Roman" panose="02020603050405020304" pitchFamily="18" charset="0"/>
              </a:rPr>
              <a:t>Ondel-ondel merupakan sebutan untuk boneka besar dari Betawi, boneka ini biasanya muncul ketika ada upacara pernikahan pada suku Betawi atau acara lainnya. Ondel-Ondel terdiri dari boneka laki-laki dan perempuan yang dimainkan dengan digoyang-goyang</a:t>
            </a:r>
            <a:endParaRPr sz="1200" dirty="0"/>
          </a:p>
        </p:txBody>
      </p:sp>
      <p:sp>
        <p:nvSpPr>
          <p:cNvPr id="3206" name="Google Shape;3206;p68"/>
          <p:cNvSpPr txBox="1">
            <a:spLocks noGrp="1"/>
          </p:cNvSpPr>
          <p:nvPr>
            <p:ph type="title" idx="5"/>
          </p:nvPr>
        </p:nvSpPr>
        <p:spPr>
          <a:xfrm>
            <a:off x="2345101" y="2895451"/>
            <a:ext cx="36483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Pakaian Adat </a:t>
            </a:r>
            <a:endParaRPr dirty="0"/>
          </a:p>
        </p:txBody>
      </p:sp>
      <p:sp>
        <p:nvSpPr>
          <p:cNvPr id="5" name="Subtitle 4">
            <a:extLst>
              <a:ext uri="{FF2B5EF4-FFF2-40B4-BE49-F238E27FC236}">
                <a16:creationId xmlns:a16="http://schemas.microsoft.com/office/drawing/2014/main" id="{D9728356-3835-4E29-B250-C5B5E4542B3A}"/>
              </a:ext>
            </a:extLst>
          </p:cNvPr>
          <p:cNvSpPr>
            <a:spLocks noGrp="1"/>
          </p:cNvSpPr>
          <p:nvPr>
            <p:ph type="subTitle" idx="6"/>
          </p:nvPr>
        </p:nvSpPr>
        <p:spPr>
          <a:xfrm>
            <a:off x="2345101" y="3489997"/>
            <a:ext cx="3648300" cy="1336075"/>
          </a:xfrm>
        </p:spPr>
        <p:txBody>
          <a:bodyPr/>
          <a:lstStyle/>
          <a:p>
            <a:endParaRPr lang="id-ID" dirty="0"/>
          </a:p>
        </p:txBody>
      </p:sp>
      <p:sp>
        <p:nvSpPr>
          <p:cNvPr id="6" name="TextBox 5">
            <a:extLst>
              <a:ext uri="{FF2B5EF4-FFF2-40B4-BE49-F238E27FC236}">
                <a16:creationId xmlns:a16="http://schemas.microsoft.com/office/drawing/2014/main" id="{E43D3026-C35B-411A-98B1-3C38AD709525}"/>
              </a:ext>
            </a:extLst>
          </p:cNvPr>
          <p:cNvSpPr txBox="1"/>
          <p:nvPr/>
        </p:nvSpPr>
        <p:spPr>
          <a:xfrm>
            <a:off x="2345101" y="3489997"/>
            <a:ext cx="3592259" cy="1384995"/>
          </a:xfrm>
          <a:prstGeom prst="rect">
            <a:avLst/>
          </a:prstGeom>
          <a:noFill/>
        </p:spPr>
        <p:txBody>
          <a:bodyPr wrap="square" rtlCol="0">
            <a:spAutoFit/>
          </a:bodyPr>
          <a:lstStyle/>
          <a:p>
            <a:pPr algn="just"/>
            <a:r>
              <a:rPr lang="id-ID" sz="1200" dirty="0">
                <a:solidFill>
                  <a:srgbClr val="000000"/>
                </a:solidFill>
                <a:effectLst/>
                <a:latin typeface="Times New Roman" panose="02020603050405020304" pitchFamily="18" charset="0"/>
                <a:ea typeface="Times New Roman" panose="02020603050405020304" pitchFamily="18" charset="0"/>
              </a:rPr>
              <a:t>Pakaian adat suku Betawi banyak dipengaruhi oleh</a:t>
            </a:r>
            <a:r>
              <a:rPr lang="en-US" sz="1200" dirty="0">
                <a:solidFill>
                  <a:srgbClr val="000000"/>
                </a:solidFill>
                <a:effectLst/>
                <a:latin typeface="Times New Roman" panose="02020603050405020304" pitchFamily="18" charset="0"/>
                <a:ea typeface="Times New Roman" panose="02020603050405020304" pitchFamily="18" charset="0"/>
              </a:rPr>
              <a:t> </a:t>
            </a:r>
            <a:r>
              <a:rPr lang="id-ID" sz="1200" dirty="0">
                <a:solidFill>
                  <a:srgbClr val="000000"/>
                </a:solidFill>
                <a:effectLst/>
                <a:latin typeface="Times New Roman" panose="02020603050405020304" pitchFamily="18" charset="0"/>
                <a:ea typeface="Times New Roman" panose="02020603050405020304" pitchFamily="18" charset="0"/>
              </a:rPr>
              <a:t>suku lain. Pakaian adat yang digunakan untuk sehari-hari adalah baju koko polos dengan celana batik berwarna putih atau hitam. Memakai peci hitam dan membawa sarung di pundak. Untuk perempuan memakai baju kurung berlengan pendek, kain sarung batik dan kerudung.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7758-C960-0F18-4737-1288D864A71E}"/>
              </a:ext>
            </a:extLst>
          </p:cNvPr>
          <p:cNvSpPr>
            <a:spLocks noGrp="1"/>
          </p:cNvSpPr>
          <p:nvPr>
            <p:ph type="title"/>
          </p:nvPr>
        </p:nvSpPr>
        <p:spPr>
          <a:xfrm>
            <a:off x="642508" y="2103344"/>
            <a:ext cx="7704000" cy="572700"/>
          </a:xfrm>
        </p:spPr>
        <p:txBody>
          <a:bodyPr/>
          <a:lstStyle/>
          <a:p>
            <a:r>
              <a:rPr lang="en-US" dirty="0"/>
              <a:t>TERIMAKASIH </a:t>
            </a:r>
            <a:endParaRPr lang="en-ID" dirty="0"/>
          </a:p>
        </p:txBody>
      </p:sp>
    </p:spTree>
    <p:extLst>
      <p:ext uri="{BB962C8B-B14F-4D97-AF65-F5344CB8AC3E}">
        <p14:creationId xmlns:p14="http://schemas.microsoft.com/office/powerpoint/2010/main" val="353642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3072-859C-46F4-9D29-975823127303}"/>
              </a:ext>
            </a:extLst>
          </p:cNvPr>
          <p:cNvSpPr>
            <a:spLocks noGrp="1"/>
          </p:cNvSpPr>
          <p:nvPr>
            <p:ph type="title"/>
          </p:nvPr>
        </p:nvSpPr>
        <p:spPr/>
        <p:txBody>
          <a:bodyPr/>
          <a:lstStyle/>
          <a:p>
            <a:endParaRPr lang="en-ID"/>
          </a:p>
        </p:txBody>
      </p:sp>
      <p:sp>
        <p:nvSpPr>
          <p:cNvPr id="3" name="Title 2">
            <a:extLst>
              <a:ext uri="{FF2B5EF4-FFF2-40B4-BE49-F238E27FC236}">
                <a16:creationId xmlns:a16="http://schemas.microsoft.com/office/drawing/2014/main" id="{021694E7-6201-4C2C-A3E5-57AE56BE7A7E}"/>
              </a:ext>
            </a:extLst>
          </p:cNvPr>
          <p:cNvSpPr>
            <a:spLocks noGrp="1"/>
          </p:cNvSpPr>
          <p:nvPr>
            <p:ph type="title" idx="2"/>
          </p:nvPr>
        </p:nvSpPr>
        <p:spPr/>
        <p:txBody>
          <a:bodyPr/>
          <a:lstStyle/>
          <a:p>
            <a:endParaRPr lang="en-ID"/>
          </a:p>
        </p:txBody>
      </p:sp>
      <p:sp>
        <p:nvSpPr>
          <p:cNvPr id="4" name="Subtitle 3">
            <a:extLst>
              <a:ext uri="{FF2B5EF4-FFF2-40B4-BE49-F238E27FC236}">
                <a16:creationId xmlns:a16="http://schemas.microsoft.com/office/drawing/2014/main" id="{5E4AAB35-8050-4356-94D8-F0F509747132}"/>
              </a:ext>
            </a:extLst>
          </p:cNvPr>
          <p:cNvSpPr>
            <a:spLocks noGrp="1"/>
          </p:cNvSpPr>
          <p:nvPr>
            <p:ph type="subTitle" idx="1"/>
          </p:nvPr>
        </p:nvSpPr>
        <p:spPr/>
        <p:txBody>
          <a:bodyPr/>
          <a:lstStyle/>
          <a:p>
            <a:endParaRPr lang="en-ID"/>
          </a:p>
        </p:txBody>
      </p:sp>
      <p:sp>
        <p:nvSpPr>
          <p:cNvPr id="5" name="Title 4">
            <a:extLst>
              <a:ext uri="{FF2B5EF4-FFF2-40B4-BE49-F238E27FC236}">
                <a16:creationId xmlns:a16="http://schemas.microsoft.com/office/drawing/2014/main" id="{E8419C87-D269-4D4B-8F07-FFF0A338CB83}"/>
              </a:ext>
            </a:extLst>
          </p:cNvPr>
          <p:cNvSpPr>
            <a:spLocks noGrp="1"/>
          </p:cNvSpPr>
          <p:nvPr>
            <p:ph type="title" idx="3"/>
          </p:nvPr>
        </p:nvSpPr>
        <p:spPr/>
        <p:txBody>
          <a:bodyPr/>
          <a:lstStyle/>
          <a:p>
            <a:endParaRPr lang="en-ID"/>
          </a:p>
        </p:txBody>
      </p:sp>
      <p:sp>
        <p:nvSpPr>
          <p:cNvPr id="6" name="Subtitle 5">
            <a:extLst>
              <a:ext uri="{FF2B5EF4-FFF2-40B4-BE49-F238E27FC236}">
                <a16:creationId xmlns:a16="http://schemas.microsoft.com/office/drawing/2014/main" id="{775BE160-9FD8-4852-8510-1A7D433E915A}"/>
              </a:ext>
            </a:extLst>
          </p:cNvPr>
          <p:cNvSpPr>
            <a:spLocks noGrp="1"/>
          </p:cNvSpPr>
          <p:nvPr>
            <p:ph type="subTitle" idx="4"/>
          </p:nvPr>
        </p:nvSpPr>
        <p:spPr/>
        <p:txBody>
          <a:bodyPr/>
          <a:lstStyle/>
          <a:p>
            <a:endParaRPr lang="en-ID"/>
          </a:p>
        </p:txBody>
      </p:sp>
      <p:sp>
        <p:nvSpPr>
          <p:cNvPr id="7" name="Title 6">
            <a:extLst>
              <a:ext uri="{FF2B5EF4-FFF2-40B4-BE49-F238E27FC236}">
                <a16:creationId xmlns:a16="http://schemas.microsoft.com/office/drawing/2014/main" id="{A5A5A59F-1E21-40F7-B73A-29A6DB1D7B4D}"/>
              </a:ext>
            </a:extLst>
          </p:cNvPr>
          <p:cNvSpPr>
            <a:spLocks noGrp="1"/>
          </p:cNvSpPr>
          <p:nvPr>
            <p:ph type="title" idx="5"/>
          </p:nvPr>
        </p:nvSpPr>
        <p:spPr/>
        <p:txBody>
          <a:bodyPr/>
          <a:lstStyle/>
          <a:p>
            <a:endParaRPr lang="en-ID"/>
          </a:p>
        </p:txBody>
      </p:sp>
      <p:sp>
        <p:nvSpPr>
          <p:cNvPr id="8" name="Subtitle 7">
            <a:extLst>
              <a:ext uri="{FF2B5EF4-FFF2-40B4-BE49-F238E27FC236}">
                <a16:creationId xmlns:a16="http://schemas.microsoft.com/office/drawing/2014/main" id="{32ED14B7-77F3-4E5A-8BB0-52B369E8F687}"/>
              </a:ext>
            </a:extLst>
          </p:cNvPr>
          <p:cNvSpPr>
            <a:spLocks noGrp="1"/>
          </p:cNvSpPr>
          <p:nvPr>
            <p:ph type="subTitle" idx="6"/>
          </p:nvPr>
        </p:nvSpPr>
        <p:spPr/>
        <p:txBody>
          <a:bodyPr/>
          <a:lstStyle/>
          <a:p>
            <a:endParaRPr lang="en-ID"/>
          </a:p>
        </p:txBody>
      </p:sp>
      <p:sp>
        <p:nvSpPr>
          <p:cNvPr id="9" name="Title 8">
            <a:extLst>
              <a:ext uri="{FF2B5EF4-FFF2-40B4-BE49-F238E27FC236}">
                <a16:creationId xmlns:a16="http://schemas.microsoft.com/office/drawing/2014/main" id="{E5CFBCCE-5AAD-4FA0-9D73-4166CE992FF1}"/>
              </a:ext>
            </a:extLst>
          </p:cNvPr>
          <p:cNvSpPr>
            <a:spLocks noGrp="1"/>
          </p:cNvSpPr>
          <p:nvPr>
            <p:ph type="title" idx="7"/>
          </p:nvPr>
        </p:nvSpPr>
        <p:spPr/>
        <p:txBody>
          <a:bodyPr/>
          <a:lstStyle/>
          <a:p>
            <a:endParaRPr lang="en-ID"/>
          </a:p>
        </p:txBody>
      </p:sp>
      <p:sp>
        <p:nvSpPr>
          <p:cNvPr id="10" name="Subtitle 9">
            <a:extLst>
              <a:ext uri="{FF2B5EF4-FFF2-40B4-BE49-F238E27FC236}">
                <a16:creationId xmlns:a16="http://schemas.microsoft.com/office/drawing/2014/main" id="{38E59CD7-6692-430A-AED1-67BF0A7CAD0E}"/>
              </a:ext>
            </a:extLst>
          </p:cNvPr>
          <p:cNvSpPr>
            <a:spLocks noGrp="1"/>
          </p:cNvSpPr>
          <p:nvPr>
            <p:ph type="subTitle" idx="8"/>
          </p:nvPr>
        </p:nvSpPr>
        <p:spPr/>
        <p:txBody>
          <a:bodyPr/>
          <a:lstStyle/>
          <a:p>
            <a:endParaRPr lang="en-ID"/>
          </a:p>
        </p:txBody>
      </p:sp>
    </p:spTree>
    <p:extLst>
      <p:ext uri="{BB962C8B-B14F-4D97-AF65-F5344CB8AC3E}">
        <p14:creationId xmlns:p14="http://schemas.microsoft.com/office/powerpoint/2010/main" val="378914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5"/>
          <p:cNvSpPr txBox="1">
            <a:spLocks noGrp="1"/>
          </p:cNvSpPr>
          <p:nvPr>
            <p:ph type="ctrTitle"/>
          </p:nvPr>
        </p:nvSpPr>
        <p:spPr>
          <a:xfrm>
            <a:off x="914137" y="1404195"/>
            <a:ext cx="7546814" cy="18979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KEARIFAN LOKAL MASYARAKAT BETAWI</a:t>
            </a:r>
            <a:br>
              <a:rPr lang="en-US" dirty="0"/>
            </a:br>
            <a:r>
              <a:rPr lang="en-US" dirty="0"/>
              <a:t>KEL3</a:t>
            </a:r>
            <a:endParaRPr dirty="0"/>
          </a:p>
        </p:txBody>
      </p:sp>
      <p:grpSp>
        <p:nvGrpSpPr>
          <p:cNvPr id="515" name="Google Shape;515;p35"/>
          <p:cNvGrpSpPr/>
          <p:nvPr/>
        </p:nvGrpSpPr>
        <p:grpSpPr>
          <a:xfrm>
            <a:off x="6304758" y="99344"/>
            <a:ext cx="1004209" cy="884685"/>
            <a:chOff x="4947275" y="561075"/>
            <a:chExt cx="1029325" cy="906625"/>
          </a:xfrm>
        </p:grpSpPr>
        <p:sp>
          <p:nvSpPr>
            <p:cNvPr id="516" name="Google Shape;516;p35"/>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35"/>
          <p:cNvGrpSpPr/>
          <p:nvPr/>
        </p:nvGrpSpPr>
        <p:grpSpPr>
          <a:xfrm rot="10800000">
            <a:off x="7309276" y="2744649"/>
            <a:ext cx="1151675" cy="1128275"/>
            <a:chOff x="-543550" y="1288913"/>
            <a:chExt cx="1151675" cy="1128275"/>
          </a:xfrm>
        </p:grpSpPr>
        <p:sp>
          <p:nvSpPr>
            <p:cNvPr id="620" name="Google Shape;620;p35"/>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35"/>
          <p:cNvGrpSpPr/>
          <p:nvPr/>
        </p:nvGrpSpPr>
        <p:grpSpPr>
          <a:xfrm rot="10800000" flipH="1">
            <a:off x="305796" y="664528"/>
            <a:ext cx="1151675" cy="1128275"/>
            <a:chOff x="-543550" y="1288913"/>
            <a:chExt cx="1151675" cy="1128275"/>
          </a:xfrm>
        </p:grpSpPr>
        <p:sp>
          <p:nvSpPr>
            <p:cNvPr id="723" name="Google Shape;723;p35"/>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35"/>
          <p:cNvSpPr/>
          <p:nvPr/>
        </p:nvSpPr>
        <p:spPr>
          <a:xfrm>
            <a:off x="5975064" y="2745429"/>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2520139" y="1375354"/>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 name="Google Shape;827;p35"/>
          <p:cNvGrpSpPr/>
          <p:nvPr/>
        </p:nvGrpSpPr>
        <p:grpSpPr>
          <a:xfrm flipH="1">
            <a:off x="850868" y="3734881"/>
            <a:ext cx="1004209" cy="884685"/>
            <a:chOff x="4947275" y="561075"/>
            <a:chExt cx="1029325" cy="906625"/>
          </a:xfrm>
        </p:grpSpPr>
        <p:sp>
          <p:nvSpPr>
            <p:cNvPr id="828" name="Google Shape;828;p35"/>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5363174" y="741800"/>
              <a:ext cx="193501"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0D9AC68A-FB00-4F90-987A-81D53ABD32EE}"/>
              </a:ext>
            </a:extLst>
          </p:cNvPr>
          <p:cNvSpPr>
            <a:spLocks noGrp="1"/>
          </p:cNvSpPr>
          <p:nvPr>
            <p:ph type="subTitle" idx="1"/>
          </p:nvPr>
        </p:nvSpPr>
        <p:spPr/>
        <p:txBody>
          <a:bodyPr/>
          <a:lstStyle/>
          <a:p>
            <a:endParaRPr lang="en-I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80" name="Google Shape;1380;p38"/>
          <p:cNvSpPr txBox="1">
            <a:spLocks noGrp="1"/>
          </p:cNvSpPr>
          <p:nvPr>
            <p:ph type="title" idx="2"/>
          </p:nvPr>
        </p:nvSpPr>
        <p:spPr>
          <a:xfrm flipH="1">
            <a:off x="93730" y="771514"/>
            <a:ext cx="5956670" cy="7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KEARIFAN LOKAL</a:t>
            </a:r>
            <a:endParaRPr dirty="0"/>
          </a:p>
        </p:txBody>
      </p:sp>
      <p:sp>
        <p:nvSpPr>
          <p:cNvPr id="1381" name="Google Shape;1381;p38"/>
          <p:cNvSpPr txBox="1">
            <a:spLocks noGrp="1"/>
          </p:cNvSpPr>
          <p:nvPr>
            <p:ph type="subTitle" idx="1"/>
          </p:nvPr>
        </p:nvSpPr>
        <p:spPr>
          <a:xfrm flipH="1">
            <a:off x="1230477" y="2460902"/>
            <a:ext cx="7059835" cy="14103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a:t>1. Cara </a:t>
            </a:r>
            <a:r>
              <a:rPr lang="en-US" dirty="0" err="1"/>
              <a:t>dan</a:t>
            </a:r>
            <a:r>
              <a:rPr lang="en-US" dirty="0"/>
              <a:t> </a:t>
            </a:r>
            <a:r>
              <a:rPr lang="en-US" dirty="0" err="1"/>
              <a:t>praktik</a:t>
            </a:r>
            <a:r>
              <a:rPr lang="en-US" dirty="0"/>
              <a:t> yang </a:t>
            </a:r>
            <a:r>
              <a:rPr lang="en-US" dirty="0" err="1"/>
              <a:t>dikembangkan</a:t>
            </a:r>
            <a:r>
              <a:rPr lang="en-US" dirty="0"/>
              <a:t> </a:t>
            </a:r>
            <a:r>
              <a:rPr lang="en-US" dirty="0" err="1"/>
              <a:t>oleh</a:t>
            </a:r>
            <a:r>
              <a:rPr lang="en-US" dirty="0"/>
              <a:t> </a:t>
            </a:r>
            <a:r>
              <a:rPr lang="en-US" dirty="0" err="1"/>
              <a:t>sekelompok</a:t>
            </a:r>
            <a:r>
              <a:rPr lang="en-US" dirty="0"/>
              <a:t> </a:t>
            </a:r>
            <a:r>
              <a:rPr lang="en-US" dirty="0" err="1"/>
              <a:t>masyarakat</a:t>
            </a:r>
            <a:r>
              <a:rPr lang="en-US" dirty="0"/>
              <a:t>, yang </a:t>
            </a:r>
            <a:r>
              <a:rPr lang="en-US" dirty="0" err="1"/>
              <a:t>berasal</a:t>
            </a:r>
            <a:r>
              <a:rPr lang="en-US" dirty="0"/>
              <a:t> </a:t>
            </a:r>
            <a:r>
              <a:rPr lang="en-US" dirty="0" err="1"/>
              <a:t>dari</a:t>
            </a:r>
            <a:r>
              <a:rPr lang="en-US" dirty="0"/>
              <a:t> </a:t>
            </a:r>
            <a:r>
              <a:rPr lang="en-US" dirty="0" err="1"/>
              <a:t>pemahaman</a:t>
            </a:r>
            <a:r>
              <a:rPr lang="en-US" dirty="0"/>
              <a:t> </a:t>
            </a:r>
            <a:r>
              <a:rPr lang="en-US" dirty="0" err="1"/>
              <a:t>dan</a:t>
            </a:r>
            <a:r>
              <a:rPr lang="en-US" dirty="0"/>
              <a:t> </a:t>
            </a:r>
            <a:r>
              <a:rPr lang="en-US" dirty="0" err="1"/>
              <a:t>interaksi</a:t>
            </a:r>
            <a:r>
              <a:rPr lang="en-US" dirty="0"/>
              <a:t> </a:t>
            </a:r>
            <a:r>
              <a:rPr lang="en-US" dirty="0" err="1"/>
              <a:t>mendalam</a:t>
            </a:r>
            <a:r>
              <a:rPr lang="en-US" dirty="0"/>
              <a:t> </a:t>
            </a:r>
            <a:r>
              <a:rPr lang="en-US" dirty="0" err="1"/>
              <a:t>akan</a:t>
            </a:r>
            <a:r>
              <a:rPr lang="en-US" dirty="0"/>
              <a:t> </a:t>
            </a:r>
            <a:r>
              <a:rPr lang="en-US" dirty="0" err="1"/>
              <a:t>lingkungan</a:t>
            </a:r>
            <a:r>
              <a:rPr lang="en-US" dirty="0"/>
              <a:t> </a:t>
            </a:r>
            <a:r>
              <a:rPr lang="en-US" dirty="0" err="1"/>
              <a:t>tempat</a:t>
            </a:r>
            <a:r>
              <a:rPr lang="en-US" dirty="0"/>
              <a:t> </a:t>
            </a:r>
            <a:r>
              <a:rPr lang="en-US" dirty="0" err="1"/>
              <a:t>tinggalnya</a:t>
            </a:r>
            <a:r>
              <a:rPr lang="en-US" dirty="0"/>
              <a:t>.</a:t>
            </a:r>
          </a:p>
          <a:p>
            <a:pPr marL="0" lvl="0" indent="0" algn="ctr" rtl="0">
              <a:spcBef>
                <a:spcPts val="0"/>
              </a:spcBef>
              <a:spcAft>
                <a:spcPts val="0"/>
              </a:spcAft>
              <a:buClr>
                <a:schemeClr val="dk1"/>
              </a:buClr>
              <a:buSzPts val="1100"/>
              <a:buFont typeface="Arial"/>
              <a:buNone/>
            </a:pPr>
            <a:r>
              <a:rPr lang="en-US" dirty="0"/>
              <a:t>2. </a:t>
            </a:r>
            <a:r>
              <a:rPr lang="en-US" dirty="0" err="1"/>
              <a:t>Berasal</a:t>
            </a:r>
            <a:r>
              <a:rPr lang="en-US" dirty="0"/>
              <a:t> </a:t>
            </a:r>
            <a:r>
              <a:rPr lang="en-US" dirty="0" err="1"/>
              <a:t>dari</a:t>
            </a:r>
            <a:r>
              <a:rPr lang="en-US" dirty="0"/>
              <a:t> </a:t>
            </a:r>
            <a:r>
              <a:rPr lang="en-US" dirty="0" err="1"/>
              <a:t>masyarakat</a:t>
            </a:r>
            <a:r>
              <a:rPr lang="en-US" dirty="0"/>
              <a:t> </a:t>
            </a:r>
            <a:r>
              <a:rPr lang="en-US" dirty="0" err="1"/>
              <a:t>untuk</a:t>
            </a:r>
            <a:r>
              <a:rPr lang="en-US" dirty="0"/>
              <a:t> </a:t>
            </a:r>
            <a:r>
              <a:rPr lang="en-US" dirty="0" err="1"/>
              <a:t>masyarakat</a:t>
            </a:r>
            <a:r>
              <a:rPr lang="en-US" dirty="0"/>
              <a:t> yang </a:t>
            </a:r>
            <a:r>
              <a:rPr lang="en-US" dirty="0" err="1"/>
              <a:t>dikembangkan</a:t>
            </a:r>
            <a:r>
              <a:rPr lang="en-US" dirty="0"/>
              <a:t> </a:t>
            </a:r>
            <a:r>
              <a:rPr lang="en-US" dirty="0" err="1"/>
              <a:t>dari</a:t>
            </a:r>
            <a:r>
              <a:rPr lang="en-US" dirty="0"/>
              <a:t> </a:t>
            </a:r>
            <a:r>
              <a:rPr lang="en-US" dirty="0" err="1"/>
              <a:t>generasi</a:t>
            </a:r>
            <a:r>
              <a:rPr lang="en-US" dirty="0"/>
              <a:t> </a:t>
            </a:r>
            <a:r>
              <a:rPr lang="en-US" dirty="0" err="1"/>
              <a:t>ke</a:t>
            </a:r>
            <a:r>
              <a:rPr lang="en-US" dirty="0"/>
              <a:t> </a:t>
            </a:r>
            <a:r>
              <a:rPr lang="en-US" dirty="0" err="1"/>
              <a:t>generasi</a:t>
            </a:r>
            <a:r>
              <a:rPr lang="en-US" dirty="0"/>
              <a:t>, </a:t>
            </a:r>
            <a:r>
              <a:rPr lang="en-US" dirty="0" err="1"/>
              <a:t>menyebar</a:t>
            </a:r>
            <a:r>
              <a:rPr lang="en-US" dirty="0"/>
              <a:t> </a:t>
            </a:r>
            <a:r>
              <a:rPr lang="en-US" dirty="0" err="1"/>
              <a:t>menjadi</a:t>
            </a:r>
            <a:r>
              <a:rPr lang="en-US" dirty="0"/>
              <a:t> </a:t>
            </a:r>
            <a:r>
              <a:rPr lang="en-US" dirty="0" err="1"/>
              <a:t>milik</a:t>
            </a:r>
            <a:r>
              <a:rPr lang="en-US" dirty="0"/>
              <a:t> </a:t>
            </a:r>
            <a:r>
              <a:rPr lang="en-US" dirty="0" err="1"/>
              <a:t>kolektif</a:t>
            </a:r>
            <a:r>
              <a:rPr lang="en-US" dirty="0"/>
              <a:t> </a:t>
            </a:r>
            <a:r>
              <a:rPr lang="en-US" dirty="0" err="1"/>
              <a:t>dan</a:t>
            </a:r>
            <a:r>
              <a:rPr lang="en-US" dirty="0"/>
              <a:t> </a:t>
            </a:r>
            <a:r>
              <a:rPr lang="en-US" dirty="0" err="1"/>
              <a:t>tertanam</a:t>
            </a:r>
            <a:r>
              <a:rPr lang="en-US" dirty="0"/>
              <a:t> di </a:t>
            </a:r>
            <a:r>
              <a:rPr lang="en-US" dirty="0" err="1"/>
              <a:t>dalam</a:t>
            </a:r>
            <a:r>
              <a:rPr lang="en-US" dirty="0"/>
              <a:t> </a:t>
            </a:r>
            <a:r>
              <a:rPr lang="en-US" dirty="0" err="1"/>
              <a:t>cara</a:t>
            </a:r>
            <a:r>
              <a:rPr lang="en-US" dirty="0"/>
              <a:t> </a:t>
            </a:r>
            <a:r>
              <a:rPr lang="en-US" dirty="0" err="1"/>
              <a:t>hidu</a:t>
            </a:r>
            <a:r>
              <a:rPr lang="en-US" dirty="0"/>
              <a:t> </a:t>
            </a:r>
            <a:r>
              <a:rPr lang="en-US" dirty="0" err="1"/>
              <a:t>masyarakat</a:t>
            </a:r>
            <a:r>
              <a:rPr lang="en-US" dirty="0"/>
              <a:t> </a:t>
            </a:r>
            <a:r>
              <a:rPr lang="en-US" dirty="0" err="1"/>
              <a:t>setempat</a:t>
            </a:r>
            <a:r>
              <a:rPr lang="en-US" dirty="0"/>
              <a:t>. </a:t>
            </a:r>
            <a:r>
              <a:rPr lang="en-US" dirty="0" err="1"/>
              <a:t>Dimasyarakat</a:t>
            </a:r>
            <a:r>
              <a:rPr lang="en-US" dirty="0"/>
              <a:t> </a:t>
            </a:r>
            <a:r>
              <a:rPr lang="en-US" dirty="0" err="1"/>
              <a:t>memanfaatkan</a:t>
            </a:r>
            <a:r>
              <a:rPr lang="en-US" dirty="0"/>
              <a:t> </a:t>
            </a:r>
            <a:r>
              <a:rPr lang="en-US" dirty="0" err="1"/>
              <a:t>tata</a:t>
            </a:r>
            <a:r>
              <a:rPr lang="en-US" dirty="0"/>
              <a:t> </a:t>
            </a:r>
            <a:r>
              <a:rPr lang="en-US" dirty="0" err="1"/>
              <a:t>atur</a:t>
            </a:r>
            <a:r>
              <a:rPr lang="en-US" dirty="0"/>
              <a:t> </a:t>
            </a:r>
            <a:r>
              <a:rPr lang="en-US" dirty="0" err="1"/>
              <a:t>kearifan</a:t>
            </a:r>
            <a:r>
              <a:rPr lang="en-US" dirty="0"/>
              <a:t> local </a:t>
            </a:r>
            <a:r>
              <a:rPr lang="en-US" dirty="0" err="1"/>
              <a:t>untuk</a:t>
            </a:r>
            <a:r>
              <a:rPr lang="en-US" dirty="0"/>
              <a:t> </a:t>
            </a:r>
            <a:r>
              <a:rPr lang="en-US" dirty="0" err="1"/>
              <a:t>menegaskan</a:t>
            </a:r>
            <a:r>
              <a:rPr lang="en-US" dirty="0"/>
              <a:t> </a:t>
            </a:r>
            <a:r>
              <a:rPr lang="en-US" dirty="0" err="1"/>
              <a:t>jati</a:t>
            </a:r>
            <a:r>
              <a:rPr lang="en-US" dirty="0"/>
              <a:t> </a:t>
            </a:r>
            <a:r>
              <a:rPr lang="en-US" dirty="0" err="1"/>
              <a:t>diri</a:t>
            </a:r>
            <a:r>
              <a:rPr lang="en-US" dirty="0"/>
              <a:t> </a:t>
            </a:r>
            <a:r>
              <a:rPr lang="en-US" dirty="0" err="1"/>
              <a:t>dan</a:t>
            </a:r>
            <a:r>
              <a:rPr lang="en-US" dirty="0"/>
              <a:t> </a:t>
            </a:r>
            <a:r>
              <a:rPr lang="en-US" dirty="0" err="1"/>
              <a:t>bertahan</a:t>
            </a:r>
            <a:r>
              <a:rPr lang="en-US" dirty="0"/>
              <a:t> </a:t>
            </a:r>
            <a:r>
              <a:rPr lang="en-US" dirty="0" err="1"/>
              <a:t>hidup</a:t>
            </a:r>
            <a:r>
              <a:rPr lang="en-US" dirty="0"/>
              <a:t>.</a:t>
            </a:r>
          </a:p>
          <a:p>
            <a:pPr marL="0" lvl="0" indent="0" algn="ctr" rtl="0">
              <a:spcBef>
                <a:spcPts val="0"/>
              </a:spcBef>
              <a:spcAft>
                <a:spcPts val="0"/>
              </a:spcAft>
              <a:buClr>
                <a:schemeClr val="dk1"/>
              </a:buClr>
              <a:buSzPts val="1100"/>
              <a:buFont typeface="Arial"/>
              <a:buNone/>
            </a:pPr>
            <a:endParaRPr lang="en-US" dirty="0"/>
          </a:p>
          <a:p>
            <a:pPr marL="0" lvl="0" indent="0" algn="ctr" rtl="0">
              <a:spcBef>
                <a:spcPts val="0"/>
              </a:spcBef>
              <a:spcAft>
                <a:spcPts val="0"/>
              </a:spcAft>
              <a:buClr>
                <a:schemeClr val="dk1"/>
              </a:buClr>
              <a:buSzPts val="1100"/>
              <a:buFont typeface="Arial"/>
              <a:buNone/>
            </a:pPr>
            <a:endParaRPr lang="en-US" dirty="0"/>
          </a:p>
          <a:p>
            <a:pPr marL="0" lvl="0" indent="0" algn="ctr" rtl="0">
              <a:spcBef>
                <a:spcPts val="0"/>
              </a:spcBef>
              <a:spcAft>
                <a:spcPts val="0"/>
              </a:spcAft>
              <a:buClr>
                <a:schemeClr val="dk1"/>
              </a:buClr>
              <a:buSzPts val="1100"/>
              <a:buFont typeface="Arial"/>
              <a:buNone/>
            </a:pPr>
            <a:endParaRPr dirty="0"/>
          </a:p>
        </p:txBody>
      </p:sp>
      <p:grpSp>
        <p:nvGrpSpPr>
          <p:cNvPr id="1382" name="Google Shape;1382;p38"/>
          <p:cNvGrpSpPr/>
          <p:nvPr/>
        </p:nvGrpSpPr>
        <p:grpSpPr>
          <a:xfrm>
            <a:off x="5435119" y="179253"/>
            <a:ext cx="981662" cy="884470"/>
            <a:chOff x="2602650" y="2020875"/>
            <a:chExt cx="1170875" cy="1054950"/>
          </a:xfrm>
        </p:grpSpPr>
        <p:sp>
          <p:nvSpPr>
            <p:cNvPr id="1383" name="Google Shape;1383;p38"/>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8"/>
          <p:cNvSpPr/>
          <p:nvPr/>
        </p:nvSpPr>
        <p:spPr>
          <a:xfrm>
            <a:off x="4057677" y="1564970"/>
            <a:ext cx="332649" cy="332649"/>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2279771" y="24193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4452593" y="2711971"/>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38"/>
          <p:cNvGrpSpPr/>
          <p:nvPr/>
        </p:nvGrpSpPr>
        <p:grpSpPr>
          <a:xfrm rot="8701267" flipH="1">
            <a:off x="482765" y="3362892"/>
            <a:ext cx="1151726" cy="1128325"/>
            <a:chOff x="-543550" y="1288913"/>
            <a:chExt cx="1151675" cy="1128275"/>
          </a:xfrm>
        </p:grpSpPr>
        <p:sp>
          <p:nvSpPr>
            <p:cNvPr id="1495" name="Google Shape;1495;p38"/>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8"/>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8"/>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8"/>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8"/>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8"/>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8"/>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8"/>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8"/>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8"/>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8"/>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8"/>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8"/>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8"/>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8"/>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8"/>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8"/>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8"/>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8"/>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8"/>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8"/>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8"/>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8"/>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8"/>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8"/>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8"/>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8"/>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8"/>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8"/>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38"/>
          <p:cNvGrpSpPr/>
          <p:nvPr/>
        </p:nvGrpSpPr>
        <p:grpSpPr>
          <a:xfrm rot="6819330" flipH="1">
            <a:off x="7731894" y="3522110"/>
            <a:ext cx="1084692" cy="1062653"/>
            <a:chOff x="-543550" y="1288913"/>
            <a:chExt cx="1151675" cy="1128275"/>
          </a:xfrm>
        </p:grpSpPr>
        <p:sp>
          <p:nvSpPr>
            <p:cNvPr id="1598" name="Google Shape;1598;p38"/>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8"/>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8"/>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39"/>
          <p:cNvSpPr txBox="1">
            <a:spLocks noGrp="1"/>
          </p:cNvSpPr>
          <p:nvPr>
            <p:ph type="title"/>
          </p:nvPr>
        </p:nvSpPr>
        <p:spPr>
          <a:xfrm>
            <a:off x="1834821" y="1159927"/>
            <a:ext cx="5534275" cy="63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KEBUDAYAAN BETAWI UNIK!!!</a:t>
            </a:r>
            <a:endParaRPr dirty="0"/>
          </a:p>
        </p:txBody>
      </p:sp>
      <p:sp>
        <p:nvSpPr>
          <p:cNvPr id="1705" name="Google Shape;1705;p39"/>
          <p:cNvSpPr txBox="1">
            <a:spLocks noGrp="1"/>
          </p:cNvSpPr>
          <p:nvPr>
            <p:ph type="subTitle" idx="1"/>
          </p:nvPr>
        </p:nvSpPr>
        <p:spPr>
          <a:xfrm>
            <a:off x="2058450" y="2291463"/>
            <a:ext cx="50271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err="1"/>
              <a:t>Etnik</a:t>
            </a:r>
            <a:r>
              <a:rPr lang="en-US" dirty="0"/>
              <a:t> </a:t>
            </a:r>
            <a:r>
              <a:rPr lang="en-US" dirty="0" err="1"/>
              <a:t>betawi</a:t>
            </a:r>
            <a:r>
              <a:rPr lang="en-US" dirty="0"/>
              <a:t> </a:t>
            </a:r>
            <a:r>
              <a:rPr lang="en-US" dirty="0">
                <a:sym typeface="Wingdings" panose="05000000000000000000" pitchFamily="2" charset="2"/>
              </a:rPr>
              <a:t> </a:t>
            </a:r>
            <a:r>
              <a:rPr lang="en-US" dirty="0" err="1">
                <a:sym typeface="Wingdings" panose="05000000000000000000" pitchFamily="2" charset="2"/>
              </a:rPr>
              <a:t>percampuran</a:t>
            </a:r>
            <a:r>
              <a:rPr lang="en-US" dirty="0">
                <a:sym typeface="Wingdings" panose="05000000000000000000" pitchFamily="2" charset="2"/>
              </a:rPr>
              <a:t> </a:t>
            </a:r>
            <a:r>
              <a:rPr lang="en-US" dirty="0" err="1">
                <a:sym typeface="Wingdings" panose="05000000000000000000" pitchFamily="2" charset="2"/>
              </a:rPr>
              <a:t>dari</a:t>
            </a:r>
            <a:r>
              <a:rPr lang="en-US" dirty="0">
                <a:sym typeface="Wingdings" panose="05000000000000000000" pitchFamily="2" charset="2"/>
              </a:rPr>
              <a:t> </a:t>
            </a:r>
            <a:r>
              <a:rPr lang="en-US" dirty="0" err="1">
                <a:sym typeface="Wingdings" panose="05000000000000000000" pitchFamily="2" charset="2"/>
              </a:rPr>
              <a:t>beberapa</a:t>
            </a:r>
            <a:r>
              <a:rPr lang="en-US" dirty="0">
                <a:sym typeface="Wingdings" panose="05000000000000000000" pitchFamily="2" charset="2"/>
              </a:rPr>
              <a:t> </a:t>
            </a:r>
            <a:r>
              <a:rPr lang="en-US" dirty="0" err="1">
                <a:sym typeface="Wingdings" panose="05000000000000000000" pitchFamily="2" charset="2"/>
              </a:rPr>
              <a:t>etnik</a:t>
            </a:r>
            <a:r>
              <a:rPr lang="en-US" dirty="0">
                <a:sym typeface="Wingdings" panose="05000000000000000000" pitchFamily="2" charset="2"/>
              </a:rPr>
              <a:t> : </a:t>
            </a:r>
            <a:r>
              <a:rPr lang="en-US" dirty="0" err="1">
                <a:sym typeface="Wingdings" panose="05000000000000000000" pitchFamily="2" charset="2"/>
              </a:rPr>
              <a:t>bugis</a:t>
            </a:r>
            <a:r>
              <a:rPr lang="en-US" dirty="0">
                <a:sym typeface="Wingdings" panose="05000000000000000000" pitchFamily="2" charset="2"/>
              </a:rPr>
              <a:t>, </a:t>
            </a:r>
            <a:r>
              <a:rPr lang="en-US" dirty="0" err="1">
                <a:sym typeface="Wingdings" panose="05000000000000000000" pitchFamily="2" charset="2"/>
              </a:rPr>
              <a:t>hindu</a:t>
            </a:r>
            <a:r>
              <a:rPr lang="en-US" dirty="0">
                <a:sym typeface="Wingdings" panose="05000000000000000000" pitchFamily="2" charset="2"/>
              </a:rPr>
              <a:t>, </a:t>
            </a:r>
            <a:r>
              <a:rPr lang="en-US" dirty="0" err="1">
                <a:sym typeface="Wingdings" panose="05000000000000000000" pitchFamily="2" charset="2"/>
              </a:rPr>
              <a:t>cina</a:t>
            </a:r>
            <a:r>
              <a:rPr lang="en-US" dirty="0">
                <a:sym typeface="Wingdings" panose="05000000000000000000" pitchFamily="2" charset="2"/>
              </a:rPr>
              <a:t>, </a:t>
            </a:r>
            <a:r>
              <a:rPr lang="en-US" dirty="0" err="1">
                <a:sym typeface="Wingdings" panose="05000000000000000000" pitchFamily="2" charset="2"/>
              </a:rPr>
              <a:t>melayu</a:t>
            </a:r>
            <a:r>
              <a:rPr lang="en-US" dirty="0">
                <a:sym typeface="Wingdings" panose="05000000000000000000" pitchFamily="2" charset="2"/>
              </a:rPr>
              <a:t>, </a:t>
            </a:r>
            <a:r>
              <a:rPr lang="en-US" dirty="0" err="1">
                <a:sym typeface="Wingdings" panose="05000000000000000000" pitchFamily="2" charset="2"/>
              </a:rPr>
              <a:t>arab</a:t>
            </a:r>
            <a:r>
              <a:rPr lang="en-US" dirty="0">
                <a:sym typeface="Wingdings" panose="05000000000000000000" pitchFamily="2" charset="2"/>
              </a:rPr>
              <a:t>, </a:t>
            </a:r>
            <a:r>
              <a:rPr lang="en-US" dirty="0" err="1">
                <a:sym typeface="Wingdings" panose="05000000000000000000" pitchFamily="2" charset="2"/>
              </a:rPr>
              <a:t>belanda</a:t>
            </a:r>
            <a:r>
              <a:rPr lang="en-US" dirty="0">
                <a:sym typeface="Wingdings" panose="05000000000000000000" pitchFamily="2" charset="2"/>
              </a:rPr>
              <a:t> </a:t>
            </a:r>
            <a:r>
              <a:rPr lang="en-US" dirty="0" err="1">
                <a:sym typeface="Wingdings" panose="05000000000000000000" pitchFamily="2" charset="2"/>
              </a:rPr>
              <a:t>serta</a:t>
            </a:r>
            <a:r>
              <a:rPr lang="en-US" dirty="0">
                <a:sym typeface="Wingdings" panose="05000000000000000000" pitchFamily="2" charset="2"/>
              </a:rPr>
              <a:t> </a:t>
            </a:r>
            <a:r>
              <a:rPr lang="en-US" dirty="0" err="1">
                <a:sym typeface="Wingdings" panose="05000000000000000000" pitchFamily="2" charset="2"/>
              </a:rPr>
              <a:t>portugis</a:t>
            </a:r>
            <a:r>
              <a:rPr lang="en-US" dirty="0">
                <a:sym typeface="Wingdings" panose="05000000000000000000" pitchFamily="2" charset="2"/>
              </a:rPr>
              <a:t>  </a:t>
            </a:r>
            <a:r>
              <a:rPr lang="en-US" dirty="0" err="1">
                <a:sym typeface="Wingdings" panose="05000000000000000000" pitchFamily="2" charset="2"/>
              </a:rPr>
              <a:t>menanamkan</a:t>
            </a:r>
            <a:r>
              <a:rPr lang="en-US" dirty="0">
                <a:sym typeface="Wingdings" panose="05000000000000000000" pitchFamily="2" charset="2"/>
              </a:rPr>
              <a:t> </a:t>
            </a:r>
            <a:r>
              <a:rPr lang="en-US" dirty="0" err="1">
                <a:sym typeface="Wingdings" panose="05000000000000000000" pitchFamily="2" charset="2"/>
              </a:rPr>
              <a:t>sikap</a:t>
            </a:r>
            <a:r>
              <a:rPr lang="en-US" dirty="0">
                <a:sym typeface="Wingdings" panose="05000000000000000000" pitchFamily="2" charset="2"/>
              </a:rPr>
              <a:t> </a:t>
            </a:r>
            <a:r>
              <a:rPr lang="en-US" dirty="0" err="1">
                <a:sym typeface="Wingdings" panose="05000000000000000000" pitchFamily="2" charset="2"/>
              </a:rPr>
              <a:t>terbuka</a:t>
            </a:r>
            <a:r>
              <a:rPr lang="en-US" dirty="0">
                <a:sym typeface="Wingdings" panose="05000000000000000000" pitchFamily="2" charset="2"/>
              </a:rPr>
              <a:t>/</a:t>
            </a:r>
            <a:r>
              <a:rPr lang="en-US" dirty="0" err="1">
                <a:sym typeface="Wingdings" panose="05000000000000000000" pitchFamily="2" charset="2"/>
              </a:rPr>
              <a:t>egaliter</a:t>
            </a:r>
            <a:endParaRPr dirty="0"/>
          </a:p>
        </p:txBody>
      </p:sp>
      <p:grpSp>
        <p:nvGrpSpPr>
          <p:cNvPr id="1706" name="Google Shape;1706;p39"/>
          <p:cNvGrpSpPr/>
          <p:nvPr/>
        </p:nvGrpSpPr>
        <p:grpSpPr>
          <a:xfrm>
            <a:off x="1186537" y="1001836"/>
            <a:ext cx="915482" cy="806352"/>
            <a:chOff x="4947275" y="561075"/>
            <a:chExt cx="1029325" cy="906625"/>
          </a:xfrm>
        </p:grpSpPr>
        <p:sp>
          <p:nvSpPr>
            <p:cNvPr id="1707" name="Google Shape;1707;p39"/>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39"/>
          <p:cNvGrpSpPr/>
          <p:nvPr/>
        </p:nvGrpSpPr>
        <p:grpSpPr>
          <a:xfrm>
            <a:off x="6357375" y="3438413"/>
            <a:ext cx="1710425" cy="1129000"/>
            <a:chOff x="-1672325" y="2744238"/>
            <a:chExt cx="1710425" cy="1129000"/>
          </a:xfrm>
        </p:grpSpPr>
        <p:sp>
          <p:nvSpPr>
            <p:cNvPr id="1811" name="Google Shape;1811;p39"/>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9"/>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9"/>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39"/>
          <p:cNvSpPr/>
          <p:nvPr/>
        </p:nvSpPr>
        <p:spPr>
          <a:xfrm>
            <a:off x="8730825" y="37362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2238021" y="17420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4756296" y="17420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0"/>
        <p:cNvGrpSpPr/>
        <p:nvPr/>
      </p:nvGrpSpPr>
      <p:grpSpPr>
        <a:xfrm>
          <a:off x="0" y="0"/>
          <a:ext cx="0" cy="0"/>
          <a:chOff x="0" y="0"/>
          <a:chExt cx="0" cy="0"/>
        </a:xfrm>
      </p:grpSpPr>
      <p:sp>
        <p:nvSpPr>
          <p:cNvPr id="4301" name="Google Shape;4301;p49"/>
          <p:cNvSpPr txBox="1">
            <a:spLocks noGrp="1"/>
          </p:cNvSpPr>
          <p:nvPr>
            <p:ph type="title"/>
          </p:nvPr>
        </p:nvSpPr>
        <p:spPr>
          <a:xfrm flipH="1">
            <a:off x="711872" y="429828"/>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Kearifan</a:t>
            </a:r>
            <a:r>
              <a:rPr lang="en-US" dirty="0"/>
              <a:t> local </a:t>
            </a:r>
            <a:r>
              <a:rPr lang="en-US" dirty="0" err="1"/>
              <a:t>Masyarakat</a:t>
            </a:r>
            <a:r>
              <a:rPr lang="en-US" dirty="0"/>
              <a:t> </a:t>
            </a:r>
            <a:r>
              <a:rPr lang="en-US" dirty="0" err="1"/>
              <a:t>Betawi</a:t>
            </a:r>
            <a:endParaRPr dirty="0"/>
          </a:p>
        </p:txBody>
      </p:sp>
      <p:sp>
        <p:nvSpPr>
          <p:cNvPr id="4302" name="Google Shape;4302;p49"/>
          <p:cNvSpPr txBox="1">
            <a:spLocks noGrp="1"/>
          </p:cNvSpPr>
          <p:nvPr>
            <p:ph type="subTitle" idx="1"/>
          </p:nvPr>
        </p:nvSpPr>
        <p:spPr>
          <a:xfrm>
            <a:off x="819375" y="1409650"/>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1</a:t>
            </a:r>
            <a:endParaRPr dirty="0"/>
          </a:p>
        </p:txBody>
      </p:sp>
      <p:sp>
        <p:nvSpPr>
          <p:cNvPr id="4303" name="Google Shape;4303;p49"/>
          <p:cNvSpPr txBox="1">
            <a:spLocks noGrp="1"/>
          </p:cNvSpPr>
          <p:nvPr>
            <p:ph type="subTitle" idx="2"/>
          </p:nvPr>
        </p:nvSpPr>
        <p:spPr>
          <a:xfrm>
            <a:off x="3393450" y="1409650"/>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2</a:t>
            </a:r>
            <a:endParaRPr dirty="0"/>
          </a:p>
        </p:txBody>
      </p:sp>
      <p:sp>
        <p:nvSpPr>
          <p:cNvPr id="4304" name="Google Shape;4304;p49"/>
          <p:cNvSpPr txBox="1">
            <a:spLocks noGrp="1"/>
          </p:cNvSpPr>
          <p:nvPr>
            <p:ph type="subTitle" idx="3"/>
          </p:nvPr>
        </p:nvSpPr>
        <p:spPr>
          <a:xfrm>
            <a:off x="819375" y="1812275"/>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Sikap</a:t>
            </a:r>
            <a:r>
              <a:rPr lang="en-US" dirty="0"/>
              <a:t> Gotong Royong</a:t>
            </a:r>
            <a:endParaRPr dirty="0"/>
          </a:p>
        </p:txBody>
      </p:sp>
      <p:sp>
        <p:nvSpPr>
          <p:cNvPr id="4305" name="Google Shape;4305;p49"/>
          <p:cNvSpPr txBox="1">
            <a:spLocks noGrp="1"/>
          </p:cNvSpPr>
          <p:nvPr>
            <p:ph type="subTitle" idx="4"/>
          </p:nvPr>
        </p:nvSpPr>
        <p:spPr>
          <a:xfrm>
            <a:off x="3393450" y="1812275"/>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Rumah</a:t>
            </a:r>
            <a:r>
              <a:rPr lang="en-US" dirty="0"/>
              <a:t> </a:t>
            </a:r>
            <a:r>
              <a:rPr lang="en-US" dirty="0" err="1"/>
              <a:t>Betawi</a:t>
            </a:r>
            <a:endParaRPr dirty="0"/>
          </a:p>
        </p:txBody>
      </p:sp>
      <p:sp>
        <p:nvSpPr>
          <p:cNvPr id="4306" name="Google Shape;4306;p49"/>
          <p:cNvSpPr txBox="1">
            <a:spLocks noGrp="1"/>
          </p:cNvSpPr>
          <p:nvPr>
            <p:ph type="subTitle" idx="5"/>
          </p:nvPr>
        </p:nvSpPr>
        <p:spPr>
          <a:xfrm>
            <a:off x="5967525" y="1409650"/>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3</a:t>
            </a:r>
            <a:endParaRPr dirty="0"/>
          </a:p>
        </p:txBody>
      </p:sp>
      <p:sp>
        <p:nvSpPr>
          <p:cNvPr id="4307" name="Google Shape;4307;p49"/>
          <p:cNvSpPr txBox="1">
            <a:spLocks noGrp="1"/>
          </p:cNvSpPr>
          <p:nvPr>
            <p:ph type="subTitle" idx="6"/>
          </p:nvPr>
        </p:nvSpPr>
        <p:spPr>
          <a:xfrm>
            <a:off x="5967525" y="1812275"/>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Menjaga</a:t>
            </a:r>
            <a:r>
              <a:rPr lang="en-US" dirty="0"/>
              <a:t> </a:t>
            </a:r>
            <a:r>
              <a:rPr lang="en-US" dirty="0" err="1"/>
              <a:t>Kebersihan</a:t>
            </a:r>
            <a:r>
              <a:rPr lang="en-US" dirty="0"/>
              <a:t> </a:t>
            </a:r>
            <a:r>
              <a:rPr lang="en-US" dirty="0" err="1"/>
              <a:t>Lingkungan</a:t>
            </a:r>
            <a:endParaRPr dirty="0"/>
          </a:p>
        </p:txBody>
      </p:sp>
      <p:sp>
        <p:nvSpPr>
          <p:cNvPr id="4308" name="Google Shape;4308;p49"/>
          <p:cNvSpPr txBox="1">
            <a:spLocks noGrp="1"/>
          </p:cNvSpPr>
          <p:nvPr>
            <p:ph type="subTitle" idx="7"/>
          </p:nvPr>
        </p:nvSpPr>
        <p:spPr>
          <a:xfrm>
            <a:off x="819375" y="2887775"/>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4</a:t>
            </a:r>
            <a:endParaRPr dirty="0"/>
          </a:p>
        </p:txBody>
      </p:sp>
      <p:sp>
        <p:nvSpPr>
          <p:cNvPr id="4309" name="Google Shape;4309;p49"/>
          <p:cNvSpPr txBox="1">
            <a:spLocks noGrp="1"/>
          </p:cNvSpPr>
          <p:nvPr>
            <p:ph type="subTitle" idx="8"/>
          </p:nvPr>
        </p:nvSpPr>
        <p:spPr>
          <a:xfrm>
            <a:off x="3393450" y="2887775"/>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5</a:t>
            </a:r>
            <a:endParaRPr dirty="0"/>
          </a:p>
        </p:txBody>
      </p:sp>
      <p:sp>
        <p:nvSpPr>
          <p:cNvPr id="4310" name="Google Shape;4310;p49"/>
          <p:cNvSpPr txBox="1">
            <a:spLocks noGrp="1"/>
          </p:cNvSpPr>
          <p:nvPr>
            <p:ph type="subTitle" idx="9"/>
          </p:nvPr>
        </p:nvSpPr>
        <p:spPr>
          <a:xfrm>
            <a:off x="819375" y="3290400"/>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Tradisi</a:t>
            </a:r>
            <a:r>
              <a:rPr lang="en-US" dirty="0"/>
              <a:t> </a:t>
            </a:r>
            <a:r>
              <a:rPr lang="en-US" dirty="0" err="1"/>
              <a:t>Menjelang</a:t>
            </a:r>
            <a:r>
              <a:rPr lang="en-US" dirty="0"/>
              <a:t> Ramadhan : </a:t>
            </a:r>
            <a:r>
              <a:rPr lang="en-US" dirty="0" err="1"/>
              <a:t>Mandi</a:t>
            </a:r>
            <a:r>
              <a:rPr lang="en-US" dirty="0"/>
              <a:t> </a:t>
            </a:r>
            <a:r>
              <a:rPr lang="en-US" dirty="0" err="1"/>
              <a:t>Merang</a:t>
            </a:r>
            <a:endParaRPr dirty="0"/>
          </a:p>
        </p:txBody>
      </p:sp>
      <p:sp>
        <p:nvSpPr>
          <p:cNvPr id="4311" name="Google Shape;4311;p49"/>
          <p:cNvSpPr txBox="1">
            <a:spLocks noGrp="1"/>
          </p:cNvSpPr>
          <p:nvPr>
            <p:ph type="subTitle" idx="13"/>
          </p:nvPr>
        </p:nvSpPr>
        <p:spPr>
          <a:xfrm>
            <a:off x="3393450" y="3290400"/>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Tradisi</a:t>
            </a:r>
            <a:r>
              <a:rPr lang="en-US" dirty="0"/>
              <a:t> </a:t>
            </a:r>
            <a:r>
              <a:rPr lang="en-US" dirty="0" err="1"/>
              <a:t>pembuatan</a:t>
            </a:r>
            <a:r>
              <a:rPr lang="en-US" dirty="0"/>
              <a:t> </a:t>
            </a:r>
            <a:r>
              <a:rPr lang="en-US" dirty="0" err="1"/>
              <a:t>makanan</a:t>
            </a:r>
            <a:r>
              <a:rPr lang="en-US" dirty="0"/>
              <a:t> </a:t>
            </a:r>
            <a:r>
              <a:rPr lang="en-US" dirty="0" err="1"/>
              <a:t>khas</a:t>
            </a:r>
            <a:endParaRPr dirty="0"/>
          </a:p>
        </p:txBody>
      </p:sp>
      <p:sp>
        <p:nvSpPr>
          <p:cNvPr id="4312" name="Google Shape;4312;p49"/>
          <p:cNvSpPr txBox="1">
            <a:spLocks noGrp="1"/>
          </p:cNvSpPr>
          <p:nvPr>
            <p:ph type="subTitle" idx="14"/>
          </p:nvPr>
        </p:nvSpPr>
        <p:spPr>
          <a:xfrm>
            <a:off x="5967525" y="2887775"/>
            <a:ext cx="2357100" cy="48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6</a:t>
            </a:r>
            <a:endParaRPr dirty="0"/>
          </a:p>
        </p:txBody>
      </p:sp>
      <p:sp>
        <p:nvSpPr>
          <p:cNvPr id="4313" name="Google Shape;4313;p49"/>
          <p:cNvSpPr txBox="1">
            <a:spLocks noGrp="1"/>
          </p:cNvSpPr>
          <p:nvPr>
            <p:ph type="subTitle" idx="15"/>
          </p:nvPr>
        </p:nvSpPr>
        <p:spPr>
          <a:xfrm>
            <a:off x="5967525" y="3290400"/>
            <a:ext cx="23571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Tradisi</a:t>
            </a:r>
            <a:r>
              <a:rPr lang="en-US" dirty="0"/>
              <a:t> </a:t>
            </a:r>
            <a:r>
              <a:rPr lang="en-US" dirty="0" err="1"/>
              <a:t>pernikahan</a:t>
            </a:r>
            <a:r>
              <a:rPr lang="en-US" dirty="0"/>
              <a:t> : </a:t>
            </a:r>
            <a:r>
              <a:rPr lang="en-US" dirty="0" err="1"/>
              <a:t>buka</a:t>
            </a:r>
            <a:r>
              <a:rPr lang="en-US" dirty="0"/>
              <a:t> </a:t>
            </a:r>
            <a:r>
              <a:rPr lang="en-US" dirty="0" err="1"/>
              <a:t>palang</a:t>
            </a:r>
            <a:r>
              <a:rPr lang="en-US" dirty="0"/>
              <a:t> </a:t>
            </a:r>
            <a:r>
              <a:rPr lang="en-US" dirty="0" err="1"/>
              <a:t>pintu</a:t>
            </a:r>
            <a:endParaRPr dirty="0"/>
          </a:p>
        </p:txBody>
      </p:sp>
      <p:sp>
        <p:nvSpPr>
          <p:cNvPr id="4314" name="Google Shape;4314;p49"/>
          <p:cNvSpPr/>
          <p:nvPr/>
        </p:nvSpPr>
        <p:spPr>
          <a:xfrm>
            <a:off x="4979950" y="719788"/>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9"/>
          <p:cNvSpPr/>
          <p:nvPr/>
        </p:nvSpPr>
        <p:spPr>
          <a:xfrm>
            <a:off x="4040100" y="6140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6" name="Google Shape;4316;p49"/>
          <p:cNvGrpSpPr/>
          <p:nvPr/>
        </p:nvGrpSpPr>
        <p:grpSpPr>
          <a:xfrm rot="5730643" flipH="1">
            <a:off x="7895804" y="575990"/>
            <a:ext cx="982196" cy="962240"/>
            <a:chOff x="-543550" y="1288913"/>
            <a:chExt cx="1151675" cy="1128275"/>
          </a:xfrm>
        </p:grpSpPr>
        <p:sp>
          <p:nvSpPr>
            <p:cNvPr id="4317" name="Google Shape;4317;p49"/>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9"/>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9"/>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9"/>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9"/>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9"/>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9"/>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9"/>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9"/>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9"/>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9"/>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9"/>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9"/>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9"/>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9"/>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9"/>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9"/>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9"/>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9"/>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9"/>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9"/>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9"/>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9"/>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9"/>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9"/>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9"/>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9"/>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9"/>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9"/>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9"/>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49"/>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9"/>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9"/>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9"/>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9"/>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9"/>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9"/>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9"/>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9"/>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49"/>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9"/>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9"/>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9"/>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9"/>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9"/>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9"/>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9"/>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9"/>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9"/>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9"/>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9"/>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9"/>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9"/>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9"/>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9"/>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9"/>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9"/>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9"/>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9"/>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9"/>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9"/>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9"/>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9"/>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9"/>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9"/>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9"/>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9"/>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9"/>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9"/>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9"/>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9"/>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9"/>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9"/>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9"/>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9"/>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9"/>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9"/>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9"/>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9"/>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9"/>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9"/>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9"/>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9"/>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9"/>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9"/>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9"/>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9"/>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9"/>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9"/>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9"/>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9"/>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9"/>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9"/>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9"/>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9"/>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9"/>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9"/>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9"/>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9"/>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9"/>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9"/>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9"/>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9" name="Google Shape;4419;p49"/>
          <p:cNvGrpSpPr/>
          <p:nvPr/>
        </p:nvGrpSpPr>
        <p:grpSpPr>
          <a:xfrm rot="-1904938" flipH="1">
            <a:off x="218501" y="577345"/>
            <a:ext cx="981740" cy="884540"/>
            <a:chOff x="2602650" y="2020875"/>
            <a:chExt cx="1170875" cy="1054950"/>
          </a:xfrm>
        </p:grpSpPr>
        <p:sp>
          <p:nvSpPr>
            <p:cNvPr id="4420" name="Google Shape;4420;p49"/>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9"/>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9"/>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9"/>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9"/>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9"/>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9"/>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9"/>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9"/>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9"/>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9"/>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9"/>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9"/>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9"/>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9"/>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9"/>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9"/>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9"/>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9"/>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9"/>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9"/>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9"/>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9"/>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9"/>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9"/>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9"/>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9"/>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9"/>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9"/>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9"/>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9"/>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9"/>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9"/>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9"/>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9"/>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9"/>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9"/>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9"/>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9"/>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9"/>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9"/>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9"/>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9"/>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9"/>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9"/>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9"/>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9"/>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9"/>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9"/>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9"/>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9"/>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9"/>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9"/>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9"/>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9"/>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9"/>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9"/>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9"/>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9"/>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9"/>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9"/>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9"/>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9"/>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9"/>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9"/>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9"/>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9"/>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9"/>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9"/>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9"/>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9"/>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9"/>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9"/>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9"/>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9"/>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9"/>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9"/>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9"/>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9"/>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9"/>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9"/>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9"/>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9"/>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9"/>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9"/>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9"/>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9"/>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9"/>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9"/>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9"/>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9"/>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9"/>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9"/>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9"/>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9"/>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9"/>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9"/>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9"/>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9"/>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9"/>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9"/>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9"/>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9"/>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9"/>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9"/>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9"/>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9"/>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9"/>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345749" y="764214"/>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 </a:t>
            </a:r>
            <a:r>
              <a:rPr lang="en-US" dirty="0" err="1"/>
              <a:t>Sikap</a:t>
            </a:r>
            <a:r>
              <a:rPr lang="en-US" dirty="0"/>
              <a:t> Gotong Royong</a:t>
            </a:r>
            <a:endParaRPr dirty="0"/>
          </a:p>
        </p:txBody>
      </p:sp>
      <p:sp>
        <p:nvSpPr>
          <p:cNvPr id="1927" name="Google Shape;1927;p40"/>
          <p:cNvSpPr txBox="1">
            <a:spLocks noGrp="1"/>
          </p:cNvSpPr>
          <p:nvPr>
            <p:ph type="subTitle" idx="1"/>
          </p:nvPr>
        </p:nvSpPr>
        <p:spPr>
          <a:xfrm>
            <a:off x="721840" y="1701577"/>
            <a:ext cx="7233968" cy="251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b="1" dirty="0" err="1">
                <a:solidFill>
                  <a:schemeClr val="lt1"/>
                </a:solidFill>
              </a:rPr>
              <a:t>Masyrakat</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sangat</a:t>
            </a:r>
            <a:r>
              <a:rPr lang="en-US" b="1" dirty="0">
                <a:solidFill>
                  <a:schemeClr val="lt1"/>
                </a:solidFill>
              </a:rPr>
              <a:t> </a:t>
            </a:r>
            <a:r>
              <a:rPr lang="en-US" b="1" dirty="0" err="1">
                <a:solidFill>
                  <a:schemeClr val="lt1"/>
                </a:solidFill>
              </a:rPr>
              <a:t>mempertahankan</a:t>
            </a:r>
            <a:r>
              <a:rPr lang="en-US" b="1" dirty="0">
                <a:solidFill>
                  <a:schemeClr val="lt1"/>
                </a:solidFill>
              </a:rPr>
              <a:t> </a:t>
            </a:r>
            <a:r>
              <a:rPr lang="en-US" b="1" dirty="0" err="1">
                <a:solidFill>
                  <a:schemeClr val="lt1"/>
                </a:solidFill>
              </a:rPr>
              <a:t>kearifan</a:t>
            </a:r>
            <a:r>
              <a:rPr lang="en-US" b="1" dirty="0">
                <a:solidFill>
                  <a:schemeClr val="lt1"/>
                </a:solidFill>
              </a:rPr>
              <a:t> </a:t>
            </a:r>
            <a:r>
              <a:rPr lang="en-US" b="1" dirty="0" err="1">
                <a:solidFill>
                  <a:schemeClr val="lt1"/>
                </a:solidFill>
              </a:rPr>
              <a:t>nilai</a:t>
            </a:r>
            <a:r>
              <a:rPr lang="en-US" b="1" dirty="0">
                <a:solidFill>
                  <a:schemeClr val="lt1"/>
                </a:solidFill>
              </a:rPr>
              <a:t> gotong royong </a:t>
            </a:r>
            <a:r>
              <a:rPr lang="en-US" b="1" dirty="0" err="1">
                <a:solidFill>
                  <a:schemeClr val="lt1"/>
                </a:solidFill>
              </a:rPr>
              <a:t>dalam</a:t>
            </a:r>
            <a:r>
              <a:rPr lang="en-US" b="1" dirty="0">
                <a:solidFill>
                  <a:schemeClr val="lt1"/>
                </a:solidFill>
              </a:rPr>
              <a:t> </a:t>
            </a:r>
            <a:r>
              <a:rPr lang="en-US" b="1" dirty="0" err="1">
                <a:solidFill>
                  <a:schemeClr val="lt1"/>
                </a:solidFill>
              </a:rPr>
              <a:t>melakoni</a:t>
            </a:r>
            <a:r>
              <a:rPr lang="en-US" b="1" dirty="0">
                <a:solidFill>
                  <a:schemeClr val="lt1"/>
                </a:solidFill>
              </a:rPr>
              <a:t> </a:t>
            </a:r>
            <a:r>
              <a:rPr lang="en-US" b="1" dirty="0" err="1">
                <a:solidFill>
                  <a:schemeClr val="lt1"/>
                </a:solidFill>
              </a:rPr>
              <a:t>berbagai</a:t>
            </a:r>
            <a:r>
              <a:rPr lang="en-US" b="1" dirty="0">
                <a:solidFill>
                  <a:schemeClr val="lt1"/>
                </a:solidFill>
              </a:rPr>
              <a:t> </a:t>
            </a:r>
            <a:r>
              <a:rPr lang="en-US" b="1" dirty="0" err="1">
                <a:solidFill>
                  <a:schemeClr val="lt1"/>
                </a:solidFill>
              </a:rPr>
              <a:t>kegiatan</a:t>
            </a:r>
            <a:r>
              <a:rPr lang="en-US" b="1" dirty="0">
                <a:solidFill>
                  <a:schemeClr val="lt1"/>
                </a:solidFill>
              </a:rPr>
              <a:t> </a:t>
            </a:r>
            <a:r>
              <a:rPr lang="en-US" b="1" dirty="0" err="1">
                <a:solidFill>
                  <a:schemeClr val="lt1"/>
                </a:solidFill>
              </a:rPr>
              <a:t>kemasyarakatan</a:t>
            </a:r>
            <a:r>
              <a:rPr lang="en-US" b="1" dirty="0">
                <a:solidFill>
                  <a:schemeClr val="lt1"/>
                </a:solidFill>
              </a:rPr>
              <a:t>. </a:t>
            </a:r>
            <a:r>
              <a:rPr lang="en-US" b="1" dirty="0" err="1">
                <a:solidFill>
                  <a:schemeClr val="lt1"/>
                </a:solidFill>
              </a:rPr>
              <a:t>Misalnya</a:t>
            </a:r>
            <a:r>
              <a:rPr lang="en-US" b="1" dirty="0">
                <a:solidFill>
                  <a:schemeClr val="lt1"/>
                </a:solidFill>
              </a:rPr>
              <a:t> </a:t>
            </a:r>
            <a:r>
              <a:rPr lang="en-US" b="1" dirty="0" err="1">
                <a:solidFill>
                  <a:schemeClr val="lt1"/>
                </a:solidFill>
              </a:rPr>
              <a:t>jika</a:t>
            </a:r>
            <a:r>
              <a:rPr lang="en-US" b="1" dirty="0">
                <a:solidFill>
                  <a:schemeClr val="lt1"/>
                </a:solidFill>
              </a:rPr>
              <a:t> </a:t>
            </a:r>
            <a:r>
              <a:rPr lang="en-US" b="1" dirty="0" err="1">
                <a:solidFill>
                  <a:schemeClr val="lt1"/>
                </a:solidFill>
              </a:rPr>
              <a:t>ada</a:t>
            </a:r>
            <a:r>
              <a:rPr lang="en-US" b="1" dirty="0">
                <a:solidFill>
                  <a:schemeClr val="lt1"/>
                </a:solidFill>
              </a:rPr>
              <a:t> </a:t>
            </a:r>
            <a:r>
              <a:rPr lang="en-US" b="1" dirty="0" err="1">
                <a:solidFill>
                  <a:schemeClr val="lt1"/>
                </a:solidFill>
              </a:rPr>
              <a:t>warga</a:t>
            </a:r>
            <a:r>
              <a:rPr lang="en-US" b="1" dirty="0">
                <a:solidFill>
                  <a:schemeClr val="lt1"/>
                </a:solidFill>
              </a:rPr>
              <a:t> </a:t>
            </a:r>
            <a:r>
              <a:rPr lang="en-US" b="1" dirty="0" err="1">
                <a:solidFill>
                  <a:schemeClr val="lt1"/>
                </a:solidFill>
              </a:rPr>
              <a:t>melaksanakan</a:t>
            </a:r>
            <a:r>
              <a:rPr lang="en-US" b="1" dirty="0">
                <a:solidFill>
                  <a:schemeClr val="lt1"/>
                </a:solidFill>
              </a:rPr>
              <a:t> </a:t>
            </a:r>
            <a:r>
              <a:rPr lang="en-US" b="1" dirty="0" err="1">
                <a:solidFill>
                  <a:schemeClr val="lt1"/>
                </a:solidFill>
              </a:rPr>
              <a:t>resepsi</a:t>
            </a:r>
            <a:r>
              <a:rPr lang="en-US" b="1" dirty="0">
                <a:solidFill>
                  <a:schemeClr val="lt1"/>
                </a:solidFill>
              </a:rPr>
              <a:t> </a:t>
            </a:r>
            <a:r>
              <a:rPr lang="en-US" b="1" dirty="0" err="1">
                <a:solidFill>
                  <a:schemeClr val="lt1"/>
                </a:solidFill>
              </a:rPr>
              <a:t>pernikahan</a:t>
            </a:r>
            <a:r>
              <a:rPr lang="en-US" b="1" dirty="0">
                <a:solidFill>
                  <a:schemeClr val="lt1"/>
                </a:solidFill>
              </a:rPr>
              <a:t>, </a:t>
            </a:r>
            <a:r>
              <a:rPr lang="en-US" b="1" dirty="0" err="1">
                <a:solidFill>
                  <a:schemeClr val="lt1"/>
                </a:solidFill>
              </a:rPr>
              <a:t>segenap</a:t>
            </a:r>
            <a:r>
              <a:rPr lang="en-US" b="1" dirty="0">
                <a:solidFill>
                  <a:schemeClr val="lt1"/>
                </a:solidFill>
              </a:rPr>
              <a:t> </a:t>
            </a:r>
            <a:r>
              <a:rPr lang="en-US" b="1" dirty="0" err="1">
                <a:solidFill>
                  <a:schemeClr val="lt1"/>
                </a:solidFill>
              </a:rPr>
              <a:t>tetangga</a:t>
            </a:r>
            <a:r>
              <a:rPr lang="en-US" b="1" dirty="0">
                <a:solidFill>
                  <a:schemeClr val="lt1"/>
                </a:solidFill>
              </a:rPr>
              <a:t> </a:t>
            </a:r>
            <a:r>
              <a:rPr lang="en-US" b="1" dirty="0" err="1">
                <a:solidFill>
                  <a:schemeClr val="lt1"/>
                </a:solidFill>
              </a:rPr>
              <a:t>menyingsingkan</a:t>
            </a:r>
            <a:r>
              <a:rPr lang="en-US" b="1" dirty="0">
                <a:solidFill>
                  <a:schemeClr val="lt1"/>
                </a:solidFill>
              </a:rPr>
              <a:t> </a:t>
            </a:r>
            <a:r>
              <a:rPr lang="en-US" b="1" dirty="0" err="1">
                <a:solidFill>
                  <a:schemeClr val="lt1"/>
                </a:solidFill>
              </a:rPr>
              <a:t>lengan</a:t>
            </a:r>
            <a:r>
              <a:rPr lang="en-US" b="1" dirty="0">
                <a:solidFill>
                  <a:schemeClr val="lt1"/>
                </a:solidFill>
              </a:rPr>
              <a:t> </a:t>
            </a:r>
            <a:r>
              <a:rPr lang="en-US" b="1" dirty="0" err="1">
                <a:solidFill>
                  <a:schemeClr val="lt1"/>
                </a:solidFill>
              </a:rPr>
              <a:t>baju</a:t>
            </a:r>
            <a:r>
              <a:rPr lang="en-US" b="1" dirty="0">
                <a:solidFill>
                  <a:schemeClr val="lt1"/>
                </a:solidFill>
              </a:rPr>
              <a:t> </a:t>
            </a:r>
            <a:r>
              <a:rPr lang="en-US" b="1" dirty="0" err="1">
                <a:solidFill>
                  <a:schemeClr val="lt1"/>
                </a:solidFill>
              </a:rPr>
              <a:t>membantu</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berbagai</a:t>
            </a:r>
            <a:r>
              <a:rPr lang="en-US" b="1" dirty="0">
                <a:solidFill>
                  <a:schemeClr val="lt1"/>
                </a:solidFill>
              </a:rPr>
              <a:t> </a:t>
            </a:r>
            <a:r>
              <a:rPr lang="en-US" b="1" dirty="0" err="1">
                <a:solidFill>
                  <a:schemeClr val="lt1"/>
                </a:solidFill>
              </a:rPr>
              <a:t>cara</a:t>
            </a:r>
            <a:r>
              <a:rPr lang="en-US" b="1" dirty="0">
                <a:solidFill>
                  <a:schemeClr val="lt1"/>
                </a:solidFill>
              </a:rPr>
              <a:t>. </a:t>
            </a:r>
            <a:r>
              <a:rPr lang="en-US" b="1" dirty="0" err="1">
                <a:solidFill>
                  <a:schemeClr val="lt1"/>
                </a:solidFill>
              </a:rPr>
              <a:t>Entah</a:t>
            </a:r>
            <a:r>
              <a:rPr lang="en-US" b="1" dirty="0">
                <a:solidFill>
                  <a:schemeClr val="lt1"/>
                </a:solidFill>
              </a:rPr>
              <a:t> </a:t>
            </a:r>
            <a:r>
              <a:rPr lang="en-US" b="1" dirty="0" err="1">
                <a:solidFill>
                  <a:schemeClr val="lt1"/>
                </a:solidFill>
              </a:rPr>
              <a:t>membantu</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beres</a:t>
            </a:r>
            <a:r>
              <a:rPr lang="en-US" b="1" dirty="0">
                <a:solidFill>
                  <a:schemeClr val="lt1"/>
                </a:solidFill>
              </a:rPr>
              <a:t>, </a:t>
            </a:r>
            <a:r>
              <a:rPr lang="en-US" b="1" dirty="0" err="1">
                <a:solidFill>
                  <a:schemeClr val="lt1"/>
                </a:solidFill>
              </a:rPr>
              <a:t>sayur</a:t>
            </a:r>
            <a:r>
              <a:rPr lang="en-US" b="1" dirty="0">
                <a:solidFill>
                  <a:schemeClr val="lt1"/>
                </a:solidFill>
              </a:rPr>
              <a:t> mayor, </a:t>
            </a:r>
            <a:r>
              <a:rPr lang="en-US" b="1" dirty="0" err="1">
                <a:solidFill>
                  <a:schemeClr val="lt1"/>
                </a:solidFill>
              </a:rPr>
              <a:t>daging</a:t>
            </a:r>
            <a:r>
              <a:rPr lang="en-US" b="1" dirty="0">
                <a:solidFill>
                  <a:schemeClr val="lt1"/>
                </a:solidFill>
              </a:rPr>
              <a:t>, </a:t>
            </a:r>
            <a:r>
              <a:rPr lang="en-US" b="1" dirty="0" err="1">
                <a:solidFill>
                  <a:schemeClr val="lt1"/>
                </a:solidFill>
              </a:rPr>
              <a:t>buah</a:t>
            </a:r>
            <a:r>
              <a:rPr lang="en-US" b="1" dirty="0">
                <a:solidFill>
                  <a:schemeClr val="lt1"/>
                </a:solidFill>
              </a:rPr>
              <a:t> </a:t>
            </a:r>
            <a:r>
              <a:rPr lang="en-US" b="1" dirty="0" err="1">
                <a:solidFill>
                  <a:schemeClr val="lt1"/>
                </a:solidFill>
              </a:rPr>
              <a:t>buahan</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sebagainya</a:t>
            </a:r>
            <a:r>
              <a:rPr lang="en-US" b="1" dirty="0">
                <a:solidFill>
                  <a:schemeClr val="lt1"/>
                </a:solidFill>
              </a:rPr>
              <a:t>. </a:t>
            </a:r>
            <a:r>
              <a:rPr lang="en-US" b="1" dirty="0" err="1">
                <a:solidFill>
                  <a:schemeClr val="lt1"/>
                </a:solidFill>
              </a:rPr>
              <a:t>Hebatnya</a:t>
            </a:r>
            <a:r>
              <a:rPr lang="en-US" b="1" dirty="0">
                <a:solidFill>
                  <a:schemeClr val="lt1"/>
                </a:solidFill>
              </a:rPr>
              <a:t> </a:t>
            </a:r>
            <a:r>
              <a:rPr lang="en-US" b="1" dirty="0" err="1">
                <a:solidFill>
                  <a:schemeClr val="lt1"/>
                </a:solidFill>
              </a:rPr>
              <a:t>semua</a:t>
            </a:r>
            <a:r>
              <a:rPr lang="en-US" b="1" dirty="0">
                <a:solidFill>
                  <a:schemeClr val="lt1"/>
                </a:solidFill>
              </a:rPr>
              <a:t> </a:t>
            </a:r>
            <a:r>
              <a:rPr lang="en-US" b="1" dirty="0" err="1">
                <a:solidFill>
                  <a:schemeClr val="lt1"/>
                </a:solidFill>
              </a:rPr>
              <a:t>bantuan</a:t>
            </a:r>
            <a:r>
              <a:rPr lang="en-US" b="1" dirty="0">
                <a:solidFill>
                  <a:schemeClr val="lt1"/>
                </a:solidFill>
              </a:rPr>
              <a:t> </a:t>
            </a:r>
            <a:r>
              <a:rPr lang="en-US" b="1" dirty="0" err="1">
                <a:solidFill>
                  <a:schemeClr val="lt1"/>
                </a:solidFill>
              </a:rPr>
              <a:t>itu</a:t>
            </a:r>
            <a:r>
              <a:rPr lang="en-US" b="1" dirty="0">
                <a:solidFill>
                  <a:schemeClr val="lt1"/>
                </a:solidFill>
              </a:rPr>
              <a:t> </a:t>
            </a:r>
            <a:r>
              <a:rPr lang="en-US" b="1" dirty="0" err="1">
                <a:solidFill>
                  <a:schemeClr val="lt1"/>
                </a:solidFill>
              </a:rPr>
              <a:t>dicatat</a:t>
            </a:r>
            <a:r>
              <a:rPr lang="en-US" b="1" dirty="0">
                <a:solidFill>
                  <a:schemeClr val="lt1"/>
                </a:solidFill>
              </a:rPr>
              <a:t> </a:t>
            </a:r>
            <a:r>
              <a:rPr lang="en-US" b="1" dirty="0" err="1">
                <a:solidFill>
                  <a:schemeClr val="lt1"/>
                </a:solidFill>
              </a:rPr>
              <a:t>oleh</a:t>
            </a:r>
            <a:r>
              <a:rPr lang="en-US" b="1" dirty="0">
                <a:solidFill>
                  <a:schemeClr val="lt1"/>
                </a:solidFill>
              </a:rPr>
              <a:t> </a:t>
            </a:r>
            <a:r>
              <a:rPr lang="en-US" b="1" dirty="0" err="1">
                <a:solidFill>
                  <a:schemeClr val="lt1"/>
                </a:solidFill>
              </a:rPr>
              <a:t>penerima</a:t>
            </a:r>
            <a:r>
              <a:rPr lang="en-US" b="1" dirty="0">
                <a:solidFill>
                  <a:schemeClr val="lt1"/>
                </a:solidFill>
              </a:rPr>
              <a:t> yang </a:t>
            </a:r>
            <a:r>
              <a:rPr lang="en-US" b="1" dirty="0" err="1">
                <a:solidFill>
                  <a:schemeClr val="lt1"/>
                </a:solidFill>
              </a:rPr>
              <a:t>pada</a:t>
            </a:r>
            <a:r>
              <a:rPr lang="en-US" b="1" dirty="0">
                <a:solidFill>
                  <a:schemeClr val="lt1"/>
                </a:solidFill>
              </a:rPr>
              <a:t> </a:t>
            </a:r>
            <a:r>
              <a:rPr lang="en-US" b="1" dirty="0" err="1">
                <a:solidFill>
                  <a:schemeClr val="lt1"/>
                </a:solidFill>
              </a:rPr>
              <a:t>giliranya</a:t>
            </a:r>
            <a:r>
              <a:rPr lang="en-US" b="1" dirty="0">
                <a:solidFill>
                  <a:schemeClr val="lt1"/>
                </a:solidFill>
              </a:rPr>
              <a:t> </a:t>
            </a:r>
            <a:r>
              <a:rPr lang="en-US" b="1" dirty="0" err="1">
                <a:solidFill>
                  <a:schemeClr val="lt1"/>
                </a:solidFill>
              </a:rPr>
              <a:t>akan</a:t>
            </a:r>
            <a:r>
              <a:rPr lang="en-US" b="1" dirty="0">
                <a:solidFill>
                  <a:schemeClr val="lt1"/>
                </a:solidFill>
              </a:rPr>
              <a:t> </a:t>
            </a:r>
            <a:r>
              <a:rPr lang="en-US" b="1" dirty="0" err="1">
                <a:solidFill>
                  <a:schemeClr val="lt1"/>
                </a:solidFill>
              </a:rPr>
              <a:t>dikembalikan</a:t>
            </a:r>
            <a:r>
              <a:rPr lang="en-US" b="1" dirty="0">
                <a:solidFill>
                  <a:schemeClr val="lt1"/>
                </a:solidFill>
              </a:rPr>
              <a:t> </a:t>
            </a:r>
            <a:r>
              <a:rPr lang="en-US" b="1" dirty="0" err="1">
                <a:solidFill>
                  <a:schemeClr val="lt1"/>
                </a:solidFill>
              </a:rPr>
              <a:t>kepada</a:t>
            </a:r>
            <a:r>
              <a:rPr lang="en-US" b="1" dirty="0">
                <a:solidFill>
                  <a:schemeClr val="lt1"/>
                </a:solidFill>
              </a:rPr>
              <a:t> </a:t>
            </a:r>
            <a:r>
              <a:rPr lang="en-US" b="1" dirty="0" err="1">
                <a:solidFill>
                  <a:schemeClr val="lt1"/>
                </a:solidFill>
              </a:rPr>
              <a:t>penyumbang</a:t>
            </a:r>
            <a:r>
              <a:rPr lang="en-US" b="1" dirty="0">
                <a:solidFill>
                  <a:schemeClr val="lt1"/>
                </a:solidFill>
              </a:rPr>
              <a:t> </a:t>
            </a:r>
            <a:r>
              <a:rPr lang="en-US" b="1" dirty="0" err="1">
                <a:solidFill>
                  <a:schemeClr val="lt1"/>
                </a:solidFill>
              </a:rPr>
              <a:t>manakala</a:t>
            </a:r>
            <a:r>
              <a:rPr lang="en-US" b="1" dirty="0">
                <a:solidFill>
                  <a:schemeClr val="lt1"/>
                </a:solidFill>
              </a:rPr>
              <a:t> yang </a:t>
            </a:r>
            <a:r>
              <a:rPr lang="en-US" b="1" dirty="0" err="1">
                <a:solidFill>
                  <a:schemeClr val="lt1"/>
                </a:solidFill>
              </a:rPr>
              <a:t>bersangkutan</a:t>
            </a:r>
            <a:r>
              <a:rPr lang="en-US" b="1" dirty="0">
                <a:solidFill>
                  <a:schemeClr val="lt1"/>
                </a:solidFill>
              </a:rPr>
              <a:t> </a:t>
            </a:r>
            <a:r>
              <a:rPr lang="en-US" b="1" dirty="0" err="1">
                <a:solidFill>
                  <a:schemeClr val="lt1"/>
                </a:solidFill>
              </a:rPr>
              <a:t>menyelenggarakan</a:t>
            </a:r>
            <a:r>
              <a:rPr lang="en-US" b="1" dirty="0">
                <a:solidFill>
                  <a:schemeClr val="lt1"/>
                </a:solidFill>
              </a:rPr>
              <a:t> </a:t>
            </a:r>
            <a:r>
              <a:rPr lang="en-US" b="1" dirty="0" err="1">
                <a:solidFill>
                  <a:schemeClr val="lt1"/>
                </a:solidFill>
              </a:rPr>
              <a:t>hajat</a:t>
            </a:r>
            <a:r>
              <a:rPr lang="en-US" b="1" dirty="0">
                <a:solidFill>
                  <a:schemeClr val="lt1"/>
                </a:solidFill>
              </a:rPr>
              <a:t>. </a:t>
            </a:r>
          </a:p>
          <a:p>
            <a:pPr marL="0" lvl="0" indent="0" algn="l" rtl="0">
              <a:spcBef>
                <a:spcPts val="0"/>
              </a:spcBef>
              <a:spcAft>
                <a:spcPts val="0"/>
              </a:spcAft>
              <a:buClr>
                <a:srgbClr val="273D40"/>
              </a:buClr>
              <a:buSzPts val="600"/>
              <a:buFont typeface="Arial"/>
              <a:buNone/>
            </a:pP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44"/>
          <p:cNvSpPr/>
          <p:nvPr/>
        </p:nvSpPr>
        <p:spPr>
          <a:xfrm rot="-735650" flipH="1">
            <a:off x="3490591" y="2648392"/>
            <a:ext cx="453599" cy="35462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4"/>
          <p:cNvGrpSpPr/>
          <p:nvPr/>
        </p:nvGrpSpPr>
        <p:grpSpPr>
          <a:xfrm rot="-5400000">
            <a:off x="7146427" y="2523666"/>
            <a:ext cx="1763045" cy="480831"/>
            <a:chOff x="5406475" y="1079600"/>
            <a:chExt cx="530750" cy="144750"/>
          </a:xfrm>
        </p:grpSpPr>
        <p:sp>
          <p:nvSpPr>
            <p:cNvPr id="1644" name="Google Shape;1644;p44"/>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5480425" y="1079600"/>
              <a:ext cx="37000" cy="41375"/>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5418400" y="1165425"/>
              <a:ext cx="22575" cy="26350"/>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544095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5467900" y="1210550"/>
              <a:ext cx="12550" cy="13175"/>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5480425"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4"/>
            <p:cNvSpPr/>
            <p:nvPr/>
          </p:nvSpPr>
          <p:spPr>
            <a:xfrm>
              <a:off x="5558750"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4"/>
            <p:cNvSpPr/>
            <p:nvPr/>
          </p:nvSpPr>
          <p:spPr>
            <a:xfrm>
              <a:off x="5519275"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5637075"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4"/>
            <p:cNvSpPr/>
            <p:nvPr/>
          </p:nvSpPr>
          <p:spPr>
            <a:xfrm>
              <a:off x="5558750"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4"/>
            <p:cNvSpPr/>
            <p:nvPr/>
          </p:nvSpPr>
          <p:spPr>
            <a:xfrm>
              <a:off x="5545575"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4"/>
            <p:cNvSpPr/>
            <p:nvPr/>
          </p:nvSpPr>
          <p:spPr>
            <a:xfrm>
              <a:off x="559760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4"/>
            <p:cNvSpPr/>
            <p:nvPr/>
          </p:nvSpPr>
          <p:spPr>
            <a:xfrm>
              <a:off x="5623900"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4"/>
            <p:cNvSpPr/>
            <p:nvPr/>
          </p:nvSpPr>
          <p:spPr>
            <a:xfrm>
              <a:off x="5637075" y="1165425"/>
              <a:ext cx="38850" cy="45150"/>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4"/>
            <p:cNvSpPr/>
            <p:nvPr/>
          </p:nvSpPr>
          <p:spPr>
            <a:xfrm>
              <a:off x="5715375" y="1079600"/>
              <a:ext cx="37000" cy="41375"/>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4"/>
            <p:cNvSpPr/>
            <p:nvPr/>
          </p:nvSpPr>
          <p:spPr>
            <a:xfrm>
              <a:off x="567590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4"/>
            <p:cNvSpPr/>
            <p:nvPr/>
          </p:nvSpPr>
          <p:spPr>
            <a:xfrm>
              <a:off x="5702225" y="1210550"/>
              <a:ext cx="13175" cy="13800"/>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4"/>
            <p:cNvSpPr/>
            <p:nvPr/>
          </p:nvSpPr>
          <p:spPr>
            <a:xfrm>
              <a:off x="5715375"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4"/>
            <p:cNvSpPr/>
            <p:nvPr/>
          </p:nvSpPr>
          <p:spPr>
            <a:xfrm>
              <a:off x="5793700" y="1079600"/>
              <a:ext cx="37000" cy="41375"/>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4"/>
            <p:cNvSpPr/>
            <p:nvPr/>
          </p:nvSpPr>
          <p:spPr>
            <a:xfrm>
              <a:off x="5754225"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4"/>
            <p:cNvSpPr/>
            <p:nvPr/>
          </p:nvSpPr>
          <p:spPr>
            <a:xfrm>
              <a:off x="5793700"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4"/>
            <p:cNvSpPr/>
            <p:nvPr/>
          </p:nvSpPr>
          <p:spPr>
            <a:xfrm>
              <a:off x="5780550" y="1210550"/>
              <a:ext cx="13175" cy="13800"/>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4"/>
            <p:cNvSpPr/>
            <p:nvPr/>
          </p:nvSpPr>
          <p:spPr>
            <a:xfrm>
              <a:off x="5872025" y="1088375"/>
              <a:ext cx="28225" cy="32600"/>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4"/>
            <p:cNvSpPr/>
            <p:nvPr/>
          </p:nvSpPr>
          <p:spPr>
            <a:xfrm>
              <a:off x="583255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4"/>
            <p:cNvSpPr/>
            <p:nvPr/>
          </p:nvSpPr>
          <p:spPr>
            <a:xfrm>
              <a:off x="5872025" y="1165425"/>
              <a:ext cx="38875" cy="45150"/>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5910875" y="1137250"/>
              <a:ext cx="25100" cy="28200"/>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5858875" y="1210550"/>
              <a:ext cx="13175" cy="13800"/>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5835050" y="1079600"/>
              <a:ext cx="94025" cy="106550"/>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5756750" y="1079600"/>
              <a:ext cx="125950" cy="142875"/>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5678425"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5600100"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5521775" y="1079600"/>
              <a:ext cx="128475"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5449100" y="1085850"/>
              <a:ext cx="122825" cy="138500"/>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5409625" y="1129725"/>
              <a:ext cx="83975" cy="94625"/>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9" name="Google Shape;1679;p44"/>
          <p:cNvSpPr txBox="1">
            <a:spLocks noGrp="1"/>
          </p:cNvSpPr>
          <p:nvPr>
            <p:ph type="title" idx="6"/>
          </p:nvPr>
        </p:nvSpPr>
        <p:spPr>
          <a:xfrm>
            <a:off x="1850636" y="3047132"/>
            <a:ext cx="2263499" cy="8508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J</a:t>
            </a:r>
            <a:r>
              <a:rPr lang="en" dirty="0"/>
              <a:t>enis Budaya Betawi </a:t>
            </a:r>
            <a:endParaRPr dirty="0"/>
          </a:p>
        </p:txBody>
      </p:sp>
      <p:sp>
        <p:nvSpPr>
          <p:cNvPr id="1681" name="Google Shape;1681;p44"/>
          <p:cNvSpPr txBox="1">
            <a:spLocks noGrp="1"/>
          </p:cNvSpPr>
          <p:nvPr>
            <p:ph type="title" idx="9"/>
          </p:nvPr>
        </p:nvSpPr>
        <p:spPr>
          <a:xfrm>
            <a:off x="5715374" y="3018945"/>
            <a:ext cx="2311469" cy="8790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A</a:t>
            </a:r>
            <a:r>
              <a:rPr lang="en" dirty="0"/>
              <a:t>lat Kebudyaan Betawi </a:t>
            </a:r>
            <a:endParaRPr dirty="0"/>
          </a:p>
        </p:txBody>
      </p:sp>
      <p:sp>
        <p:nvSpPr>
          <p:cNvPr id="1683" name="Google Shape;1683;p44"/>
          <p:cNvSpPr txBox="1">
            <a:spLocks noGrp="1"/>
          </p:cNvSpPr>
          <p:nvPr>
            <p:ph type="title" idx="2"/>
          </p:nvPr>
        </p:nvSpPr>
        <p:spPr>
          <a:xfrm>
            <a:off x="1164775" y="1257732"/>
            <a:ext cx="665100" cy="8508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685" name="Google Shape;1685;p44"/>
          <p:cNvSpPr txBox="1">
            <a:spLocks noGrp="1"/>
          </p:cNvSpPr>
          <p:nvPr>
            <p:ph type="title" idx="3"/>
          </p:nvPr>
        </p:nvSpPr>
        <p:spPr>
          <a:xfrm>
            <a:off x="5715400" y="1302676"/>
            <a:ext cx="2311470" cy="8059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Pengertian</a:t>
            </a:r>
            <a:r>
              <a:rPr lang="en-US" dirty="0"/>
              <a:t> </a:t>
            </a:r>
            <a:r>
              <a:rPr lang="en-US" dirty="0" err="1"/>
              <a:t>Kebudayaan</a:t>
            </a:r>
            <a:r>
              <a:rPr lang="en-US" dirty="0"/>
              <a:t> </a:t>
            </a:r>
            <a:endParaRPr dirty="0"/>
          </a:p>
        </p:txBody>
      </p:sp>
      <p:sp>
        <p:nvSpPr>
          <p:cNvPr id="1687" name="Google Shape;1687;p44"/>
          <p:cNvSpPr txBox="1">
            <a:spLocks noGrp="1"/>
          </p:cNvSpPr>
          <p:nvPr>
            <p:ph type="title" idx="4"/>
          </p:nvPr>
        </p:nvSpPr>
        <p:spPr>
          <a:xfrm>
            <a:off x="5050275" y="1302676"/>
            <a:ext cx="658897" cy="8059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688" name="Google Shape;1688;p44"/>
          <p:cNvSpPr txBox="1">
            <a:spLocks noGrp="1"/>
          </p:cNvSpPr>
          <p:nvPr>
            <p:ph type="title" idx="7"/>
          </p:nvPr>
        </p:nvSpPr>
        <p:spPr>
          <a:xfrm>
            <a:off x="1164775" y="3034876"/>
            <a:ext cx="665100" cy="8631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689" name="Google Shape;1689;p44"/>
          <p:cNvSpPr txBox="1">
            <a:spLocks noGrp="1"/>
          </p:cNvSpPr>
          <p:nvPr>
            <p:ph type="title" idx="13"/>
          </p:nvPr>
        </p:nvSpPr>
        <p:spPr>
          <a:xfrm>
            <a:off x="5050275" y="3018945"/>
            <a:ext cx="665125" cy="8790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 name="Title 4">
            <a:extLst>
              <a:ext uri="{FF2B5EF4-FFF2-40B4-BE49-F238E27FC236}">
                <a16:creationId xmlns:a16="http://schemas.microsoft.com/office/drawing/2014/main" id="{67298D86-3705-4343-909B-087EFF1059A3}"/>
              </a:ext>
            </a:extLst>
          </p:cNvPr>
          <p:cNvSpPr>
            <a:spLocks noGrp="1"/>
          </p:cNvSpPr>
          <p:nvPr>
            <p:ph type="title"/>
          </p:nvPr>
        </p:nvSpPr>
        <p:spPr>
          <a:xfrm>
            <a:off x="1829875" y="1257732"/>
            <a:ext cx="2263499" cy="805949"/>
          </a:xfrm>
        </p:spPr>
        <p:txBody>
          <a:bodyPr/>
          <a:lstStyle/>
          <a:p>
            <a:r>
              <a:rPr lang="en-US" dirty="0" err="1"/>
              <a:t>Pengertian</a:t>
            </a:r>
            <a:r>
              <a:rPr lang="en-US" dirty="0"/>
              <a:t> </a:t>
            </a:r>
            <a:r>
              <a:rPr lang="en-US" dirty="0" err="1"/>
              <a:t>akulturasi</a:t>
            </a:r>
            <a:r>
              <a:rPr lang="en-US" dirty="0"/>
              <a:t> </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8" name="Google Shape;2148;p41"/>
          <p:cNvSpPr txBox="1">
            <a:spLocks noGrp="1"/>
          </p:cNvSpPr>
          <p:nvPr>
            <p:ph type="title" idx="2"/>
          </p:nvPr>
        </p:nvSpPr>
        <p:spPr>
          <a:xfrm>
            <a:off x="3341875" y="2283063"/>
            <a:ext cx="5088900" cy="79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err="1"/>
              <a:t>Manfaatnya</a:t>
            </a:r>
            <a:endParaRPr dirty="0"/>
          </a:p>
        </p:txBody>
      </p:sp>
      <p:sp>
        <p:nvSpPr>
          <p:cNvPr id="2149" name="Google Shape;2149;p41"/>
          <p:cNvSpPr txBox="1">
            <a:spLocks noGrp="1"/>
          </p:cNvSpPr>
          <p:nvPr>
            <p:ph type="subTitle" idx="1"/>
          </p:nvPr>
        </p:nvSpPr>
        <p:spPr>
          <a:xfrm>
            <a:off x="3341875" y="3192738"/>
            <a:ext cx="5088900" cy="4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Mengajarkan</a:t>
            </a:r>
            <a:r>
              <a:rPr lang="en-US" dirty="0"/>
              <a:t> </a:t>
            </a:r>
            <a:r>
              <a:rPr lang="en-US" dirty="0" err="1"/>
              <a:t>bangsa</a:t>
            </a:r>
            <a:r>
              <a:rPr lang="en-US" dirty="0"/>
              <a:t> </a:t>
            </a:r>
            <a:r>
              <a:rPr lang="en-US" dirty="0" err="1"/>
              <a:t>untuk</a:t>
            </a:r>
            <a:r>
              <a:rPr lang="en-US" dirty="0"/>
              <a:t> </a:t>
            </a:r>
            <a:r>
              <a:rPr lang="en-US" dirty="0" err="1"/>
              <a:t>menanamkan</a:t>
            </a:r>
            <a:r>
              <a:rPr lang="en-US" dirty="0"/>
              <a:t> </a:t>
            </a:r>
            <a:r>
              <a:rPr lang="en-US" dirty="0" err="1"/>
              <a:t>sikap</a:t>
            </a:r>
            <a:r>
              <a:rPr lang="en-US" dirty="0"/>
              <a:t> </a:t>
            </a:r>
            <a:r>
              <a:rPr lang="en-US" dirty="0" err="1"/>
              <a:t>salit</a:t>
            </a:r>
            <a:r>
              <a:rPr lang="en-US" dirty="0"/>
              <a:t> </a:t>
            </a:r>
            <a:r>
              <a:rPr lang="en-US" dirty="0" err="1"/>
              <a:t>membantu</a:t>
            </a:r>
            <a:r>
              <a:rPr lang="en-US" dirty="0"/>
              <a:t> </a:t>
            </a:r>
            <a:r>
              <a:rPr lang="en-US" dirty="0" err="1"/>
              <a:t>tanpa</a:t>
            </a:r>
            <a:r>
              <a:rPr lang="en-US" dirty="0"/>
              <a:t> </a:t>
            </a:r>
            <a:r>
              <a:rPr lang="en-US" dirty="0" err="1"/>
              <a:t>melihat</a:t>
            </a:r>
            <a:r>
              <a:rPr lang="en-US" dirty="0"/>
              <a:t> </a:t>
            </a:r>
            <a:r>
              <a:rPr lang="en-US" dirty="0" err="1"/>
              <a:t>perbedaan</a:t>
            </a:r>
            <a:r>
              <a:rPr lang="en-US" dirty="0"/>
              <a:t>, </a:t>
            </a:r>
            <a:r>
              <a:rPr lang="en-US" dirty="0" err="1"/>
              <a:t>dan</a:t>
            </a:r>
            <a:r>
              <a:rPr lang="en-US" dirty="0"/>
              <a:t> </a:t>
            </a:r>
            <a:r>
              <a:rPr lang="en-US" dirty="0" err="1"/>
              <a:t>menanamkan</a:t>
            </a:r>
            <a:r>
              <a:rPr lang="en-US" dirty="0"/>
              <a:t> </a:t>
            </a:r>
            <a:r>
              <a:rPr lang="en-US" dirty="0" err="1"/>
              <a:t>sikap</a:t>
            </a:r>
            <a:r>
              <a:rPr lang="en-US" dirty="0"/>
              <a:t> </a:t>
            </a:r>
            <a:r>
              <a:rPr lang="en-US" dirty="0" err="1"/>
              <a:t>berterimakasih</a:t>
            </a:r>
            <a:r>
              <a:rPr lang="en-US" dirty="0"/>
              <a:t> </a:t>
            </a:r>
            <a:r>
              <a:rPr lang="en-US" dirty="0" err="1"/>
              <a:t>dan</a:t>
            </a:r>
            <a:r>
              <a:rPr lang="en-US" dirty="0"/>
              <a:t> </a:t>
            </a:r>
            <a:r>
              <a:rPr lang="en-US" dirty="0" err="1"/>
              <a:t>balas</a:t>
            </a:r>
            <a:r>
              <a:rPr lang="en-US" dirty="0"/>
              <a:t> </a:t>
            </a:r>
            <a:r>
              <a:rPr lang="en-US" dirty="0" err="1"/>
              <a:t>budi</a:t>
            </a:r>
            <a:endParaRPr dirty="0"/>
          </a:p>
        </p:txBody>
      </p:sp>
      <p:grpSp>
        <p:nvGrpSpPr>
          <p:cNvPr id="2150" name="Google Shape;2150;p41"/>
          <p:cNvGrpSpPr/>
          <p:nvPr/>
        </p:nvGrpSpPr>
        <p:grpSpPr>
          <a:xfrm flipH="1">
            <a:off x="5947895" y="668441"/>
            <a:ext cx="981662" cy="884470"/>
            <a:chOff x="2602650" y="2020875"/>
            <a:chExt cx="1170875" cy="1054950"/>
          </a:xfrm>
        </p:grpSpPr>
        <p:sp>
          <p:nvSpPr>
            <p:cNvPr id="2151" name="Google Shape;2151;p41"/>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1"/>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1"/>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1"/>
          <p:cNvGrpSpPr/>
          <p:nvPr/>
        </p:nvGrpSpPr>
        <p:grpSpPr>
          <a:xfrm rot="-8100000" flipH="1">
            <a:off x="1533028" y="770780"/>
            <a:ext cx="1151664" cy="1128264"/>
            <a:chOff x="-543550" y="1288913"/>
            <a:chExt cx="1151675" cy="1128275"/>
          </a:xfrm>
        </p:grpSpPr>
        <p:sp>
          <p:nvSpPr>
            <p:cNvPr id="2260" name="Google Shape;2260;p41"/>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1"/>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1"/>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41"/>
          <p:cNvGrpSpPr/>
          <p:nvPr/>
        </p:nvGrpSpPr>
        <p:grpSpPr>
          <a:xfrm rot="2700000">
            <a:off x="1583570" y="3178341"/>
            <a:ext cx="1710409" cy="1128989"/>
            <a:chOff x="-1672325" y="2744238"/>
            <a:chExt cx="1710425" cy="1129000"/>
          </a:xfrm>
        </p:grpSpPr>
        <p:sp>
          <p:nvSpPr>
            <p:cNvPr id="2363" name="Google Shape;2363;p41"/>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1"/>
          <p:cNvSpPr/>
          <p:nvPr/>
        </p:nvSpPr>
        <p:spPr>
          <a:xfrm>
            <a:off x="6929550" y="155290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6956175" y="237282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345749" y="764214"/>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2. </a:t>
            </a:r>
            <a:r>
              <a:rPr lang="en-US" dirty="0" err="1"/>
              <a:t>Rumah</a:t>
            </a:r>
            <a:r>
              <a:rPr lang="en-US" dirty="0"/>
              <a:t> </a:t>
            </a:r>
            <a:r>
              <a:rPr lang="en-US" dirty="0" err="1"/>
              <a:t>Betawi</a:t>
            </a:r>
            <a:r>
              <a:rPr lang="en-US" dirty="0"/>
              <a:t> </a:t>
            </a:r>
            <a:endParaRPr dirty="0"/>
          </a:p>
        </p:txBody>
      </p:sp>
      <p:sp>
        <p:nvSpPr>
          <p:cNvPr id="1927" name="Google Shape;1927;p40"/>
          <p:cNvSpPr txBox="1">
            <a:spLocks noGrp="1"/>
          </p:cNvSpPr>
          <p:nvPr>
            <p:ph type="subTitle" idx="1"/>
          </p:nvPr>
        </p:nvSpPr>
        <p:spPr>
          <a:xfrm>
            <a:off x="721840" y="1701577"/>
            <a:ext cx="8249440" cy="251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b="1" dirty="0" err="1">
                <a:solidFill>
                  <a:schemeClr val="lt1"/>
                </a:solidFill>
              </a:rPr>
              <a:t>Menggunakan</a:t>
            </a:r>
            <a:r>
              <a:rPr lang="en-US" b="1" dirty="0">
                <a:solidFill>
                  <a:schemeClr val="lt1"/>
                </a:solidFill>
              </a:rPr>
              <a:t> </a:t>
            </a:r>
            <a:r>
              <a:rPr lang="en-US" b="1" dirty="0" err="1">
                <a:solidFill>
                  <a:schemeClr val="lt1"/>
                </a:solidFill>
              </a:rPr>
              <a:t>atap</a:t>
            </a:r>
            <a:r>
              <a:rPr lang="en-US" b="1" dirty="0">
                <a:solidFill>
                  <a:schemeClr val="lt1"/>
                </a:solidFill>
              </a:rPr>
              <a:t> </a:t>
            </a:r>
            <a:r>
              <a:rPr lang="en-US" b="1" dirty="0" err="1">
                <a:solidFill>
                  <a:schemeClr val="lt1"/>
                </a:solidFill>
              </a:rPr>
              <a:t>dari</a:t>
            </a:r>
            <a:r>
              <a:rPr lang="en-US" b="1" dirty="0">
                <a:solidFill>
                  <a:schemeClr val="lt1"/>
                </a:solidFill>
              </a:rPr>
              <a:t> </a:t>
            </a:r>
            <a:r>
              <a:rPr lang="en-US" b="1" dirty="0" err="1">
                <a:solidFill>
                  <a:schemeClr val="lt1"/>
                </a:solidFill>
              </a:rPr>
              <a:t>genteng</a:t>
            </a:r>
            <a:r>
              <a:rPr lang="en-US" b="1" dirty="0"/>
              <a:t>, </a:t>
            </a:r>
            <a:r>
              <a:rPr lang="en-US" b="1" dirty="0" err="1"/>
              <a:t>apapun</a:t>
            </a:r>
            <a:r>
              <a:rPr lang="en-US" b="1" dirty="0"/>
              <a:t> material </a:t>
            </a:r>
            <a:r>
              <a:rPr lang="en-US" b="1" dirty="0" err="1"/>
              <a:t>rumahnya</a:t>
            </a:r>
            <a:r>
              <a:rPr lang="en-US" b="1" dirty="0"/>
              <a:t>. </a:t>
            </a:r>
            <a:r>
              <a:rPr lang="en-US" b="1" dirty="0" err="1"/>
              <a:t>Selain</a:t>
            </a:r>
            <a:r>
              <a:rPr lang="en-US" b="1" dirty="0"/>
              <a:t> </a:t>
            </a:r>
            <a:r>
              <a:rPr lang="en-US" b="1" dirty="0" err="1"/>
              <a:t>beratapkan</a:t>
            </a:r>
            <a:r>
              <a:rPr lang="en-US" b="1" dirty="0"/>
              <a:t> </a:t>
            </a:r>
            <a:r>
              <a:rPr lang="en-US" b="1" dirty="0" err="1"/>
              <a:t>genteng</a:t>
            </a:r>
            <a:r>
              <a:rPr lang="en-US" b="1" dirty="0"/>
              <a:t> yang </a:t>
            </a:r>
            <a:r>
              <a:rPr lang="en-US" b="1" dirty="0" err="1"/>
              <a:t>menjadi</a:t>
            </a:r>
            <a:r>
              <a:rPr lang="en-US" b="1" dirty="0"/>
              <a:t> </a:t>
            </a:r>
            <a:r>
              <a:rPr lang="en-US" b="1" dirty="0" err="1"/>
              <a:t>ciri</a:t>
            </a:r>
            <a:r>
              <a:rPr lang="en-US" b="1" dirty="0"/>
              <a:t> </a:t>
            </a:r>
            <a:r>
              <a:rPr lang="en-US" b="1" dirty="0" err="1"/>
              <a:t>khas</a:t>
            </a:r>
            <a:r>
              <a:rPr lang="en-US" b="1" dirty="0"/>
              <a:t> </a:t>
            </a:r>
            <a:r>
              <a:rPr lang="en-US" b="1" dirty="0" err="1"/>
              <a:t>rumah</a:t>
            </a:r>
            <a:r>
              <a:rPr lang="en-US" b="1" dirty="0"/>
              <a:t> </a:t>
            </a:r>
            <a:r>
              <a:rPr lang="en-US" b="1" dirty="0" err="1"/>
              <a:t>betawi</a:t>
            </a:r>
            <a:r>
              <a:rPr lang="en-US" b="1" dirty="0"/>
              <a:t> </a:t>
            </a:r>
            <a:r>
              <a:rPr lang="en-US" b="1" dirty="0" err="1"/>
              <a:t>adalah</a:t>
            </a:r>
            <a:r>
              <a:rPr lang="en-US" b="1" dirty="0"/>
              <a:t> </a:t>
            </a:r>
            <a:r>
              <a:rPr lang="en-US" b="1" dirty="0" err="1"/>
              <a:t>memiliki</a:t>
            </a:r>
            <a:r>
              <a:rPr lang="en-US" b="1" dirty="0"/>
              <a:t> </a:t>
            </a:r>
            <a:r>
              <a:rPr lang="en-US" b="1" dirty="0" err="1"/>
              <a:t>peralatan</a:t>
            </a:r>
            <a:r>
              <a:rPr lang="en-US" b="1" dirty="0"/>
              <a:t> </a:t>
            </a:r>
            <a:r>
              <a:rPr lang="en-US" b="1" dirty="0" err="1"/>
              <a:t>rumah</a:t>
            </a:r>
            <a:r>
              <a:rPr lang="en-US" b="1" dirty="0"/>
              <a:t> yang </a:t>
            </a:r>
            <a:r>
              <a:rPr lang="en-US" b="1" dirty="0" err="1"/>
              <a:t>luas</a:t>
            </a:r>
            <a:r>
              <a:rPr lang="en-US" b="1" dirty="0"/>
              <a:t>, </a:t>
            </a:r>
            <a:r>
              <a:rPr lang="en-US" b="1" dirty="0" err="1"/>
              <a:t>jendelanya</a:t>
            </a:r>
            <a:r>
              <a:rPr lang="en-US" b="1" dirty="0"/>
              <a:t> pun </a:t>
            </a:r>
            <a:r>
              <a:rPr lang="en-US" b="1" dirty="0" err="1"/>
              <a:t>dibuat</a:t>
            </a:r>
            <a:r>
              <a:rPr lang="en-US" b="1" dirty="0"/>
              <a:t> </a:t>
            </a:r>
            <a:r>
              <a:rPr lang="en-US" b="1" dirty="0" err="1"/>
              <a:t>lebar</a:t>
            </a:r>
            <a:r>
              <a:rPr lang="en-US" b="1" dirty="0"/>
              <a:t> </a:t>
            </a:r>
            <a:r>
              <a:rPr lang="en-US" b="1" dirty="0" err="1"/>
              <a:t>dan</a:t>
            </a:r>
            <a:r>
              <a:rPr lang="en-US" b="1" dirty="0"/>
              <a:t> </a:t>
            </a:r>
            <a:r>
              <a:rPr lang="en-US" b="1" dirty="0" err="1"/>
              <a:t>terbuka</a:t>
            </a:r>
            <a:r>
              <a:rPr lang="en-US" b="1" dirty="0"/>
              <a:t>, </a:t>
            </a:r>
            <a:r>
              <a:rPr lang="en-US" b="1" dirty="0" err="1"/>
              <a:t>beranda</a:t>
            </a:r>
            <a:r>
              <a:rPr lang="en-US" b="1" dirty="0"/>
              <a:t> yang </a:t>
            </a:r>
            <a:r>
              <a:rPr lang="en-US" b="1" dirty="0" err="1"/>
              <a:t>sekaligus</a:t>
            </a:r>
            <a:r>
              <a:rPr lang="en-US" b="1" dirty="0"/>
              <a:t> </a:t>
            </a:r>
            <a:r>
              <a:rPr lang="en-US" b="1" dirty="0" err="1"/>
              <a:t>berfungsi</a:t>
            </a:r>
            <a:r>
              <a:rPr lang="en-US" b="1" dirty="0"/>
              <a:t> </a:t>
            </a:r>
            <a:r>
              <a:rPr lang="en-US" b="1" dirty="0" err="1"/>
              <a:t>sebagai</a:t>
            </a:r>
            <a:r>
              <a:rPr lang="en-US" b="1" dirty="0"/>
              <a:t> </a:t>
            </a:r>
            <a:r>
              <a:rPr lang="en-US" b="1" dirty="0" err="1"/>
              <a:t>ruang</a:t>
            </a:r>
            <a:r>
              <a:rPr lang="en-US" b="1" dirty="0"/>
              <a:t> </a:t>
            </a:r>
            <a:r>
              <a:rPr lang="en-US" b="1" dirty="0" err="1"/>
              <a:t>tamu</a:t>
            </a:r>
            <a:r>
              <a:rPr lang="en-US" b="1" dirty="0"/>
              <a:t> </a:t>
            </a:r>
            <a:r>
              <a:rPr lang="en-US" b="1" dirty="0" err="1"/>
              <a:t>dibuat</a:t>
            </a:r>
            <a:r>
              <a:rPr lang="en-US" b="1" dirty="0"/>
              <a:t> </a:t>
            </a:r>
            <a:r>
              <a:rPr lang="en-US" b="1" dirty="0" err="1"/>
              <a:t>terbuka</a:t>
            </a:r>
            <a:r>
              <a:rPr lang="en-US" b="1" dirty="0"/>
              <a:t>. Hal </a:t>
            </a:r>
            <a:r>
              <a:rPr lang="en-US" b="1" dirty="0" err="1"/>
              <a:t>ini</a:t>
            </a:r>
            <a:r>
              <a:rPr lang="en-US" b="1" dirty="0"/>
              <a:t> </a:t>
            </a:r>
            <a:r>
              <a:rPr lang="en-US" b="1" dirty="0" err="1"/>
              <a:t>menunjukan</a:t>
            </a:r>
            <a:r>
              <a:rPr lang="en-US" b="1" dirty="0"/>
              <a:t> </a:t>
            </a:r>
            <a:r>
              <a:rPr lang="en-US" b="1" dirty="0" err="1"/>
              <a:t>betapa</a:t>
            </a:r>
            <a:r>
              <a:rPr lang="en-US" b="1" dirty="0"/>
              <a:t> </a:t>
            </a:r>
            <a:r>
              <a:rPr lang="en-US" b="1" dirty="0" err="1"/>
              <a:t>terbukanya</a:t>
            </a:r>
            <a:r>
              <a:rPr lang="en-US" b="1" dirty="0"/>
              <a:t> </a:t>
            </a:r>
            <a:r>
              <a:rPr lang="en-US" b="1" dirty="0" err="1"/>
              <a:t>kebudayaan</a:t>
            </a:r>
            <a:r>
              <a:rPr lang="en-US" b="1" dirty="0"/>
              <a:t> </a:t>
            </a:r>
            <a:r>
              <a:rPr lang="en-US" b="1" dirty="0" err="1"/>
              <a:t>betawi</a:t>
            </a:r>
            <a:r>
              <a:rPr lang="en-US" b="1" dirty="0"/>
              <a:t> </a:t>
            </a:r>
            <a:r>
              <a:rPr lang="en-US" b="1" dirty="0" err="1"/>
              <a:t>terhadap</a:t>
            </a:r>
            <a:r>
              <a:rPr lang="en-US" b="1" dirty="0"/>
              <a:t> </a:t>
            </a:r>
            <a:r>
              <a:rPr lang="en-US" b="1" dirty="0" err="1"/>
              <a:t>pendatang</a:t>
            </a:r>
            <a:r>
              <a:rPr lang="en-US" b="1" dirty="0"/>
              <a:t>. </a:t>
            </a:r>
            <a:r>
              <a:rPr lang="en-US" b="1" dirty="0" err="1"/>
              <a:t>Meskipun</a:t>
            </a:r>
            <a:r>
              <a:rPr lang="en-US" b="1" dirty="0"/>
              <a:t> </a:t>
            </a:r>
            <a:r>
              <a:rPr lang="en-US" b="1" dirty="0" err="1"/>
              <a:t>terkesan</a:t>
            </a:r>
            <a:r>
              <a:rPr lang="en-US" b="1" dirty="0"/>
              <a:t> </a:t>
            </a:r>
            <a:r>
              <a:rPr lang="en-US" b="1" dirty="0" err="1"/>
              <a:t>sederhana</a:t>
            </a:r>
            <a:r>
              <a:rPr lang="en-US" b="1" dirty="0"/>
              <a:t> </a:t>
            </a:r>
            <a:r>
              <a:rPr lang="en-US" b="1" dirty="0" err="1"/>
              <a:t>dan</a:t>
            </a:r>
            <a:r>
              <a:rPr lang="en-US" b="1" dirty="0"/>
              <a:t> </a:t>
            </a:r>
            <a:r>
              <a:rPr lang="en-US" b="1" dirty="0" err="1"/>
              <a:t>terbuat</a:t>
            </a:r>
            <a:r>
              <a:rPr lang="en-US" b="1" dirty="0"/>
              <a:t> </a:t>
            </a:r>
            <a:r>
              <a:rPr lang="en-US" b="1" dirty="0" err="1"/>
              <a:t>dari</a:t>
            </a:r>
            <a:r>
              <a:rPr lang="en-US" b="1" dirty="0"/>
              <a:t> </a:t>
            </a:r>
            <a:r>
              <a:rPr lang="en-US" b="1" dirty="0" err="1"/>
              <a:t>bahan</a:t>
            </a:r>
            <a:r>
              <a:rPr lang="en-US" b="1" dirty="0"/>
              <a:t> </a:t>
            </a:r>
            <a:r>
              <a:rPr lang="en-US" b="1" dirty="0" err="1"/>
              <a:t>bahan</a:t>
            </a:r>
            <a:r>
              <a:rPr lang="en-US" b="1" dirty="0"/>
              <a:t> </a:t>
            </a:r>
            <a:r>
              <a:rPr lang="en-US" b="1" dirty="0" err="1"/>
              <a:t>sederhana</a:t>
            </a:r>
            <a:r>
              <a:rPr lang="en-US" b="1" dirty="0"/>
              <a:t>, </a:t>
            </a:r>
            <a:r>
              <a:rPr lang="en-US" b="1" dirty="0" err="1"/>
              <a:t>rumah</a:t>
            </a:r>
            <a:r>
              <a:rPr lang="en-US" b="1" dirty="0"/>
              <a:t> </a:t>
            </a:r>
            <a:r>
              <a:rPr lang="en-US" b="1" dirty="0" err="1"/>
              <a:t>betawi</a:t>
            </a:r>
            <a:r>
              <a:rPr lang="en-US" b="1" dirty="0"/>
              <a:t> </a:t>
            </a:r>
            <a:r>
              <a:rPr lang="en-US" b="1" dirty="0" err="1"/>
              <a:t>memiki</a:t>
            </a:r>
            <a:r>
              <a:rPr lang="en-US" b="1" dirty="0"/>
              <a:t> ornament </a:t>
            </a:r>
            <a:r>
              <a:rPr lang="en-US" b="1" dirty="0" err="1"/>
              <a:t>khas</a:t>
            </a:r>
            <a:r>
              <a:rPr lang="en-US" b="1" dirty="0"/>
              <a:t>. </a:t>
            </a:r>
            <a:r>
              <a:rPr lang="en-US" b="1" dirty="0" err="1"/>
              <a:t>Sebagai</a:t>
            </a:r>
            <a:r>
              <a:rPr lang="en-US" b="1" dirty="0"/>
              <a:t> </a:t>
            </a:r>
            <a:r>
              <a:rPr lang="en-US" b="1" dirty="0" err="1"/>
              <a:t>contoh</a:t>
            </a:r>
            <a:r>
              <a:rPr lang="en-US" b="1" dirty="0"/>
              <a:t> </a:t>
            </a:r>
            <a:r>
              <a:rPr lang="en-US" b="1" dirty="0" err="1"/>
              <a:t>konsep</a:t>
            </a:r>
            <a:r>
              <a:rPr lang="en-US" b="1" dirty="0"/>
              <a:t> </a:t>
            </a:r>
            <a:r>
              <a:rPr lang="en-US" b="1" dirty="0" err="1"/>
              <a:t>rumah</a:t>
            </a:r>
            <a:r>
              <a:rPr lang="en-US" b="1" dirty="0"/>
              <a:t> </a:t>
            </a:r>
            <a:r>
              <a:rPr lang="en-US" b="1" dirty="0" err="1"/>
              <a:t>tradusional</a:t>
            </a:r>
            <a:r>
              <a:rPr lang="en-US" b="1" dirty="0"/>
              <a:t> </a:t>
            </a:r>
            <a:r>
              <a:rPr lang="en-US" b="1" dirty="0" err="1"/>
              <a:t>atau</a:t>
            </a:r>
            <a:r>
              <a:rPr lang="en-US" b="1" dirty="0"/>
              <a:t> </a:t>
            </a:r>
            <a:r>
              <a:rPr lang="en-US" b="1" dirty="0" err="1"/>
              <a:t>etnik</a:t>
            </a:r>
            <a:r>
              <a:rPr lang="en-US" b="1" dirty="0"/>
              <a:t> </a:t>
            </a:r>
            <a:r>
              <a:rPr lang="en-US" b="1" dirty="0" err="1"/>
              <a:t>dapat</a:t>
            </a:r>
            <a:r>
              <a:rPr lang="en-US" b="1" dirty="0"/>
              <a:t> </a:t>
            </a:r>
            <a:r>
              <a:rPr lang="en-US" b="1" dirty="0" err="1"/>
              <a:t>menggunakan</a:t>
            </a:r>
            <a:r>
              <a:rPr lang="en-US" b="1" dirty="0"/>
              <a:t> </a:t>
            </a:r>
            <a:r>
              <a:rPr lang="en-US" b="1" dirty="0" err="1"/>
              <a:t>elemen</a:t>
            </a:r>
            <a:r>
              <a:rPr lang="en-US" b="1" dirty="0"/>
              <a:t> </a:t>
            </a:r>
            <a:r>
              <a:rPr lang="en-US" b="1" dirty="0" err="1"/>
              <a:t>dari</a:t>
            </a:r>
            <a:r>
              <a:rPr lang="en-US" b="1" dirty="0"/>
              <a:t> </a:t>
            </a:r>
            <a:r>
              <a:rPr lang="en-US" b="1" dirty="0" err="1"/>
              <a:t>bahan</a:t>
            </a:r>
            <a:r>
              <a:rPr lang="en-US" b="1" dirty="0"/>
              <a:t> </a:t>
            </a:r>
            <a:r>
              <a:rPr lang="en-US" b="1" dirty="0" err="1"/>
              <a:t>kayu</a:t>
            </a:r>
            <a:r>
              <a:rPr lang="en-US" b="1" dirty="0"/>
              <a:t> </a:t>
            </a:r>
            <a:r>
              <a:rPr lang="en-US" b="1" dirty="0" err="1"/>
              <a:t>tradisional</a:t>
            </a:r>
            <a:r>
              <a:rPr lang="en-US" b="1" dirty="0"/>
              <a:t> yang </a:t>
            </a:r>
            <a:r>
              <a:rPr lang="en-US" b="1" dirty="0" err="1"/>
              <a:t>diukir</a:t>
            </a:r>
            <a:r>
              <a:rPr lang="en-US" b="1" dirty="0"/>
              <a:t> </a:t>
            </a:r>
            <a:r>
              <a:rPr lang="en-US" b="1" dirty="0" err="1"/>
              <a:t>dengan</a:t>
            </a:r>
            <a:r>
              <a:rPr lang="en-US" b="1" dirty="0"/>
              <a:t> </a:t>
            </a:r>
            <a:r>
              <a:rPr lang="en-US" b="1" dirty="0" err="1"/>
              <a:t>ukiran</a:t>
            </a:r>
            <a:r>
              <a:rPr lang="en-US" b="1" dirty="0"/>
              <a:t> </a:t>
            </a:r>
            <a:r>
              <a:rPr lang="en-US" b="1" dirty="0" err="1"/>
              <a:t>khas</a:t>
            </a:r>
            <a:r>
              <a:rPr lang="en-US" b="1" dirty="0"/>
              <a:t> </a:t>
            </a:r>
            <a:r>
              <a:rPr lang="en-US" b="1" dirty="0" err="1"/>
              <a:t>betawi</a:t>
            </a:r>
            <a:r>
              <a:rPr lang="en-US" b="1" dirty="0"/>
              <a:t> </a:t>
            </a: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872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8" name="Google Shape;2148;p41"/>
          <p:cNvSpPr txBox="1">
            <a:spLocks noGrp="1"/>
          </p:cNvSpPr>
          <p:nvPr>
            <p:ph type="title" idx="2"/>
          </p:nvPr>
        </p:nvSpPr>
        <p:spPr>
          <a:xfrm>
            <a:off x="243840" y="698062"/>
            <a:ext cx="8430775" cy="7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Hal yang </a:t>
            </a:r>
            <a:r>
              <a:rPr lang="en-US" sz="4000" dirty="0" err="1"/>
              <a:t>harus</a:t>
            </a:r>
            <a:r>
              <a:rPr lang="en-US" sz="4000" dirty="0"/>
              <a:t> </a:t>
            </a:r>
            <a:r>
              <a:rPr lang="en-US" sz="4000" dirty="0" err="1"/>
              <a:t>diperhatikan</a:t>
            </a:r>
            <a:r>
              <a:rPr lang="en-US" sz="4000" dirty="0"/>
              <a:t> </a:t>
            </a:r>
            <a:r>
              <a:rPr lang="en-US" sz="4000" dirty="0" err="1"/>
              <a:t>dalam</a:t>
            </a:r>
            <a:r>
              <a:rPr lang="en-US" sz="4000" dirty="0"/>
              <a:t> </a:t>
            </a:r>
            <a:r>
              <a:rPr lang="en-US" sz="4000" dirty="0" err="1"/>
              <a:t>membangun</a:t>
            </a:r>
            <a:r>
              <a:rPr lang="en-US" sz="4000" dirty="0"/>
              <a:t> </a:t>
            </a:r>
            <a:r>
              <a:rPr lang="en-US" sz="4000" dirty="0" err="1"/>
              <a:t>rumah</a:t>
            </a:r>
            <a:r>
              <a:rPr lang="en-US" sz="4000" dirty="0"/>
              <a:t> </a:t>
            </a:r>
            <a:r>
              <a:rPr lang="en-US" sz="4000" dirty="0" err="1"/>
              <a:t>Betawi</a:t>
            </a:r>
            <a:endParaRPr sz="4000" dirty="0"/>
          </a:p>
        </p:txBody>
      </p:sp>
      <p:sp>
        <p:nvSpPr>
          <p:cNvPr id="2149" name="Google Shape;2149;p41"/>
          <p:cNvSpPr txBox="1">
            <a:spLocks noGrp="1"/>
          </p:cNvSpPr>
          <p:nvPr>
            <p:ph type="subTitle" idx="1"/>
          </p:nvPr>
        </p:nvSpPr>
        <p:spPr>
          <a:xfrm>
            <a:off x="1129615" y="2856511"/>
            <a:ext cx="7019670" cy="4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Segi</a:t>
            </a:r>
            <a:r>
              <a:rPr lang="en-US" dirty="0"/>
              <a:t> </a:t>
            </a:r>
            <a:r>
              <a:rPr lang="en-US" dirty="0" err="1"/>
              <a:t>biaya</a:t>
            </a:r>
            <a:r>
              <a:rPr lang="en-US" dirty="0"/>
              <a:t>, </a:t>
            </a:r>
            <a:r>
              <a:rPr lang="en-US" dirty="0" err="1"/>
              <a:t>bahan</a:t>
            </a:r>
            <a:r>
              <a:rPr lang="en-US" dirty="0"/>
              <a:t> material </a:t>
            </a:r>
            <a:r>
              <a:rPr lang="en-US" dirty="0" err="1"/>
              <a:t>bangunan</a:t>
            </a:r>
            <a:r>
              <a:rPr lang="en-US" dirty="0"/>
              <a:t>, </a:t>
            </a:r>
            <a:r>
              <a:rPr lang="en-US" dirty="0" err="1"/>
              <a:t>lahan</a:t>
            </a:r>
            <a:r>
              <a:rPr lang="en-US" dirty="0"/>
              <a:t> </a:t>
            </a:r>
            <a:r>
              <a:rPr lang="en-US" dirty="0" err="1"/>
              <a:t>dimana</a:t>
            </a:r>
            <a:r>
              <a:rPr lang="en-US" dirty="0"/>
              <a:t> </a:t>
            </a:r>
            <a:r>
              <a:rPr lang="en-US" dirty="0" err="1"/>
              <a:t>rumah</a:t>
            </a:r>
            <a:r>
              <a:rPr lang="en-US" dirty="0"/>
              <a:t> </a:t>
            </a:r>
            <a:r>
              <a:rPr lang="en-US" dirty="0" err="1"/>
              <a:t>akan</a:t>
            </a:r>
            <a:r>
              <a:rPr lang="en-US" dirty="0"/>
              <a:t> </a:t>
            </a:r>
            <a:r>
              <a:rPr lang="en-US" dirty="0" err="1"/>
              <a:t>dibangun</a:t>
            </a:r>
            <a:r>
              <a:rPr lang="en-US" dirty="0"/>
              <a:t>, </a:t>
            </a:r>
            <a:r>
              <a:rPr lang="en-US" dirty="0" err="1"/>
              <a:t>dan</a:t>
            </a:r>
            <a:r>
              <a:rPr lang="en-US" dirty="0"/>
              <a:t> </a:t>
            </a:r>
            <a:r>
              <a:rPr lang="en-US" dirty="0" err="1"/>
              <a:t>berbagai</a:t>
            </a:r>
            <a:r>
              <a:rPr lang="en-US" dirty="0"/>
              <a:t> </a:t>
            </a:r>
            <a:r>
              <a:rPr lang="en-US" dirty="0" err="1"/>
              <a:t>pertimbangan</a:t>
            </a:r>
            <a:r>
              <a:rPr lang="en-US" dirty="0"/>
              <a:t> yang </a:t>
            </a:r>
            <a:r>
              <a:rPr lang="en-US" dirty="0" err="1"/>
              <a:t>sifatnya</a:t>
            </a:r>
            <a:r>
              <a:rPr lang="en-US" dirty="0"/>
              <a:t> </a:t>
            </a:r>
            <a:r>
              <a:rPr lang="en-US" dirty="0" err="1"/>
              <a:t>gaib</a:t>
            </a:r>
            <a:r>
              <a:rPr lang="en-US" dirty="0"/>
              <a:t>. Di </a:t>
            </a:r>
            <a:r>
              <a:rPr lang="en-US" dirty="0" err="1"/>
              <a:t>beberapa</a:t>
            </a:r>
            <a:r>
              <a:rPr lang="en-US" dirty="0"/>
              <a:t> </a:t>
            </a:r>
            <a:r>
              <a:rPr lang="en-US" dirty="0" err="1"/>
              <a:t>wilayah</a:t>
            </a:r>
            <a:r>
              <a:rPr lang="en-US" dirty="0"/>
              <a:t> </a:t>
            </a:r>
            <a:r>
              <a:rPr lang="en-US" dirty="0" err="1"/>
              <a:t>masyrakat</a:t>
            </a:r>
            <a:r>
              <a:rPr lang="en-US" dirty="0"/>
              <a:t> </a:t>
            </a:r>
            <a:r>
              <a:rPr lang="en-US" dirty="0" err="1"/>
              <a:t>betawi</a:t>
            </a:r>
            <a:r>
              <a:rPr lang="en-US" dirty="0"/>
              <a:t> </a:t>
            </a:r>
            <a:r>
              <a:rPr lang="en-US" dirty="0" err="1"/>
              <a:t>memiliki</a:t>
            </a:r>
            <a:r>
              <a:rPr lang="en-US" dirty="0"/>
              <a:t> </a:t>
            </a:r>
            <a:r>
              <a:rPr lang="en-US" dirty="0" err="1"/>
              <a:t>aturan</a:t>
            </a:r>
            <a:r>
              <a:rPr lang="en-US" dirty="0"/>
              <a:t> </a:t>
            </a:r>
            <a:r>
              <a:rPr lang="en-US" dirty="0" err="1"/>
              <a:t>jika</a:t>
            </a:r>
            <a:r>
              <a:rPr lang="en-US" dirty="0"/>
              <a:t> </a:t>
            </a:r>
            <a:r>
              <a:rPr lang="en-US" dirty="0" err="1"/>
              <a:t>membangun</a:t>
            </a:r>
            <a:r>
              <a:rPr lang="en-US" dirty="0"/>
              <a:t> </a:t>
            </a:r>
            <a:r>
              <a:rPr lang="en-US" dirty="0" err="1"/>
              <a:t>rumah</a:t>
            </a:r>
            <a:r>
              <a:rPr lang="en-US" dirty="0"/>
              <a:t> </a:t>
            </a:r>
            <a:r>
              <a:rPr lang="en-US" dirty="0" err="1"/>
              <a:t>berdasarkan</a:t>
            </a:r>
            <a:r>
              <a:rPr lang="en-US" dirty="0"/>
              <a:t> </a:t>
            </a:r>
            <a:r>
              <a:rPr lang="en-US" dirty="0" err="1"/>
              <a:t>arah</a:t>
            </a:r>
            <a:r>
              <a:rPr lang="en-US" dirty="0"/>
              <a:t> </a:t>
            </a:r>
            <a:r>
              <a:rPr lang="en-US" dirty="0" err="1"/>
              <a:t>naga</a:t>
            </a:r>
            <a:r>
              <a:rPr lang="en-US" dirty="0"/>
              <a:t> </a:t>
            </a:r>
            <a:r>
              <a:rPr lang="en-US" dirty="0" err="1"/>
              <a:t>besar</a:t>
            </a:r>
            <a:r>
              <a:rPr lang="en-US" dirty="0"/>
              <a:t>. </a:t>
            </a:r>
            <a:r>
              <a:rPr lang="en-US" dirty="0" err="1"/>
              <a:t>Tradisi</a:t>
            </a:r>
            <a:r>
              <a:rPr lang="en-US" dirty="0"/>
              <a:t> </a:t>
            </a:r>
            <a:r>
              <a:rPr lang="en-US" dirty="0" err="1"/>
              <a:t>turun</a:t>
            </a:r>
            <a:r>
              <a:rPr lang="en-US" dirty="0"/>
              <a:t> </a:t>
            </a:r>
            <a:r>
              <a:rPr lang="en-US" dirty="0" err="1"/>
              <a:t>menurun</a:t>
            </a:r>
            <a:r>
              <a:rPr lang="en-US" dirty="0"/>
              <a:t> yang </a:t>
            </a:r>
            <a:r>
              <a:rPr lang="en-US" dirty="0" err="1"/>
              <a:t>harus</a:t>
            </a:r>
            <a:r>
              <a:rPr lang="en-US" dirty="0"/>
              <a:t> </a:t>
            </a:r>
            <a:r>
              <a:rPr lang="en-US" dirty="0" err="1"/>
              <a:t>dipatuhi</a:t>
            </a:r>
            <a:r>
              <a:rPr lang="en-US" dirty="0"/>
              <a:t> </a:t>
            </a:r>
            <a:r>
              <a:rPr lang="en-US" dirty="0" err="1"/>
              <a:t>adalah</a:t>
            </a:r>
            <a:r>
              <a:rPr lang="en-US" dirty="0"/>
              <a:t> </a:t>
            </a:r>
            <a:r>
              <a:rPr lang="en-US" dirty="0" err="1"/>
              <a:t>jangan</a:t>
            </a:r>
            <a:r>
              <a:rPr lang="en-US" dirty="0"/>
              <a:t> </a:t>
            </a:r>
            <a:r>
              <a:rPr lang="en-US" dirty="0" err="1"/>
              <a:t>membangun</a:t>
            </a:r>
            <a:r>
              <a:rPr lang="en-US" dirty="0"/>
              <a:t> </a:t>
            </a:r>
            <a:r>
              <a:rPr lang="en-US" dirty="0" err="1"/>
              <a:t>rumah</a:t>
            </a:r>
            <a:r>
              <a:rPr lang="en-US" dirty="0"/>
              <a:t> </a:t>
            </a:r>
            <a:r>
              <a:rPr lang="en-US" dirty="0" err="1"/>
              <a:t>diatas</a:t>
            </a:r>
            <a:r>
              <a:rPr lang="en-US" dirty="0"/>
              <a:t> </a:t>
            </a:r>
            <a:r>
              <a:rPr lang="en-US" dirty="0" err="1"/>
              <a:t>lahan</a:t>
            </a:r>
            <a:r>
              <a:rPr lang="en-US" dirty="0"/>
              <a:t> yang </a:t>
            </a:r>
            <a:r>
              <a:rPr lang="en-US" dirty="0" err="1"/>
              <a:t>telah</a:t>
            </a:r>
            <a:r>
              <a:rPr lang="en-US" dirty="0"/>
              <a:t> </a:t>
            </a:r>
            <a:r>
              <a:rPr lang="en-US" dirty="0" err="1"/>
              <a:t>dikeramatkan</a:t>
            </a:r>
            <a:r>
              <a:rPr lang="en-US" dirty="0"/>
              <a:t>. </a:t>
            </a:r>
            <a:r>
              <a:rPr lang="en-US" dirty="0" err="1"/>
              <a:t>Tidak</a:t>
            </a:r>
            <a:r>
              <a:rPr lang="en-US" dirty="0"/>
              <a:t> </a:t>
            </a:r>
            <a:r>
              <a:rPr lang="en-US" dirty="0" err="1"/>
              <a:t>boleh</a:t>
            </a:r>
            <a:r>
              <a:rPr lang="en-US" dirty="0"/>
              <a:t> </a:t>
            </a:r>
            <a:r>
              <a:rPr lang="en-US" dirty="0" err="1"/>
              <a:t>membangun</a:t>
            </a:r>
            <a:r>
              <a:rPr lang="en-US" dirty="0"/>
              <a:t> </a:t>
            </a:r>
            <a:r>
              <a:rPr lang="en-US" dirty="0" err="1"/>
              <a:t>rumah</a:t>
            </a:r>
            <a:r>
              <a:rPr lang="en-US" dirty="0"/>
              <a:t> yang </a:t>
            </a:r>
            <a:r>
              <a:rPr lang="en-US" dirty="0" err="1"/>
              <a:t>posisinya</a:t>
            </a:r>
            <a:r>
              <a:rPr lang="en-US" dirty="0"/>
              <a:t> </a:t>
            </a:r>
            <a:r>
              <a:rPr lang="en-US" dirty="0" err="1"/>
              <a:t>berada</a:t>
            </a:r>
            <a:r>
              <a:rPr lang="en-US" dirty="0"/>
              <a:t> di </a:t>
            </a:r>
            <a:r>
              <a:rPr lang="en-US" dirty="0" err="1"/>
              <a:t>posisi</a:t>
            </a:r>
            <a:r>
              <a:rPr lang="en-US" dirty="0"/>
              <a:t> </a:t>
            </a:r>
            <a:r>
              <a:rPr lang="en-US" dirty="0" err="1"/>
              <a:t>kiri</a:t>
            </a:r>
            <a:r>
              <a:rPr lang="en-US" dirty="0"/>
              <a:t> </a:t>
            </a:r>
            <a:r>
              <a:rPr lang="en-US" dirty="0" err="1"/>
              <a:t>rumah</a:t>
            </a:r>
            <a:r>
              <a:rPr lang="en-US" dirty="0"/>
              <a:t> orang </a:t>
            </a:r>
            <a:r>
              <a:rPr lang="en-US" dirty="0" err="1"/>
              <a:t>tuanya</a:t>
            </a:r>
            <a:r>
              <a:rPr lang="en-US" dirty="0"/>
              <a:t>. </a:t>
            </a:r>
            <a:r>
              <a:rPr lang="en-US" dirty="0" err="1"/>
              <a:t>Masyarakat</a:t>
            </a:r>
            <a:r>
              <a:rPr lang="en-US" dirty="0"/>
              <a:t> </a:t>
            </a:r>
            <a:r>
              <a:rPr lang="en-US" dirty="0" err="1"/>
              <a:t>betawi</a:t>
            </a:r>
            <a:r>
              <a:rPr lang="en-US" dirty="0"/>
              <a:t> </a:t>
            </a:r>
            <a:r>
              <a:rPr lang="en-US" dirty="0" err="1"/>
              <a:t>memiliki</a:t>
            </a:r>
            <a:r>
              <a:rPr lang="en-US" dirty="0"/>
              <a:t> </a:t>
            </a:r>
            <a:r>
              <a:rPr lang="en-US" dirty="0" err="1"/>
              <a:t>kepercayaan</a:t>
            </a:r>
            <a:r>
              <a:rPr lang="en-US" dirty="0"/>
              <a:t> </a:t>
            </a:r>
            <a:r>
              <a:rPr lang="en-US" dirty="0" err="1"/>
              <a:t>bila</a:t>
            </a:r>
            <a:r>
              <a:rPr lang="en-US" dirty="0"/>
              <a:t> </a:t>
            </a:r>
            <a:r>
              <a:rPr lang="en-US" dirty="0" err="1"/>
              <a:t>membangun</a:t>
            </a:r>
            <a:r>
              <a:rPr lang="en-US" dirty="0"/>
              <a:t> </a:t>
            </a:r>
            <a:r>
              <a:rPr lang="en-US" dirty="0" err="1"/>
              <a:t>rumah</a:t>
            </a:r>
            <a:r>
              <a:rPr lang="en-US" dirty="0"/>
              <a:t> yang </a:t>
            </a:r>
            <a:r>
              <a:rPr lang="en-US" dirty="0" err="1"/>
              <a:t>posisinya</a:t>
            </a:r>
            <a:r>
              <a:rPr lang="en-US" dirty="0"/>
              <a:t> </a:t>
            </a:r>
            <a:r>
              <a:rPr lang="en-US" dirty="0" err="1"/>
              <a:t>berada</a:t>
            </a:r>
            <a:r>
              <a:rPr lang="en-US" dirty="0"/>
              <a:t> di </a:t>
            </a:r>
            <a:r>
              <a:rPr lang="en-US" dirty="0" err="1"/>
              <a:t>sisi</a:t>
            </a:r>
            <a:r>
              <a:rPr lang="en-US" dirty="0"/>
              <a:t> </a:t>
            </a:r>
            <a:r>
              <a:rPr lang="en-US" dirty="0" err="1"/>
              <a:t>kiri</a:t>
            </a:r>
            <a:r>
              <a:rPr lang="en-US" dirty="0"/>
              <a:t> </a:t>
            </a:r>
            <a:r>
              <a:rPr lang="en-US" dirty="0" err="1"/>
              <a:t>rumah</a:t>
            </a:r>
            <a:r>
              <a:rPr lang="en-US" dirty="0"/>
              <a:t> orang </a:t>
            </a:r>
            <a:r>
              <a:rPr lang="en-US" dirty="0" err="1"/>
              <a:t>tua</a:t>
            </a:r>
            <a:r>
              <a:rPr lang="en-US" dirty="0"/>
              <a:t>, </a:t>
            </a:r>
            <a:r>
              <a:rPr lang="en-US" dirty="0" err="1"/>
              <a:t>menyebabkan</a:t>
            </a:r>
            <a:r>
              <a:rPr lang="en-US" dirty="0"/>
              <a:t> </a:t>
            </a:r>
            <a:r>
              <a:rPr lang="en-US" dirty="0" err="1"/>
              <a:t>keluarga</a:t>
            </a:r>
            <a:r>
              <a:rPr lang="en-US" dirty="0"/>
              <a:t> </a:t>
            </a:r>
            <a:r>
              <a:rPr lang="en-US" dirty="0" err="1"/>
              <a:t>anaknya</a:t>
            </a:r>
            <a:r>
              <a:rPr lang="en-US" dirty="0"/>
              <a:t> </a:t>
            </a:r>
            <a:r>
              <a:rPr lang="en-US" dirty="0" err="1"/>
              <a:t>akan</a:t>
            </a:r>
            <a:r>
              <a:rPr lang="en-US" dirty="0"/>
              <a:t> </a:t>
            </a:r>
            <a:r>
              <a:rPr lang="en-US" dirty="0" err="1"/>
              <a:t>menderita</a:t>
            </a:r>
            <a:r>
              <a:rPr lang="en-US" dirty="0"/>
              <a:t> </a:t>
            </a:r>
            <a:r>
              <a:rPr lang="en-US" dirty="0" err="1"/>
              <a:t>sakit</a:t>
            </a:r>
            <a:r>
              <a:rPr lang="en-US" dirty="0"/>
              <a:t> </a:t>
            </a:r>
            <a:r>
              <a:rPr lang="en-US" dirty="0" err="1"/>
              <a:t>dan</a:t>
            </a:r>
            <a:r>
              <a:rPr lang="en-US" dirty="0"/>
              <a:t> </a:t>
            </a:r>
            <a:r>
              <a:rPr lang="en-US" dirty="0" err="1"/>
              <a:t>rezekinya</a:t>
            </a:r>
            <a:r>
              <a:rPr lang="en-US" dirty="0"/>
              <a:t> </a:t>
            </a:r>
            <a:r>
              <a:rPr lang="en-US" dirty="0" err="1"/>
              <a:t>tidak</a:t>
            </a:r>
            <a:r>
              <a:rPr lang="en-US" dirty="0"/>
              <a:t> </a:t>
            </a:r>
            <a:r>
              <a:rPr lang="en-US" dirty="0" err="1"/>
              <a:t>lancar</a:t>
            </a:r>
            <a:r>
              <a:rPr lang="en-US" dirty="0"/>
              <a:t>. </a:t>
            </a:r>
            <a:endParaRPr dirty="0"/>
          </a:p>
        </p:txBody>
      </p:sp>
      <p:grpSp>
        <p:nvGrpSpPr>
          <p:cNvPr id="2150" name="Google Shape;2150;p41"/>
          <p:cNvGrpSpPr/>
          <p:nvPr/>
        </p:nvGrpSpPr>
        <p:grpSpPr>
          <a:xfrm flipH="1">
            <a:off x="7725568" y="1105016"/>
            <a:ext cx="981662" cy="884470"/>
            <a:chOff x="2602650" y="2020875"/>
            <a:chExt cx="1170875" cy="1054950"/>
          </a:xfrm>
        </p:grpSpPr>
        <p:sp>
          <p:nvSpPr>
            <p:cNvPr id="2151" name="Google Shape;2151;p41"/>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1"/>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1"/>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1"/>
          <p:cNvGrpSpPr/>
          <p:nvPr/>
        </p:nvGrpSpPr>
        <p:grpSpPr>
          <a:xfrm rot="-8100000" flipH="1">
            <a:off x="230244" y="1153628"/>
            <a:ext cx="1151664" cy="1128264"/>
            <a:chOff x="-543550" y="1288913"/>
            <a:chExt cx="1151675" cy="1128275"/>
          </a:xfrm>
        </p:grpSpPr>
        <p:sp>
          <p:nvSpPr>
            <p:cNvPr id="2260" name="Google Shape;2260;p41"/>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1"/>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1"/>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41"/>
          <p:cNvGrpSpPr/>
          <p:nvPr/>
        </p:nvGrpSpPr>
        <p:grpSpPr>
          <a:xfrm rot="2700000">
            <a:off x="189288" y="3632888"/>
            <a:ext cx="1710409" cy="1128989"/>
            <a:chOff x="-1672325" y="2744238"/>
            <a:chExt cx="1710425" cy="1129000"/>
          </a:xfrm>
        </p:grpSpPr>
        <p:sp>
          <p:nvSpPr>
            <p:cNvPr id="2363" name="Google Shape;2363;p41"/>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1"/>
          <p:cNvSpPr/>
          <p:nvPr/>
        </p:nvSpPr>
        <p:spPr>
          <a:xfrm>
            <a:off x="6929550" y="155290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6956175" y="237282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222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1"/>
        <p:cNvGrpSpPr/>
        <p:nvPr/>
      </p:nvGrpSpPr>
      <p:grpSpPr>
        <a:xfrm>
          <a:off x="0" y="0"/>
          <a:ext cx="0" cy="0"/>
          <a:chOff x="0" y="0"/>
          <a:chExt cx="0" cy="0"/>
        </a:xfrm>
      </p:grpSpPr>
      <p:sp>
        <p:nvSpPr>
          <p:cNvPr id="4532" name="Google Shape;4532;p50"/>
          <p:cNvSpPr txBox="1">
            <a:spLocks noGrp="1"/>
          </p:cNvSpPr>
          <p:nvPr>
            <p:ph type="title"/>
          </p:nvPr>
        </p:nvSpPr>
        <p:spPr>
          <a:xfrm>
            <a:off x="508033" y="1489782"/>
            <a:ext cx="7245090" cy="15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manfaatnya</a:t>
            </a:r>
            <a:endParaRPr sz="6600" dirty="0"/>
          </a:p>
        </p:txBody>
      </p:sp>
      <p:sp>
        <p:nvSpPr>
          <p:cNvPr id="4533" name="Google Shape;4533;p50"/>
          <p:cNvSpPr txBox="1">
            <a:spLocks noGrp="1"/>
          </p:cNvSpPr>
          <p:nvPr>
            <p:ph type="subTitle" idx="1"/>
          </p:nvPr>
        </p:nvSpPr>
        <p:spPr>
          <a:xfrm>
            <a:off x="1936092" y="2819540"/>
            <a:ext cx="4142899" cy="74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2000" dirty="0" err="1"/>
              <a:t>Menanamkan</a:t>
            </a:r>
            <a:r>
              <a:rPr lang="en-US" sz="2000" dirty="0"/>
              <a:t> </a:t>
            </a:r>
            <a:r>
              <a:rPr lang="en-US" sz="2000" dirty="0" err="1"/>
              <a:t>sikap</a:t>
            </a:r>
            <a:r>
              <a:rPr lang="en-US" sz="2000" dirty="0"/>
              <a:t> </a:t>
            </a:r>
            <a:r>
              <a:rPr lang="en-US" sz="2000" dirty="0" err="1"/>
              <a:t>menghormati</a:t>
            </a:r>
            <a:r>
              <a:rPr lang="en-US" sz="2000" dirty="0"/>
              <a:t> orang </a:t>
            </a:r>
            <a:r>
              <a:rPr lang="en-US" sz="2000" dirty="0" err="1"/>
              <a:t>tua</a:t>
            </a:r>
            <a:r>
              <a:rPr lang="en-US" sz="2000" dirty="0"/>
              <a:t> </a:t>
            </a:r>
            <a:r>
              <a:rPr lang="en-US" sz="2000" dirty="0" err="1"/>
              <a:t>dan</a:t>
            </a:r>
            <a:r>
              <a:rPr lang="en-US" sz="2000" dirty="0"/>
              <a:t> </a:t>
            </a:r>
            <a:r>
              <a:rPr lang="en-US" sz="2000" dirty="0" err="1"/>
              <a:t>melindungi</a:t>
            </a:r>
            <a:r>
              <a:rPr lang="en-US" sz="2000" dirty="0"/>
              <a:t> masa </a:t>
            </a:r>
            <a:r>
              <a:rPr lang="en-US" sz="2000" dirty="0" err="1"/>
              <a:t>depan</a:t>
            </a:r>
            <a:r>
              <a:rPr lang="en-US" sz="2000" dirty="0"/>
              <a:t> </a:t>
            </a:r>
            <a:r>
              <a:rPr lang="en-US" sz="2000" dirty="0" err="1"/>
              <a:t>anak</a:t>
            </a:r>
            <a:endParaRPr sz="2000" dirty="0"/>
          </a:p>
        </p:txBody>
      </p:sp>
      <p:grpSp>
        <p:nvGrpSpPr>
          <p:cNvPr id="4534" name="Google Shape;4534;p50"/>
          <p:cNvGrpSpPr/>
          <p:nvPr/>
        </p:nvGrpSpPr>
        <p:grpSpPr>
          <a:xfrm rot="1904938">
            <a:off x="6012649" y="1092732"/>
            <a:ext cx="981740" cy="884540"/>
            <a:chOff x="2602650" y="2020875"/>
            <a:chExt cx="1170875" cy="1054950"/>
          </a:xfrm>
        </p:grpSpPr>
        <p:sp>
          <p:nvSpPr>
            <p:cNvPr id="4535" name="Google Shape;4535;p50"/>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0"/>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0"/>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0"/>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0"/>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0"/>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0"/>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0"/>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0"/>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0"/>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0"/>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0"/>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0"/>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0"/>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0"/>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0"/>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0"/>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0"/>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0"/>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0"/>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0"/>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0"/>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0"/>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0"/>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0"/>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0"/>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0"/>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0"/>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0"/>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0"/>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0"/>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0"/>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0"/>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0"/>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0"/>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0"/>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0"/>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0"/>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0"/>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0"/>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0"/>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0"/>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0"/>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0"/>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0"/>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0"/>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0"/>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0"/>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0"/>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0"/>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0"/>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0"/>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0"/>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0"/>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0"/>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0"/>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0"/>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0"/>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0"/>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0"/>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0"/>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0"/>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0"/>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0"/>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0"/>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0"/>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0"/>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0"/>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0"/>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0"/>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0"/>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0"/>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0"/>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0"/>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0"/>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0"/>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0"/>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0"/>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0"/>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0"/>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0"/>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0"/>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0"/>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0"/>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0"/>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0"/>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0"/>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0"/>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0"/>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0"/>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0"/>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0"/>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0"/>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0"/>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0"/>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0"/>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0"/>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0"/>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50"/>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0"/>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0"/>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0"/>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0"/>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0"/>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0"/>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0"/>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0"/>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0"/>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3" name="Google Shape;4643;p50"/>
          <p:cNvGrpSpPr/>
          <p:nvPr/>
        </p:nvGrpSpPr>
        <p:grpSpPr>
          <a:xfrm rot="5400000" flipH="1">
            <a:off x="6471813" y="3302134"/>
            <a:ext cx="1238166" cy="1213008"/>
            <a:chOff x="-543550" y="1288913"/>
            <a:chExt cx="1151675" cy="1128275"/>
          </a:xfrm>
        </p:grpSpPr>
        <p:sp>
          <p:nvSpPr>
            <p:cNvPr id="4644" name="Google Shape;4644;p50"/>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50"/>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50"/>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0"/>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0"/>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0"/>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0"/>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0"/>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0"/>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0"/>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50"/>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50"/>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50"/>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50"/>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50"/>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50"/>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50"/>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50"/>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50"/>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50"/>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50"/>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50"/>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50"/>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0"/>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0"/>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0"/>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0"/>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0"/>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0"/>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0"/>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0"/>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0"/>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0"/>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0"/>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0"/>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0"/>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0"/>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0"/>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0"/>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0"/>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0"/>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0"/>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0"/>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0"/>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0"/>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0"/>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0"/>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0"/>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0"/>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0"/>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0"/>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0"/>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0"/>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0"/>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0"/>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0"/>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0"/>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0"/>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0"/>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0"/>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0"/>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0"/>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0"/>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0"/>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0"/>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0"/>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0"/>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0"/>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0"/>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0"/>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0"/>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0"/>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0"/>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0"/>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0"/>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0"/>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0"/>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0"/>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0"/>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0"/>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0"/>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0"/>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0"/>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0"/>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0"/>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0"/>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0"/>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0"/>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0"/>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0"/>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0"/>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0"/>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0"/>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0"/>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0"/>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0"/>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0"/>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0"/>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0"/>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0"/>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0"/>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0"/>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50"/>
          <p:cNvGrpSpPr/>
          <p:nvPr/>
        </p:nvGrpSpPr>
        <p:grpSpPr>
          <a:xfrm rot="6261185" flipH="1">
            <a:off x="411704" y="1711356"/>
            <a:ext cx="1710449" cy="1129016"/>
            <a:chOff x="-1672325" y="2744238"/>
            <a:chExt cx="1710425" cy="1129000"/>
          </a:xfrm>
        </p:grpSpPr>
        <p:sp>
          <p:nvSpPr>
            <p:cNvPr id="4747" name="Google Shape;4747;p5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5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5" name="Google Shape;4855;p50"/>
          <p:cNvSpPr/>
          <p:nvPr/>
        </p:nvSpPr>
        <p:spPr>
          <a:xfrm>
            <a:off x="3255813" y="186392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0"/>
          <p:cNvSpPr/>
          <p:nvPr/>
        </p:nvSpPr>
        <p:spPr>
          <a:xfrm>
            <a:off x="5188888" y="245985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325974" y="499933"/>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3. </a:t>
            </a:r>
            <a:r>
              <a:rPr lang="en-US" dirty="0" err="1"/>
              <a:t>Menjaga</a:t>
            </a:r>
            <a:r>
              <a:rPr lang="en-US" dirty="0"/>
              <a:t> </a:t>
            </a:r>
            <a:r>
              <a:rPr lang="en-US" dirty="0" err="1"/>
              <a:t>Kebersihan</a:t>
            </a:r>
            <a:r>
              <a:rPr lang="en-US" dirty="0"/>
              <a:t> </a:t>
            </a:r>
            <a:r>
              <a:rPr lang="en-US" dirty="0" err="1"/>
              <a:t>Lingkungan</a:t>
            </a:r>
            <a:endParaRPr dirty="0"/>
          </a:p>
        </p:txBody>
      </p:sp>
      <p:sp>
        <p:nvSpPr>
          <p:cNvPr id="1927" name="Google Shape;1927;p40"/>
          <p:cNvSpPr txBox="1">
            <a:spLocks noGrp="1"/>
          </p:cNvSpPr>
          <p:nvPr>
            <p:ph type="subTitle" idx="1"/>
          </p:nvPr>
        </p:nvSpPr>
        <p:spPr>
          <a:xfrm>
            <a:off x="543033" y="1386532"/>
            <a:ext cx="7233968" cy="251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b="1" dirty="0" err="1">
                <a:solidFill>
                  <a:schemeClr val="lt1"/>
                </a:solidFill>
              </a:rPr>
              <a:t>Menanamkan</a:t>
            </a:r>
            <a:r>
              <a:rPr lang="en-US" b="1" dirty="0">
                <a:solidFill>
                  <a:schemeClr val="lt1"/>
                </a:solidFill>
              </a:rPr>
              <a:t> </a:t>
            </a:r>
            <a:r>
              <a:rPr lang="en-US" b="1" dirty="0" err="1">
                <a:solidFill>
                  <a:schemeClr val="lt1"/>
                </a:solidFill>
              </a:rPr>
              <a:t>pepohonan</a:t>
            </a:r>
            <a:r>
              <a:rPr lang="en-US" b="1" dirty="0">
                <a:solidFill>
                  <a:schemeClr val="lt1"/>
                </a:solidFill>
              </a:rPr>
              <a:t> di </a:t>
            </a:r>
            <a:r>
              <a:rPr lang="en-US" b="1" dirty="0" err="1">
                <a:solidFill>
                  <a:schemeClr val="lt1"/>
                </a:solidFill>
              </a:rPr>
              <a:t>halaman</a:t>
            </a:r>
            <a:r>
              <a:rPr lang="en-US" b="1" dirty="0">
                <a:solidFill>
                  <a:schemeClr val="lt1"/>
                </a:solidFill>
              </a:rPr>
              <a:t> </a:t>
            </a:r>
            <a:r>
              <a:rPr lang="en-US" b="1" dirty="0" err="1">
                <a:solidFill>
                  <a:schemeClr val="lt1"/>
                </a:solidFill>
              </a:rPr>
              <a:t>rumah</a:t>
            </a:r>
            <a:r>
              <a:rPr lang="en-US" b="1" dirty="0">
                <a:solidFill>
                  <a:schemeClr val="lt1"/>
                </a:solidFill>
              </a:rPr>
              <a:t>, </a:t>
            </a:r>
            <a:r>
              <a:rPr lang="en-US" b="1" dirty="0" err="1">
                <a:solidFill>
                  <a:schemeClr val="lt1"/>
                </a:solidFill>
              </a:rPr>
              <a:t>baik</a:t>
            </a:r>
            <a:r>
              <a:rPr lang="en-US" b="1" dirty="0">
                <a:solidFill>
                  <a:schemeClr val="lt1"/>
                </a:solidFill>
              </a:rPr>
              <a:t> </a:t>
            </a:r>
            <a:r>
              <a:rPr lang="en-US" b="1" dirty="0" err="1">
                <a:solidFill>
                  <a:schemeClr val="lt1"/>
                </a:solidFill>
              </a:rPr>
              <a:t>itu</a:t>
            </a:r>
            <a:r>
              <a:rPr lang="en-US" b="1" dirty="0">
                <a:solidFill>
                  <a:schemeClr val="lt1"/>
                </a:solidFill>
              </a:rPr>
              <a:t> </a:t>
            </a:r>
            <a:r>
              <a:rPr lang="en-US" b="1" dirty="0" err="1">
                <a:solidFill>
                  <a:schemeClr val="lt1"/>
                </a:solidFill>
              </a:rPr>
              <a:t>pohon</a:t>
            </a:r>
            <a:r>
              <a:rPr lang="en-US" b="1" dirty="0">
                <a:solidFill>
                  <a:schemeClr val="lt1"/>
                </a:solidFill>
              </a:rPr>
              <a:t> yang </a:t>
            </a:r>
            <a:r>
              <a:rPr lang="en-US" b="1" dirty="0" err="1">
                <a:solidFill>
                  <a:schemeClr val="lt1"/>
                </a:solidFill>
              </a:rPr>
              <a:t>berada</a:t>
            </a:r>
            <a:r>
              <a:rPr lang="en-US" b="1" dirty="0">
                <a:solidFill>
                  <a:schemeClr val="lt1"/>
                </a:solidFill>
              </a:rPr>
              <a:t> di </a:t>
            </a:r>
            <a:r>
              <a:rPr lang="en-US" b="1" dirty="0" err="1">
                <a:solidFill>
                  <a:schemeClr val="lt1"/>
                </a:solidFill>
              </a:rPr>
              <a:t>dalam</a:t>
            </a:r>
            <a:r>
              <a:rPr lang="en-US" b="1" dirty="0">
                <a:solidFill>
                  <a:schemeClr val="lt1"/>
                </a:solidFill>
              </a:rPr>
              <a:t> </a:t>
            </a:r>
            <a:r>
              <a:rPr lang="en-US" b="1" dirty="0" err="1">
                <a:solidFill>
                  <a:schemeClr val="lt1"/>
                </a:solidFill>
              </a:rPr>
              <a:t>tempat</a:t>
            </a:r>
            <a:r>
              <a:rPr lang="en-US" b="1" dirty="0">
                <a:solidFill>
                  <a:schemeClr val="lt1"/>
                </a:solidFill>
              </a:rPr>
              <a:t> </a:t>
            </a:r>
            <a:r>
              <a:rPr lang="en-US" b="1" dirty="0" err="1">
                <a:solidFill>
                  <a:schemeClr val="lt1"/>
                </a:solidFill>
              </a:rPr>
              <a:t>atau</a:t>
            </a:r>
            <a:r>
              <a:rPr lang="en-US" b="1" dirty="0">
                <a:solidFill>
                  <a:schemeClr val="lt1"/>
                </a:solidFill>
              </a:rPr>
              <a:t> pot, </a:t>
            </a:r>
            <a:r>
              <a:rPr lang="en-US" b="1" dirty="0" err="1">
                <a:solidFill>
                  <a:schemeClr val="lt1"/>
                </a:solidFill>
              </a:rPr>
              <a:t>maupun</a:t>
            </a:r>
            <a:r>
              <a:rPr lang="en-US" b="1" dirty="0">
                <a:solidFill>
                  <a:schemeClr val="lt1"/>
                </a:solidFill>
              </a:rPr>
              <a:t> </a:t>
            </a:r>
            <a:r>
              <a:rPr lang="en-US" b="1" dirty="0" err="1">
                <a:solidFill>
                  <a:schemeClr val="lt1"/>
                </a:solidFill>
              </a:rPr>
              <a:t>pohon</a:t>
            </a:r>
            <a:r>
              <a:rPr lang="en-US" b="1" dirty="0">
                <a:solidFill>
                  <a:schemeClr val="lt1"/>
                </a:solidFill>
              </a:rPr>
              <a:t> </a:t>
            </a:r>
            <a:r>
              <a:rPr lang="en-US" b="1" dirty="0" err="1">
                <a:solidFill>
                  <a:schemeClr val="lt1"/>
                </a:solidFill>
              </a:rPr>
              <a:t>buah</a:t>
            </a:r>
            <a:r>
              <a:rPr lang="en-US" b="1" dirty="0">
                <a:solidFill>
                  <a:schemeClr val="lt1"/>
                </a:solidFill>
              </a:rPr>
              <a:t>  </a:t>
            </a:r>
            <a:r>
              <a:rPr lang="en-US" b="1" dirty="0" err="1">
                <a:solidFill>
                  <a:schemeClr val="lt1"/>
                </a:solidFill>
              </a:rPr>
              <a:t>buahan</a:t>
            </a:r>
            <a:r>
              <a:rPr lang="en-US" b="1" dirty="0">
                <a:solidFill>
                  <a:schemeClr val="lt1"/>
                </a:solidFill>
              </a:rPr>
              <a:t> yang </a:t>
            </a:r>
            <a:r>
              <a:rPr lang="en-US" b="1" dirty="0" err="1">
                <a:solidFill>
                  <a:schemeClr val="lt1"/>
                </a:solidFill>
              </a:rPr>
              <a:t>besar</a:t>
            </a:r>
            <a:r>
              <a:rPr lang="en-US" b="1" dirty="0">
                <a:solidFill>
                  <a:schemeClr val="lt1"/>
                </a:solidFill>
              </a:rPr>
              <a:t>. </a:t>
            </a:r>
            <a:r>
              <a:rPr lang="en-US" b="1" dirty="0" err="1">
                <a:solidFill>
                  <a:schemeClr val="lt1"/>
                </a:solidFill>
              </a:rPr>
              <a:t>Mengindikasikan</a:t>
            </a:r>
            <a:r>
              <a:rPr lang="en-US" b="1" dirty="0">
                <a:solidFill>
                  <a:schemeClr val="lt1"/>
                </a:solidFill>
              </a:rPr>
              <a:t> </a:t>
            </a:r>
            <a:r>
              <a:rPr lang="en-US" b="1" dirty="0" err="1">
                <a:solidFill>
                  <a:schemeClr val="lt1"/>
                </a:solidFill>
              </a:rPr>
              <a:t>bahwa</a:t>
            </a:r>
            <a:r>
              <a:rPr lang="en-US" b="1" dirty="0">
                <a:solidFill>
                  <a:schemeClr val="lt1"/>
                </a:solidFill>
              </a:rPr>
              <a:t> </a:t>
            </a:r>
            <a:r>
              <a:rPr lang="en-US" b="1" dirty="0" err="1">
                <a:solidFill>
                  <a:schemeClr val="lt1"/>
                </a:solidFill>
              </a:rPr>
              <a:t>warga</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menyukai</a:t>
            </a:r>
            <a:r>
              <a:rPr lang="en-US" b="1" dirty="0">
                <a:solidFill>
                  <a:schemeClr val="lt1"/>
                </a:solidFill>
              </a:rPr>
              <a:t> </a:t>
            </a:r>
            <a:r>
              <a:rPr lang="en-US" b="1" dirty="0" err="1">
                <a:solidFill>
                  <a:schemeClr val="lt1"/>
                </a:solidFill>
              </a:rPr>
              <a:t>suasana</a:t>
            </a:r>
            <a:r>
              <a:rPr lang="en-US" b="1" dirty="0">
                <a:solidFill>
                  <a:schemeClr val="lt1"/>
                </a:solidFill>
              </a:rPr>
              <a:t> yang </a:t>
            </a:r>
            <a:r>
              <a:rPr lang="en-US" b="1" dirty="0" err="1">
                <a:solidFill>
                  <a:schemeClr val="lt1"/>
                </a:solidFill>
              </a:rPr>
              <a:t>sejuk</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ikut</a:t>
            </a:r>
            <a:r>
              <a:rPr lang="en-US" b="1" dirty="0">
                <a:solidFill>
                  <a:schemeClr val="lt1"/>
                </a:solidFill>
              </a:rPr>
              <a:t> </a:t>
            </a:r>
            <a:r>
              <a:rPr lang="en-US" b="1" dirty="0" err="1">
                <a:solidFill>
                  <a:schemeClr val="lt1"/>
                </a:solidFill>
              </a:rPr>
              <a:t>berperan</a:t>
            </a:r>
            <a:r>
              <a:rPr lang="en-US" b="1" dirty="0">
                <a:solidFill>
                  <a:schemeClr val="lt1"/>
                </a:solidFill>
              </a:rPr>
              <a:t> </a:t>
            </a:r>
            <a:r>
              <a:rPr lang="en-US" b="1" dirty="0" err="1">
                <a:solidFill>
                  <a:schemeClr val="lt1"/>
                </a:solidFill>
              </a:rPr>
              <a:t>untuk</a:t>
            </a:r>
            <a:r>
              <a:rPr lang="en-US" b="1" dirty="0">
                <a:solidFill>
                  <a:schemeClr val="lt1"/>
                </a:solidFill>
              </a:rPr>
              <a:t> </a:t>
            </a:r>
            <a:r>
              <a:rPr lang="en-US" b="1" dirty="0" err="1">
                <a:solidFill>
                  <a:schemeClr val="lt1"/>
                </a:solidFill>
              </a:rPr>
              <a:t>menjaga</a:t>
            </a:r>
            <a:r>
              <a:rPr lang="en-US" b="1" dirty="0">
                <a:solidFill>
                  <a:schemeClr val="lt1"/>
                </a:solidFill>
              </a:rPr>
              <a:t> </a:t>
            </a:r>
            <a:r>
              <a:rPr lang="en-US" b="1" dirty="0" err="1">
                <a:solidFill>
                  <a:schemeClr val="lt1"/>
                </a:solidFill>
              </a:rPr>
              <a:t>kelestarian</a:t>
            </a:r>
            <a:r>
              <a:rPr lang="en-US" b="1" dirty="0">
                <a:solidFill>
                  <a:schemeClr val="lt1"/>
                </a:solidFill>
              </a:rPr>
              <a:t> </a:t>
            </a:r>
            <a:r>
              <a:rPr lang="en-US" b="1" dirty="0" err="1">
                <a:solidFill>
                  <a:schemeClr val="lt1"/>
                </a:solidFill>
              </a:rPr>
              <a:t>lingkungan</a:t>
            </a:r>
            <a:r>
              <a:rPr lang="en-US" b="1" dirty="0">
                <a:solidFill>
                  <a:schemeClr val="lt1"/>
                </a:solidFill>
              </a:rPr>
              <a:t>. </a:t>
            </a:r>
            <a:r>
              <a:rPr lang="en-US" b="1" dirty="0" err="1">
                <a:solidFill>
                  <a:schemeClr val="lt1"/>
                </a:solidFill>
              </a:rPr>
              <a:t>Biasanya</a:t>
            </a:r>
            <a:r>
              <a:rPr lang="en-US" b="1" dirty="0">
                <a:solidFill>
                  <a:schemeClr val="lt1"/>
                </a:solidFill>
              </a:rPr>
              <a:t> </a:t>
            </a:r>
            <a:r>
              <a:rPr lang="en-US" b="1" dirty="0" err="1">
                <a:solidFill>
                  <a:schemeClr val="lt1"/>
                </a:solidFill>
              </a:rPr>
              <a:t>juga</a:t>
            </a:r>
            <a:r>
              <a:rPr lang="en-US" b="1" dirty="0">
                <a:solidFill>
                  <a:schemeClr val="lt1"/>
                </a:solidFill>
              </a:rPr>
              <a:t> </a:t>
            </a:r>
            <a:r>
              <a:rPr lang="en-US" b="1" dirty="0" err="1">
                <a:solidFill>
                  <a:schemeClr val="lt1"/>
                </a:solidFill>
              </a:rPr>
              <a:t>terdapat</a:t>
            </a:r>
            <a:r>
              <a:rPr lang="en-US" b="1" dirty="0">
                <a:solidFill>
                  <a:schemeClr val="lt1"/>
                </a:solidFill>
              </a:rPr>
              <a:t> </a:t>
            </a:r>
            <a:r>
              <a:rPr lang="en-US" b="1" dirty="0" err="1">
                <a:solidFill>
                  <a:schemeClr val="lt1"/>
                </a:solidFill>
              </a:rPr>
              <a:t>galian</a:t>
            </a:r>
            <a:r>
              <a:rPr lang="en-US" b="1" dirty="0">
                <a:solidFill>
                  <a:schemeClr val="lt1"/>
                </a:solidFill>
              </a:rPr>
              <a:t> </a:t>
            </a:r>
            <a:r>
              <a:rPr lang="en-US" b="1" dirty="0" err="1">
                <a:solidFill>
                  <a:schemeClr val="lt1"/>
                </a:solidFill>
              </a:rPr>
              <a:t>lubang</a:t>
            </a:r>
            <a:r>
              <a:rPr lang="en-US" b="1" dirty="0">
                <a:solidFill>
                  <a:schemeClr val="lt1"/>
                </a:solidFill>
              </a:rPr>
              <a:t> yang </a:t>
            </a:r>
            <a:r>
              <a:rPr lang="en-US" b="1" dirty="0" err="1">
                <a:solidFill>
                  <a:schemeClr val="lt1"/>
                </a:solidFill>
              </a:rPr>
              <a:t>berfungsi</a:t>
            </a:r>
            <a:r>
              <a:rPr lang="en-US" b="1" dirty="0">
                <a:solidFill>
                  <a:schemeClr val="lt1"/>
                </a:solidFill>
              </a:rPr>
              <a:t> </a:t>
            </a:r>
            <a:r>
              <a:rPr lang="en-US" b="1" dirty="0" err="1">
                <a:solidFill>
                  <a:schemeClr val="lt1"/>
                </a:solidFill>
              </a:rPr>
              <a:t>untuk</a:t>
            </a:r>
            <a:r>
              <a:rPr lang="en-US" b="1" dirty="0">
                <a:solidFill>
                  <a:schemeClr val="lt1"/>
                </a:solidFill>
              </a:rPr>
              <a:t> </a:t>
            </a:r>
            <a:r>
              <a:rPr lang="en-US" b="1" dirty="0" err="1">
                <a:solidFill>
                  <a:schemeClr val="lt1"/>
                </a:solidFill>
              </a:rPr>
              <a:t>membakar</a:t>
            </a:r>
            <a:r>
              <a:rPr lang="en-US" b="1" dirty="0">
                <a:solidFill>
                  <a:schemeClr val="lt1"/>
                </a:solidFill>
              </a:rPr>
              <a:t> </a:t>
            </a:r>
            <a:r>
              <a:rPr lang="en-US" b="1" dirty="0" err="1">
                <a:solidFill>
                  <a:schemeClr val="lt1"/>
                </a:solidFill>
              </a:rPr>
              <a:t>sampah</a:t>
            </a:r>
            <a:r>
              <a:rPr lang="en-US" b="1" dirty="0">
                <a:solidFill>
                  <a:schemeClr val="lt1"/>
                </a:solidFill>
              </a:rPr>
              <a:t>. </a:t>
            </a:r>
            <a:r>
              <a:rPr lang="en-US" b="1" dirty="0" err="1">
                <a:solidFill>
                  <a:schemeClr val="lt1"/>
                </a:solidFill>
              </a:rPr>
              <a:t>Warga</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juga</a:t>
            </a:r>
            <a:r>
              <a:rPr lang="en-US" b="1" dirty="0">
                <a:solidFill>
                  <a:schemeClr val="lt1"/>
                </a:solidFill>
              </a:rPr>
              <a:t> </a:t>
            </a:r>
            <a:r>
              <a:rPr lang="en-US" b="1" dirty="0" err="1">
                <a:solidFill>
                  <a:schemeClr val="lt1"/>
                </a:solidFill>
              </a:rPr>
              <a:t>sangat</a:t>
            </a:r>
            <a:r>
              <a:rPr lang="en-US" b="1" dirty="0">
                <a:solidFill>
                  <a:schemeClr val="lt1"/>
                </a:solidFill>
              </a:rPr>
              <a:t> </a:t>
            </a:r>
            <a:r>
              <a:rPr lang="en-US" b="1" dirty="0" err="1">
                <a:solidFill>
                  <a:schemeClr val="lt1"/>
                </a:solidFill>
              </a:rPr>
              <a:t>menjaga</a:t>
            </a:r>
            <a:r>
              <a:rPr lang="en-US" b="1" dirty="0">
                <a:solidFill>
                  <a:schemeClr val="lt1"/>
                </a:solidFill>
              </a:rPr>
              <a:t> </a:t>
            </a:r>
            <a:r>
              <a:rPr lang="en-US" b="1" dirty="0" err="1">
                <a:solidFill>
                  <a:schemeClr val="lt1"/>
                </a:solidFill>
              </a:rPr>
              <a:t>kebersihan</a:t>
            </a:r>
            <a:r>
              <a:rPr lang="en-US" b="1" dirty="0">
                <a:solidFill>
                  <a:schemeClr val="lt1"/>
                </a:solidFill>
              </a:rPr>
              <a:t> </a:t>
            </a:r>
            <a:r>
              <a:rPr lang="en-US" b="1" dirty="0" err="1">
                <a:solidFill>
                  <a:schemeClr val="lt1"/>
                </a:solidFill>
              </a:rPr>
              <a:t>lingkungan</a:t>
            </a:r>
            <a:r>
              <a:rPr lang="en-US" b="1" dirty="0">
                <a:solidFill>
                  <a:schemeClr val="lt1"/>
                </a:solidFill>
              </a:rPr>
              <a:t> </a:t>
            </a:r>
            <a:r>
              <a:rPr lang="en-US" b="1" dirty="0" err="1">
                <a:solidFill>
                  <a:schemeClr val="lt1"/>
                </a:solidFill>
              </a:rPr>
              <a:t>setiap</a:t>
            </a:r>
            <a:r>
              <a:rPr lang="en-US" b="1" dirty="0">
                <a:solidFill>
                  <a:schemeClr val="lt1"/>
                </a:solidFill>
              </a:rPr>
              <a:t> </a:t>
            </a:r>
            <a:r>
              <a:rPr lang="en-US" b="1" dirty="0" err="1">
                <a:solidFill>
                  <a:schemeClr val="lt1"/>
                </a:solidFill>
              </a:rPr>
              <a:t>minggu</a:t>
            </a:r>
            <a:r>
              <a:rPr lang="en-US" b="1" dirty="0">
                <a:solidFill>
                  <a:schemeClr val="lt1"/>
                </a:solidFill>
              </a:rPr>
              <a:t> </a:t>
            </a:r>
            <a:r>
              <a:rPr lang="en-US" b="1" dirty="0" err="1">
                <a:solidFill>
                  <a:schemeClr val="lt1"/>
                </a:solidFill>
              </a:rPr>
              <a:t>mereka</a:t>
            </a:r>
            <a:r>
              <a:rPr lang="en-US" b="1" dirty="0">
                <a:solidFill>
                  <a:schemeClr val="lt1"/>
                </a:solidFill>
              </a:rPr>
              <a:t> </a:t>
            </a:r>
            <a:r>
              <a:rPr lang="en-US" b="1" dirty="0" err="1">
                <a:solidFill>
                  <a:schemeClr val="lt1"/>
                </a:solidFill>
              </a:rPr>
              <a:t>biasanya</a:t>
            </a:r>
            <a:r>
              <a:rPr lang="en-US" b="1" dirty="0">
                <a:solidFill>
                  <a:schemeClr val="lt1"/>
                </a:solidFill>
              </a:rPr>
              <a:t> </a:t>
            </a:r>
            <a:r>
              <a:rPr lang="en-US" b="1" dirty="0" err="1">
                <a:solidFill>
                  <a:schemeClr val="lt1"/>
                </a:solidFill>
              </a:rPr>
              <a:t>membersihkan</a:t>
            </a:r>
            <a:r>
              <a:rPr lang="en-US" b="1" dirty="0">
                <a:solidFill>
                  <a:schemeClr val="lt1"/>
                </a:solidFill>
              </a:rPr>
              <a:t> </a:t>
            </a:r>
            <a:r>
              <a:rPr lang="en-US" b="1" dirty="0" err="1">
                <a:solidFill>
                  <a:schemeClr val="lt1"/>
                </a:solidFill>
              </a:rPr>
              <a:t>rumah</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lingkungan</a:t>
            </a:r>
            <a:r>
              <a:rPr lang="en-US" b="1" dirty="0">
                <a:solidFill>
                  <a:schemeClr val="lt1"/>
                </a:solidFill>
              </a:rPr>
              <a:t> </a:t>
            </a:r>
            <a:r>
              <a:rPr lang="en-US" b="1" dirty="0" err="1">
                <a:solidFill>
                  <a:schemeClr val="lt1"/>
                </a:solidFill>
              </a:rPr>
              <a:t>sekitar</a:t>
            </a:r>
            <a:r>
              <a:rPr lang="en-US" b="1" dirty="0">
                <a:solidFill>
                  <a:schemeClr val="lt1"/>
                </a:solidFill>
              </a:rPr>
              <a:t> </a:t>
            </a:r>
            <a:r>
              <a:rPr lang="en-US" b="1" dirty="0" err="1">
                <a:solidFill>
                  <a:schemeClr val="lt1"/>
                </a:solidFill>
              </a:rPr>
              <a:t>mereka</a:t>
            </a:r>
            <a:r>
              <a:rPr lang="en-US" b="1" dirty="0">
                <a:solidFill>
                  <a:schemeClr val="lt1"/>
                </a:solidFill>
              </a:rPr>
              <a:t>.</a:t>
            </a: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398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8" name="Google Shape;2148;p41"/>
          <p:cNvSpPr txBox="1">
            <a:spLocks noGrp="1"/>
          </p:cNvSpPr>
          <p:nvPr>
            <p:ph type="title" idx="2"/>
          </p:nvPr>
        </p:nvSpPr>
        <p:spPr>
          <a:xfrm>
            <a:off x="3341875" y="2283063"/>
            <a:ext cx="5088900" cy="79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err="1"/>
              <a:t>Manfaatnya</a:t>
            </a:r>
            <a:endParaRPr dirty="0"/>
          </a:p>
        </p:txBody>
      </p:sp>
      <p:sp>
        <p:nvSpPr>
          <p:cNvPr id="2149" name="Google Shape;2149;p41"/>
          <p:cNvSpPr txBox="1">
            <a:spLocks noGrp="1"/>
          </p:cNvSpPr>
          <p:nvPr>
            <p:ph type="subTitle" idx="1"/>
          </p:nvPr>
        </p:nvSpPr>
        <p:spPr>
          <a:xfrm>
            <a:off x="3403445" y="3435739"/>
            <a:ext cx="5088900" cy="4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err="1"/>
              <a:t>Menanamkan</a:t>
            </a:r>
            <a:r>
              <a:rPr lang="en-US" dirty="0"/>
              <a:t> </a:t>
            </a:r>
            <a:r>
              <a:rPr lang="en-US" dirty="0" err="1"/>
              <a:t>sikap</a:t>
            </a:r>
            <a:r>
              <a:rPr lang="en-US" dirty="0"/>
              <a:t> </a:t>
            </a:r>
            <a:r>
              <a:rPr lang="en-US" dirty="0" err="1"/>
              <a:t>menjaga</a:t>
            </a:r>
            <a:r>
              <a:rPr lang="en-US" dirty="0"/>
              <a:t> </a:t>
            </a:r>
            <a:r>
              <a:rPr lang="en-US" dirty="0" err="1"/>
              <a:t>kebersihan</a:t>
            </a:r>
            <a:r>
              <a:rPr lang="en-US" dirty="0"/>
              <a:t> </a:t>
            </a:r>
            <a:r>
              <a:rPr lang="en-US" dirty="0" err="1"/>
              <a:t>lingkungan</a:t>
            </a:r>
            <a:r>
              <a:rPr lang="en-US" dirty="0"/>
              <a:t> </a:t>
            </a:r>
            <a:r>
              <a:rPr lang="en-US" dirty="0" err="1"/>
              <a:t>dan</a:t>
            </a:r>
            <a:r>
              <a:rPr lang="en-US" dirty="0"/>
              <a:t> </a:t>
            </a:r>
            <a:r>
              <a:rPr lang="en-US" dirty="0" err="1"/>
              <a:t>menanam</a:t>
            </a:r>
            <a:r>
              <a:rPr lang="en-US" dirty="0"/>
              <a:t> </a:t>
            </a:r>
            <a:r>
              <a:rPr lang="en-US" dirty="0" err="1"/>
              <a:t>kebiasaan</a:t>
            </a:r>
            <a:r>
              <a:rPr lang="en-US" dirty="0"/>
              <a:t> </a:t>
            </a:r>
            <a:r>
              <a:rPr lang="en-US" dirty="0" err="1"/>
              <a:t>untuk</a:t>
            </a:r>
            <a:r>
              <a:rPr lang="en-US" dirty="0"/>
              <a:t> </a:t>
            </a:r>
            <a:r>
              <a:rPr lang="en-US" dirty="0" err="1"/>
              <a:t>tidak</a:t>
            </a:r>
            <a:r>
              <a:rPr lang="en-US" dirty="0"/>
              <a:t> </a:t>
            </a:r>
            <a:r>
              <a:rPr lang="en-US" dirty="0" err="1"/>
              <a:t>membuang</a:t>
            </a:r>
            <a:r>
              <a:rPr lang="en-US" dirty="0"/>
              <a:t> </a:t>
            </a:r>
            <a:r>
              <a:rPr lang="en-US" dirty="0" err="1"/>
              <a:t>sampah</a:t>
            </a:r>
            <a:r>
              <a:rPr lang="en-US" dirty="0"/>
              <a:t> </a:t>
            </a:r>
            <a:r>
              <a:rPr lang="en-US" dirty="0" err="1"/>
              <a:t>sembarangan</a:t>
            </a:r>
            <a:endParaRPr dirty="0"/>
          </a:p>
        </p:txBody>
      </p:sp>
      <p:grpSp>
        <p:nvGrpSpPr>
          <p:cNvPr id="2150" name="Google Shape;2150;p41"/>
          <p:cNvGrpSpPr/>
          <p:nvPr/>
        </p:nvGrpSpPr>
        <p:grpSpPr>
          <a:xfrm flipH="1">
            <a:off x="5947895" y="668441"/>
            <a:ext cx="981662" cy="884470"/>
            <a:chOff x="2602650" y="2020875"/>
            <a:chExt cx="1170875" cy="1054950"/>
          </a:xfrm>
        </p:grpSpPr>
        <p:sp>
          <p:nvSpPr>
            <p:cNvPr id="2151" name="Google Shape;2151;p41"/>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1"/>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1"/>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1"/>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1"/>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1"/>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1"/>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1"/>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1"/>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1"/>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1"/>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1"/>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1"/>
          <p:cNvGrpSpPr/>
          <p:nvPr/>
        </p:nvGrpSpPr>
        <p:grpSpPr>
          <a:xfrm rot="-8100000" flipH="1">
            <a:off x="1533028" y="770780"/>
            <a:ext cx="1151664" cy="1128264"/>
            <a:chOff x="-543550" y="1288913"/>
            <a:chExt cx="1151675" cy="1128275"/>
          </a:xfrm>
        </p:grpSpPr>
        <p:sp>
          <p:nvSpPr>
            <p:cNvPr id="2260" name="Google Shape;2260;p41"/>
            <p:cNvSpPr/>
            <p:nvPr/>
          </p:nvSpPr>
          <p:spPr>
            <a:xfrm>
              <a:off x="-181000" y="1597838"/>
              <a:ext cx="266250" cy="163225"/>
            </a:xfrm>
            <a:custGeom>
              <a:avLst/>
              <a:gdLst/>
              <a:ahLst/>
              <a:cxnLst/>
              <a:rect l="l" t="t" r="r" b="b"/>
              <a:pathLst>
                <a:path w="10650" h="6529" extrusionOk="0">
                  <a:moveTo>
                    <a:pt x="350" y="1"/>
                  </a:moveTo>
                  <a:cubicBezTo>
                    <a:pt x="310" y="1"/>
                    <a:pt x="285" y="11"/>
                    <a:pt x="276" y="33"/>
                  </a:cubicBezTo>
                  <a:cubicBezTo>
                    <a:pt x="0" y="461"/>
                    <a:pt x="8815" y="6528"/>
                    <a:pt x="9995" y="6528"/>
                  </a:cubicBezTo>
                  <a:cubicBezTo>
                    <a:pt x="10102" y="6528"/>
                    <a:pt x="10147" y="6479"/>
                    <a:pt x="10116" y="6371"/>
                  </a:cubicBezTo>
                  <a:cubicBezTo>
                    <a:pt x="10116" y="6371"/>
                    <a:pt x="10650" y="6071"/>
                    <a:pt x="9316" y="5203"/>
                  </a:cubicBezTo>
                  <a:cubicBezTo>
                    <a:pt x="8043" y="4376"/>
                    <a:pt x="116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57725" y="1742288"/>
              <a:ext cx="30875" cy="29175"/>
            </a:xfrm>
            <a:custGeom>
              <a:avLst/>
              <a:gdLst/>
              <a:ahLst/>
              <a:cxnLst/>
              <a:rect l="l" t="t" r="r" b="b"/>
              <a:pathLst>
                <a:path w="1235" h="1167" extrusionOk="0">
                  <a:moveTo>
                    <a:pt x="786" y="0"/>
                  </a:moveTo>
                  <a:cubicBezTo>
                    <a:pt x="596" y="0"/>
                    <a:pt x="374" y="105"/>
                    <a:pt x="234" y="293"/>
                  </a:cubicBezTo>
                  <a:cubicBezTo>
                    <a:pt x="0" y="593"/>
                    <a:pt x="0" y="926"/>
                    <a:pt x="234" y="1093"/>
                  </a:cubicBezTo>
                  <a:cubicBezTo>
                    <a:pt x="304" y="1144"/>
                    <a:pt x="384" y="1167"/>
                    <a:pt x="467" y="1167"/>
                  </a:cubicBezTo>
                  <a:cubicBezTo>
                    <a:pt x="657" y="1167"/>
                    <a:pt x="861" y="1046"/>
                    <a:pt x="1001" y="860"/>
                  </a:cubicBezTo>
                  <a:cubicBezTo>
                    <a:pt x="1234" y="559"/>
                    <a:pt x="1234" y="192"/>
                    <a:pt x="1001" y="59"/>
                  </a:cubicBezTo>
                  <a:cubicBezTo>
                    <a:pt x="941" y="19"/>
                    <a:pt x="866"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78550" y="1753763"/>
              <a:ext cx="115950" cy="26950"/>
            </a:xfrm>
            <a:custGeom>
              <a:avLst/>
              <a:gdLst/>
              <a:ahLst/>
              <a:cxnLst/>
              <a:rect l="l" t="t" r="r" b="b"/>
              <a:pathLst>
                <a:path w="4638" h="1078" extrusionOk="0">
                  <a:moveTo>
                    <a:pt x="101" y="0"/>
                  </a:moveTo>
                  <a:lnTo>
                    <a:pt x="1" y="100"/>
                  </a:lnTo>
                  <a:cubicBezTo>
                    <a:pt x="1" y="100"/>
                    <a:pt x="3100" y="1078"/>
                    <a:pt x="4240" y="1078"/>
                  </a:cubicBezTo>
                  <a:cubicBezTo>
                    <a:pt x="4448" y="1078"/>
                    <a:pt x="4591" y="1045"/>
                    <a:pt x="4638" y="968"/>
                  </a:cubicBezTo>
                  <a:lnTo>
                    <a:pt x="4638" y="968"/>
                  </a:lnTo>
                  <a:cubicBezTo>
                    <a:pt x="4638" y="968"/>
                    <a:pt x="4583" y="1014"/>
                    <a:pt x="4329" y="1014"/>
                  </a:cubicBezTo>
                  <a:cubicBezTo>
                    <a:pt x="3868" y="1014"/>
                    <a:pt x="2748" y="86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68550" y="1757938"/>
              <a:ext cx="84250" cy="90925"/>
            </a:xfrm>
            <a:custGeom>
              <a:avLst/>
              <a:gdLst/>
              <a:ahLst/>
              <a:cxnLst/>
              <a:rect l="l" t="t" r="r" b="b"/>
              <a:pathLst>
                <a:path w="3370" h="3637" extrusionOk="0">
                  <a:moveTo>
                    <a:pt x="34" y="0"/>
                  </a:moveTo>
                  <a:lnTo>
                    <a:pt x="1" y="67"/>
                  </a:lnTo>
                  <a:cubicBezTo>
                    <a:pt x="3203" y="3269"/>
                    <a:pt x="3070" y="3636"/>
                    <a:pt x="3070" y="3636"/>
                  </a:cubicBezTo>
                  <a:cubicBezTo>
                    <a:pt x="3370" y="3403"/>
                    <a:pt x="34"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5675" y="1663763"/>
              <a:ext cx="265325" cy="75000"/>
            </a:xfrm>
            <a:custGeom>
              <a:avLst/>
              <a:gdLst/>
              <a:ahLst/>
              <a:cxnLst/>
              <a:rect l="l" t="t" r="r" b="b"/>
              <a:pathLst>
                <a:path w="10613" h="3000" extrusionOk="0">
                  <a:moveTo>
                    <a:pt x="3437" y="2633"/>
                  </a:moveTo>
                  <a:lnTo>
                    <a:pt x="3437" y="2633"/>
                  </a:lnTo>
                  <a:cubicBezTo>
                    <a:pt x="1" y="2733"/>
                    <a:pt x="3270" y="2766"/>
                    <a:pt x="3270" y="2766"/>
                  </a:cubicBezTo>
                  <a:lnTo>
                    <a:pt x="3437" y="2633"/>
                  </a:lnTo>
                  <a:close/>
                  <a:moveTo>
                    <a:pt x="10510" y="0"/>
                  </a:moveTo>
                  <a:cubicBezTo>
                    <a:pt x="10313" y="0"/>
                    <a:pt x="9708" y="331"/>
                    <a:pt x="9708" y="331"/>
                  </a:cubicBezTo>
                  <a:cubicBezTo>
                    <a:pt x="9708" y="331"/>
                    <a:pt x="6839" y="2566"/>
                    <a:pt x="3437" y="2633"/>
                  </a:cubicBezTo>
                  <a:lnTo>
                    <a:pt x="4171" y="3000"/>
                  </a:lnTo>
                  <a:cubicBezTo>
                    <a:pt x="4171" y="3000"/>
                    <a:pt x="9608" y="1165"/>
                    <a:pt x="10342" y="365"/>
                  </a:cubicBezTo>
                  <a:cubicBezTo>
                    <a:pt x="10605" y="90"/>
                    <a:pt x="10613" y="0"/>
                    <a:pt x="1051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48400" y="1288913"/>
              <a:ext cx="956525" cy="460300"/>
            </a:xfrm>
            <a:custGeom>
              <a:avLst/>
              <a:gdLst/>
              <a:ahLst/>
              <a:cxnLst/>
              <a:rect l="l" t="t" r="r" b="b"/>
              <a:pathLst>
                <a:path w="38261" h="18412" extrusionOk="0">
                  <a:moveTo>
                    <a:pt x="8272" y="1"/>
                  </a:moveTo>
                  <a:cubicBezTo>
                    <a:pt x="6753" y="1"/>
                    <a:pt x="5399" y="143"/>
                    <a:pt x="3469" y="1149"/>
                  </a:cubicBezTo>
                  <a:cubicBezTo>
                    <a:pt x="1068" y="2349"/>
                    <a:pt x="0" y="5985"/>
                    <a:pt x="1735" y="7320"/>
                  </a:cubicBezTo>
                  <a:cubicBezTo>
                    <a:pt x="3503" y="8654"/>
                    <a:pt x="4904" y="10055"/>
                    <a:pt x="4904" y="10055"/>
                  </a:cubicBezTo>
                  <a:lnTo>
                    <a:pt x="16312" y="18394"/>
                  </a:lnTo>
                  <a:cubicBezTo>
                    <a:pt x="16312" y="18394"/>
                    <a:pt x="16718" y="18412"/>
                    <a:pt x="17413" y="18412"/>
                  </a:cubicBezTo>
                  <a:cubicBezTo>
                    <a:pt x="18871" y="18412"/>
                    <a:pt x="21603" y="18335"/>
                    <a:pt x="24518" y="17860"/>
                  </a:cubicBezTo>
                  <a:cubicBezTo>
                    <a:pt x="25051" y="17760"/>
                    <a:pt x="25652" y="17660"/>
                    <a:pt x="26185" y="17527"/>
                  </a:cubicBezTo>
                  <a:cubicBezTo>
                    <a:pt x="28387" y="17060"/>
                    <a:pt x="30555" y="16326"/>
                    <a:pt x="32256" y="15159"/>
                  </a:cubicBezTo>
                  <a:cubicBezTo>
                    <a:pt x="37727" y="11423"/>
                    <a:pt x="38261" y="5885"/>
                    <a:pt x="36059" y="4584"/>
                  </a:cubicBezTo>
                  <a:cubicBezTo>
                    <a:pt x="33891" y="3317"/>
                    <a:pt x="32557" y="3684"/>
                    <a:pt x="31523" y="3050"/>
                  </a:cubicBezTo>
                  <a:cubicBezTo>
                    <a:pt x="31165" y="2823"/>
                    <a:pt x="30815" y="2737"/>
                    <a:pt x="30418" y="2737"/>
                  </a:cubicBezTo>
                  <a:cubicBezTo>
                    <a:pt x="29704" y="2737"/>
                    <a:pt x="28836" y="3014"/>
                    <a:pt x="27486" y="3250"/>
                  </a:cubicBezTo>
                  <a:cubicBezTo>
                    <a:pt x="27015" y="3338"/>
                    <a:pt x="26624" y="3370"/>
                    <a:pt x="26275" y="3370"/>
                  </a:cubicBezTo>
                  <a:cubicBezTo>
                    <a:pt x="25414" y="3370"/>
                    <a:pt x="24801" y="3179"/>
                    <a:pt x="23828" y="3179"/>
                  </a:cubicBezTo>
                  <a:cubicBezTo>
                    <a:pt x="23407" y="3179"/>
                    <a:pt x="22920" y="3215"/>
                    <a:pt x="22316" y="3317"/>
                  </a:cubicBezTo>
                  <a:cubicBezTo>
                    <a:pt x="19714" y="3717"/>
                    <a:pt x="17946" y="4084"/>
                    <a:pt x="16679" y="5685"/>
                  </a:cubicBezTo>
                  <a:cubicBezTo>
                    <a:pt x="16679" y="5685"/>
                    <a:pt x="17079" y="4184"/>
                    <a:pt x="15078" y="2483"/>
                  </a:cubicBezTo>
                  <a:cubicBezTo>
                    <a:pt x="13076" y="748"/>
                    <a:pt x="11342" y="48"/>
                    <a:pt x="9340" y="14"/>
                  </a:cubicBezTo>
                  <a:cubicBezTo>
                    <a:pt x="8970" y="8"/>
                    <a:pt x="8616" y="1"/>
                    <a:pt x="8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285875" y="1353813"/>
              <a:ext cx="378650" cy="379950"/>
            </a:xfrm>
            <a:custGeom>
              <a:avLst/>
              <a:gdLst/>
              <a:ahLst/>
              <a:cxnLst/>
              <a:rect l="l" t="t" r="r" b="b"/>
              <a:pathLst>
                <a:path w="15146" h="15198" extrusionOk="0">
                  <a:moveTo>
                    <a:pt x="8773" y="1"/>
                  </a:moveTo>
                  <a:cubicBezTo>
                    <a:pt x="8594" y="1"/>
                    <a:pt x="8509" y="1194"/>
                    <a:pt x="7936" y="1194"/>
                  </a:cubicBezTo>
                  <a:cubicBezTo>
                    <a:pt x="7858" y="1194"/>
                    <a:pt x="7771" y="1172"/>
                    <a:pt x="7673" y="1121"/>
                  </a:cubicBezTo>
                  <a:cubicBezTo>
                    <a:pt x="6672" y="587"/>
                    <a:pt x="6539" y="20"/>
                    <a:pt x="6539" y="20"/>
                  </a:cubicBezTo>
                  <a:cubicBezTo>
                    <a:pt x="6539" y="20"/>
                    <a:pt x="6347" y="452"/>
                    <a:pt x="5842" y="452"/>
                  </a:cubicBezTo>
                  <a:cubicBezTo>
                    <a:pt x="5617" y="452"/>
                    <a:pt x="5330" y="367"/>
                    <a:pt x="4971" y="120"/>
                  </a:cubicBezTo>
                  <a:cubicBezTo>
                    <a:pt x="4971" y="120"/>
                    <a:pt x="4606" y="1216"/>
                    <a:pt x="3773" y="1216"/>
                  </a:cubicBezTo>
                  <a:cubicBezTo>
                    <a:pt x="3698" y="1216"/>
                    <a:pt x="3619" y="1207"/>
                    <a:pt x="3537" y="1188"/>
                  </a:cubicBezTo>
                  <a:cubicBezTo>
                    <a:pt x="2536" y="988"/>
                    <a:pt x="2036" y="621"/>
                    <a:pt x="2036" y="621"/>
                  </a:cubicBezTo>
                  <a:lnTo>
                    <a:pt x="2036" y="621"/>
                  </a:lnTo>
                  <a:cubicBezTo>
                    <a:pt x="2036" y="621"/>
                    <a:pt x="3537" y="2856"/>
                    <a:pt x="2336" y="3489"/>
                  </a:cubicBezTo>
                  <a:cubicBezTo>
                    <a:pt x="2016" y="3640"/>
                    <a:pt x="1723" y="3695"/>
                    <a:pt x="1465" y="3695"/>
                  </a:cubicBezTo>
                  <a:cubicBezTo>
                    <a:pt x="806" y="3695"/>
                    <a:pt x="373" y="3337"/>
                    <a:pt x="301" y="3289"/>
                  </a:cubicBezTo>
                  <a:lnTo>
                    <a:pt x="301" y="3289"/>
                  </a:lnTo>
                  <a:cubicBezTo>
                    <a:pt x="368" y="3423"/>
                    <a:pt x="1302" y="4390"/>
                    <a:pt x="1202" y="4924"/>
                  </a:cubicBezTo>
                  <a:cubicBezTo>
                    <a:pt x="1135" y="5491"/>
                    <a:pt x="1" y="5324"/>
                    <a:pt x="1302" y="6058"/>
                  </a:cubicBezTo>
                  <a:cubicBezTo>
                    <a:pt x="2669" y="6792"/>
                    <a:pt x="4537" y="8126"/>
                    <a:pt x="6405" y="9694"/>
                  </a:cubicBezTo>
                  <a:cubicBezTo>
                    <a:pt x="9308" y="11929"/>
                    <a:pt x="12143" y="14330"/>
                    <a:pt x="13377" y="15198"/>
                  </a:cubicBezTo>
                  <a:cubicBezTo>
                    <a:pt x="13410" y="13863"/>
                    <a:pt x="14711" y="8126"/>
                    <a:pt x="15045" y="6592"/>
                  </a:cubicBezTo>
                  <a:cubicBezTo>
                    <a:pt x="15078" y="6325"/>
                    <a:pt x="15145" y="6191"/>
                    <a:pt x="15145" y="6191"/>
                  </a:cubicBezTo>
                  <a:cubicBezTo>
                    <a:pt x="15145" y="6191"/>
                    <a:pt x="13544" y="3256"/>
                    <a:pt x="12376" y="2956"/>
                  </a:cubicBezTo>
                  <a:cubicBezTo>
                    <a:pt x="11242" y="2655"/>
                    <a:pt x="11209" y="1588"/>
                    <a:pt x="10975" y="1254"/>
                  </a:cubicBezTo>
                  <a:cubicBezTo>
                    <a:pt x="10675" y="921"/>
                    <a:pt x="9207" y="988"/>
                    <a:pt x="8907" y="187"/>
                  </a:cubicBezTo>
                  <a:cubicBezTo>
                    <a:pt x="8855" y="55"/>
                    <a:pt x="8812"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52700" y="1409588"/>
              <a:ext cx="466525" cy="330025"/>
            </a:xfrm>
            <a:custGeom>
              <a:avLst/>
              <a:gdLst/>
              <a:ahLst/>
              <a:cxnLst/>
              <a:rect l="l" t="t" r="r" b="b"/>
              <a:pathLst>
                <a:path w="18661" h="13201" extrusionOk="0">
                  <a:moveTo>
                    <a:pt x="12172" y="1"/>
                  </a:moveTo>
                  <a:cubicBezTo>
                    <a:pt x="11322" y="1"/>
                    <a:pt x="10585" y="159"/>
                    <a:pt x="10175" y="424"/>
                  </a:cubicBezTo>
                  <a:cubicBezTo>
                    <a:pt x="9608" y="802"/>
                    <a:pt x="9193" y="929"/>
                    <a:pt x="8862" y="929"/>
                  </a:cubicBezTo>
                  <a:cubicBezTo>
                    <a:pt x="8199" y="929"/>
                    <a:pt x="7873" y="424"/>
                    <a:pt x="7339" y="424"/>
                  </a:cubicBezTo>
                  <a:cubicBezTo>
                    <a:pt x="6588" y="424"/>
                    <a:pt x="6395" y="1540"/>
                    <a:pt x="5603" y="1540"/>
                  </a:cubicBezTo>
                  <a:cubicBezTo>
                    <a:pt x="5550" y="1540"/>
                    <a:pt x="5496" y="1536"/>
                    <a:pt x="5438" y="1525"/>
                  </a:cubicBezTo>
                  <a:cubicBezTo>
                    <a:pt x="4617" y="1384"/>
                    <a:pt x="4685" y="497"/>
                    <a:pt x="3827" y="497"/>
                  </a:cubicBezTo>
                  <a:cubicBezTo>
                    <a:pt x="3674" y="497"/>
                    <a:pt x="3492" y="526"/>
                    <a:pt x="3270" y="591"/>
                  </a:cubicBezTo>
                  <a:cubicBezTo>
                    <a:pt x="2636" y="825"/>
                    <a:pt x="2236" y="2493"/>
                    <a:pt x="1902" y="4561"/>
                  </a:cubicBezTo>
                  <a:cubicBezTo>
                    <a:pt x="1502" y="7229"/>
                    <a:pt x="1068" y="10665"/>
                    <a:pt x="134" y="12767"/>
                  </a:cubicBezTo>
                  <a:cubicBezTo>
                    <a:pt x="101" y="12867"/>
                    <a:pt x="34" y="12933"/>
                    <a:pt x="1" y="13000"/>
                  </a:cubicBezTo>
                  <a:cubicBezTo>
                    <a:pt x="201" y="13100"/>
                    <a:pt x="334" y="13200"/>
                    <a:pt x="435" y="13200"/>
                  </a:cubicBezTo>
                  <a:cubicBezTo>
                    <a:pt x="435" y="13200"/>
                    <a:pt x="11476" y="12800"/>
                    <a:pt x="15645" y="8397"/>
                  </a:cubicBezTo>
                  <a:cubicBezTo>
                    <a:pt x="16212" y="7763"/>
                    <a:pt x="16646" y="7096"/>
                    <a:pt x="16913" y="6362"/>
                  </a:cubicBezTo>
                  <a:cubicBezTo>
                    <a:pt x="18660" y="1576"/>
                    <a:pt x="14852" y="1"/>
                    <a:pt x="12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48050" y="1732088"/>
              <a:ext cx="5525" cy="6500"/>
            </a:xfrm>
            <a:custGeom>
              <a:avLst/>
              <a:gdLst/>
              <a:ahLst/>
              <a:cxnLst/>
              <a:rect l="l" t="t" r="r" b="b"/>
              <a:pathLst>
                <a:path w="221" h="260" extrusionOk="0">
                  <a:moveTo>
                    <a:pt x="20" y="0"/>
                  </a:moveTo>
                  <a:cubicBezTo>
                    <a:pt x="1" y="175"/>
                    <a:pt x="15" y="260"/>
                    <a:pt x="64" y="260"/>
                  </a:cubicBezTo>
                  <a:cubicBezTo>
                    <a:pt x="99" y="260"/>
                    <a:pt x="151" y="217"/>
                    <a:pt x="220" y="133"/>
                  </a:cubicBezTo>
                  <a:cubicBezTo>
                    <a:pt x="154" y="100"/>
                    <a:pt x="120" y="33"/>
                    <a:pt x="20"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48550" y="1389338"/>
              <a:ext cx="351100" cy="346100"/>
            </a:xfrm>
            <a:custGeom>
              <a:avLst/>
              <a:gdLst/>
              <a:ahLst/>
              <a:cxnLst/>
              <a:rect l="l" t="t" r="r" b="b"/>
              <a:pathLst>
                <a:path w="14044" h="13844" extrusionOk="0">
                  <a:moveTo>
                    <a:pt x="12776" y="0"/>
                  </a:moveTo>
                  <a:lnTo>
                    <a:pt x="12209" y="701"/>
                  </a:lnTo>
                  <a:cubicBezTo>
                    <a:pt x="12209" y="734"/>
                    <a:pt x="13810" y="3469"/>
                    <a:pt x="11975" y="5871"/>
                  </a:cubicBezTo>
                  <a:cubicBezTo>
                    <a:pt x="10774" y="7506"/>
                    <a:pt x="10174" y="7672"/>
                    <a:pt x="9474" y="7873"/>
                  </a:cubicBezTo>
                  <a:cubicBezTo>
                    <a:pt x="9040" y="8039"/>
                    <a:pt x="8540" y="8173"/>
                    <a:pt x="7839" y="8606"/>
                  </a:cubicBezTo>
                  <a:cubicBezTo>
                    <a:pt x="7272" y="9007"/>
                    <a:pt x="6638" y="9507"/>
                    <a:pt x="6004" y="10041"/>
                  </a:cubicBezTo>
                  <a:cubicBezTo>
                    <a:pt x="4503" y="11342"/>
                    <a:pt x="2635" y="12876"/>
                    <a:pt x="0" y="13677"/>
                  </a:cubicBezTo>
                  <a:lnTo>
                    <a:pt x="134" y="13843"/>
                  </a:lnTo>
                  <a:cubicBezTo>
                    <a:pt x="2802" y="13043"/>
                    <a:pt x="4670" y="11475"/>
                    <a:pt x="6205" y="10208"/>
                  </a:cubicBezTo>
                  <a:cubicBezTo>
                    <a:pt x="6838" y="9707"/>
                    <a:pt x="7472" y="9207"/>
                    <a:pt x="8006" y="8840"/>
                  </a:cubicBezTo>
                  <a:cubicBezTo>
                    <a:pt x="8673" y="8406"/>
                    <a:pt x="9173" y="8239"/>
                    <a:pt x="9574" y="8139"/>
                  </a:cubicBezTo>
                  <a:cubicBezTo>
                    <a:pt x="10374" y="7873"/>
                    <a:pt x="10975" y="7706"/>
                    <a:pt x="12175" y="6071"/>
                  </a:cubicBezTo>
                  <a:cubicBezTo>
                    <a:pt x="14043" y="3536"/>
                    <a:pt x="12776" y="34"/>
                    <a:pt x="1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252850" y="1392663"/>
              <a:ext cx="59225" cy="201000"/>
            </a:xfrm>
            <a:custGeom>
              <a:avLst/>
              <a:gdLst/>
              <a:ahLst/>
              <a:cxnLst/>
              <a:rect l="l" t="t" r="r" b="b"/>
              <a:pathLst>
                <a:path w="2369" h="8040" extrusionOk="0">
                  <a:moveTo>
                    <a:pt x="1835" y="1"/>
                  </a:moveTo>
                  <a:lnTo>
                    <a:pt x="301" y="1001"/>
                  </a:lnTo>
                  <a:cubicBezTo>
                    <a:pt x="334" y="1001"/>
                    <a:pt x="2135" y="1568"/>
                    <a:pt x="1035" y="3470"/>
                  </a:cubicBezTo>
                  <a:cubicBezTo>
                    <a:pt x="1" y="5438"/>
                    <a:pt x="801" y="8006"/>
                    <a:pt x="801" y="8040"/>
                  </a:cubicBezTo>
                  <a:lnTo>
                    <a:pt x="1035" y="8040"/>
                  </a:lnTo>
                  <a:cubicBezTo>
                    <a:pt x="1001" y="7973"/>
                    <a:pt x="267" y="5471"/>
                    <a:pt x="1302" y="3570"/>
                  </a:cubicBezTo>
                  <a:cubicBezTo>
                    <a:pt x="2369" y="1669"/>
                    <a:pt x="1869" y="67"/>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98575" y="1429288"/>
              <a:ext cx="115100" cy="221925"/>
            </a:xfrm>
            <a:custGeom>
              <a:avLst/>
              <a:gdLst/>
              <a:ahLst/>
              <a:cxnLst/>
              <a:rect l="l" t="t" r="r" b="b"/>
              <a:pathLst>
                <a:path w="4604" h="8877" extrusionOk="0">
                  <a:moveTo>
                    <a:pt x="386" y="0"/>
                  </a:moveTo>
                  <a:cubicBezTo>
                    <a:pt x="158" y="0"/>
                    <a:pt x="25" y="79"/>
                    <a:pt x="1" y="103"/>
                  </a:cubicBezTo>
                  <a:lnTo>
                    <a:pt x="201" y="237"/>
                  </a:lnTo>
                  <a:cubicBezTo>
                    <a:pt x="201" y="237"/>
                    <a:pt x="201" y="537"/>
                    <a:pt x="501" y="604"/>
                  </a:cubicBezTo>
                  <a:cubicBezTo>
                    <a:pt x="868" y="704"/>
                    <a:pt x="1702" y="637"/>
                    <a:pt x="2636" y="2038"/>
                  </a:cubicBezTo>
                  <a:cubicBezTo>
                    <a:pt x="4337" y="4540"/>
                    <a:pt x="3670" y="8743"/>
                    <a:pt x="3670" y="8776"/>
                  </a:cubicBezTo>
                  <a:lnTo>
                    <a:pt x="3937" y="8876"/>
                  </a:lnTo>
                  <a:cubicBezTo>
                    <a:pt x="3937" y="8676"/>
                    <a:pt x="4604" y="4507"/>
                    <a:pt x="2836" y="1971"/>
                  </a:cubicBezTo>
                  <a:cubicBezTo>
                    <a:pt x="2035" y="871"/>
                    <a:pt x="1301" y="204"/>
                    <a:pt x="668" y="37"/>
                  </a:cubicBezTo>
                  <a:cubicBezTo>
                    <a:pt x="562" y="10"/>
                    <a:pt x="468"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63775" y="1416013"/>
              <a:ext cx="93425" cy="175150"/>
            </a:xfrm>
            <a:custGeom>
              <a:avLst/>
              <a:gdLst/>
              <a:ahLst/>
              <a:cxnLst/>
              <a:rect l="l" t="t" r="r" b="b"/>
              <a:pathLst>
                <a:path w="3737" h="7006" extrusionOk="0">
                  <a:moveTo>
                    <a:pt x="2936" y="1"/>
                  </a:moveTo>
                  <a:cubicBezTo>
                    <a:pt x="2936" y="67"/>
                    <a:pt x="3436" y="4404"/>
                    <a:pt x="0" y="6839"/>
                  </a:cubicBezTo>
                  <a:lnTo>
                    <a:pt x="200" y="7006"/>
                  </a:lnTo>
                  <a:cubicBezTo>
                    <a:pt x="3703" y="4471"/>
                    <a:pt x="3736" y="334"/>
                    <a:pt x="3736" y="301"/>
                  </a:cubicBezTo>
                  <a:lnTo>
                    <a:pt x="2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62100" y="1459388"/>
              <a:ext cx="147625" cy="177650"/>
            </a:xfrm>
            <a:custGeom>
              <a:avLst/>
              <a:gdLst/>
              <a:ahLst/>
              <a:cxnLst/>
              <a:rect l="l" t="t" r="r" b="b"/>
              <a:pathLst>
                <a:path w="5905" h="7106" extrusionOk="0">
                  <a:moveTo>
                    <a:pt x="5271" y="0"/>
                  </a:moveTo>
                  <a:cubicBezTo>
                    <a:pt x="5237" y="34"/>
                    <a:pt x="4137" y="5004"/>
                    <a:pt x="0" y="6939"/>
                  </a:cubicBezTo>
                  <a:lnTo>
                    <a:pt x="167" y="7105"/>
                  </a:lnTo>
                  <a:cubicBezTo>
                    <a:pt x="4337" y="5104"/>
                    <a:pt x="5905" y="701"/>
                    <a:pt x="5905" y="667"/>
                  </a:cubicBezTo>
                  <a:lnTo>
                    <a:pt x="5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51250" y="1578638"/>
              <a:ext cx="136800" cy="85075"/>
            </a:xfrm>
            <a:custGeom>
              <a:avLst/>
              <a:gdLst/>
              <a:ahLst/>
              <a:cxnLst/>
              <a:rect l="l" t="t" r="r" b="b"/>
              <a:pathLst>
                <a:path w="5472" h="3403" extrusionOk="0">
                  <a:moveTo>
                    <a:pt x="5405" y="0"/>
                  </a:moveTo>
                  <a:cubicBezTo>
                    <a:pt x="5371" y="0"/>
                    <a:pt x="2269" y="2736"/>
                    <a:pt x="1" y="3236"/>
                  </a:cubicBezTo>
                  <a:lnTo>
                    <a:pt x="101" y="3403"/>
                  </a:lnTo>
                  <a:cubicBezTo>
                    <a:pt x="2402" y="2936"/>
                    <a:pt x="5371" y="934"/>
                    <a:pt x="5471" y="834"/>
                  </a:cubicBezTo>
                  <a:lnTo>
                    <a:pt x="5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278700" y="1556963"/>
              <a:ext cx="98425" cy="151800"/>
            </a:xfrm>
            <a:custGeom>
              <a:avLst/>
              <a:gdLst/>
              <a:ahLst/>
              <a:cxnLst/>
              <a:rect l="l" t="t" r="r" b="b"/>
              <a:pathLst>
                <a:path w="3937" h="6072" extrusionOk="0">
                  <a:moveTo>
                    <a:pt x="2269" y="234"/>
                  </a:moveTo>
                  <a:lnTo>
                    <a:pt x="3003" y="500"/>
                  </a:lnTo>
                  <a:cubicBezTo>
                    <a:pt x="3270" y="567"/>
                    <a:pt x="3403" y="867"/>
                    <a:pt x="3436" y="1201"/>
                  </a:cubicBezTo>
                  <a:lnTo>
                    <a:pt x="3436" y="1301"/>
                  </a:lnTo>
                  <a:cubicBezTo>
                    <a:pt x="3470" y="1668"/>
                    <a:pt x="3403" y="2135"/>
                    <a:pt x="3336" y="2335"/>
                  </a:cubicBezTo>
                  <a:lnTo>
                    <a:pt x="3336" y="2368"/>
                  </a:lnTo>
                  <a:lnTo>
                    <a:pt x="3403" y="2402"/>
                  </a:lnTo>
                  <a:cubicBezTo>
                    <a:pt x="3570" y="2535"/>
                    <a:pt x="3637" y="2702"/>
                    <a:pt x="3670" y="2869"/>
                  </a:cubicBezTo>
                  <a:lnTo>
                    <a:pt x="3670" y="2902"/>
                  </a:lnTo>
                  <a:cubicBezTo>
                    <a:pt x="3670" y="3002"/>
                    <a:pt x="3670" y="3036"/>
                    <a:pt x="3637" y="3136"/>
                  </a:cubicBezTo>
                  <a:cubicBezTo>
                    <a:pt x="3570" y="3402"/>
                    <a:pt x="3336" y="3736"/>
                    <a:pt x="3003" y="4036"/>
                  </a:cubicBezTo>
                  <a:lnTo>
                    <a:pt x="2903" y="4170"/>
                  </a:lnTo>
                  <a:cubicBezTo>
                    <a:pt x="2736" y="4336"/>
                    <a:pt x="2569" y="4470"/>
                    <a:pt x="2402" y="4570"/>
                  </a:cubicBezTo>
                  <a:cubicBezTo>
                    <a:pt x="2903" y="4136"/>
                    <a:pt x="2936" y="3869"/>
                    <a:pt x="2903" y="3703"/>
                  </a:cubicBezTo>
                  <a:cubicBezTo>
                    <a:pt x="2836" y="3536"/>
                    <a:pt x="2669" y="3436"/>
                    <a:pt x="2569" y="3369"/>
                  </a:cubicBezTo>
                  <a:cubicBezTo>
                    <a:pt x="2502" y="3369"/>
                    <a:pt x="2469" y="3336"/>
                    <a:pt x="2469" y="3302"/>
                  </a:cubicBezTo>
                  <a:cubicBezTo>
                    <a:pt x="2236" y="3102"/>
                    <a:pt x="2336" y="2535"/>
                    <a:pt x="2502" y="1968"/>
                  </a:cubicBezTo>
                  <a:cubicBezTo>
                    <a:pt x="2569" y="1768"/>
                    <a:pt x="2502" y="1534"/>
                    <a:pt x="2336" y="1368"/>
                  </a:cubicBezTo>
                  <a:cubicBezTo>
                    <a:pt x="2102" y="1134"/>
                    <a:pt x="1735" y="1001"/>
                    <a:pt x="1468" y="967"/>
                  </a:cubicBezTo>
                  <a:lnTo>
                    <a:pt x="2269" y="234"/>
                  </a:lnTo>
                  <a:close/>
                  <a:moveTo>
                    <a:pt x="2102" y="0"/>
                  </a:moveTo>
                  <a:lnTo>
                    <a:pt x="2069" y="33"/>
                  </a:lnTo>
                  <a:lnTo>
                    <a:pt x="1168" y="801"/>
                  </a:lnTo>
                  <a:lnTo>
                    <a:pt x="935" y="1034"/>
                  </a:lnTo>
                  <a:lnTo>
                    <a:pt x="1168" y="1067"/>
                  </a:lnTo>
                  <a:cubicBezTo>
                    <a:pt x="1168" y="1067"/>
                    <a:pt x="1835" y="1168"/>
                    <a:pt x="2136" y="1468"/>
                  </a:cubicBezTo>
                  <a:cubicBezTo>
                    <a:pt x="2269" y="1601"/>
                    <a:pt x="2302" y="1701"/>
                    <a:pt x="2269" y="1868"/>
                  </a:cubicBezTo>
                  <a:cubicBezTo>
                    <a:pt x="2069" y="2669"/>
                    <a:pt x="1969" y="3136"/>
                    <a:pt x="2302" y="3369"/>
                  </a:cubicBezTo>
                  <a:cubicBezTo>
                    <a:pt x="2336" y="3402"/>
                    <a:pt x="2402" y="3469"/>
                    <a:pt x="2436" y="3469"/>
                  </a:cubicBezTo>
                  <a:cubicBezTo>
                    <a:pt x="2569" y="3536"/>
                    <a:pt x="2636" y="3569"/>
                    <a:pt x="2636" y="3669"/>
                  </a:cubicBezTo>
                  <a:cubicBezTo>
                    <a:pt x="2736" y="3970"/>
                    <a:pt x="1268" y="5004"/>
                    <a:pt x="1" y="5971"/>
                  </a:cubicBezTo>
                  <a:lnTo>
                    <a:pt x="434" y="6071"/>
                  </a:lnTo>
                  <a:lnTo>
                    <a:pt x="1068" y="5704"/>
                  </a:lnTo>
                  <a:cubicBezTo>
                    <a:pt x="1135" y="5704"/>
                    <a:pt x="1302" y="5637"/>
                    <a:pt x="1568" y="5471"/>
                  </a:cubicBezTo>
                  <a:cubicBezTo>
                    <a:pt x="2002" y="5170"/>
                    <a:pt x="2736" y="4703"/>
                    <a:pt x="3236" y="4203"/>
                  </a:cubicBezTo>
                  <a:lnTo>
                    <a:pt x="3503" y="3936"/>
                  </a:lnTo>
                  <a:cubicBezTo>
                    <a:pt x="3770" y="3636"/>
                    <a:pt x="3937" y="3302"/>
                    <a:pt x="3937" y="3002"/>
                  </a:cubicBezTo>
                  <a:lnTo>
                    <a:pt x="3937" y="2969"/>
                  </a:lnTo>
                  <a:cubicBezTo>
                    <a:pt x="3937" y="2869"/>
                    <a:pt x="3937" y="2835"/>
                    <a:pt x="3903" y="2769"/>
                  </a:cubicBezTo>
                  <a:cubicBezTo>
                    <a:pt x="3837" y="2602"/>
                    <a:pt x="3770" y="2468"/>
                    <a:pt x="3603" y="2335"/>
                  </a:cubicBezTo>
                  <a:cubicBezTo>
                    <a:pt x="3637" y="2168"/>
                    <a:pt x="3737" y="1768"/>
                    <a:pt x="3670" y="1301"/>
                  </a:cubicBezTo>
                  <a:cubicBezTo>
                    <a:pt x="3670" y="1201"/>
                    <a:pt x="3637" y="1134"/>
                    <a:pt x="3637" y="1034"/>
                  </a:cubicBezTo>
                  <a:cubicBezTo>
                    <a:pt x="3570" y="767"/>
                    <a:pt x="3403" y="467"/>
                    <a:pt x="3070" y="334"/>
                  </a:cubicBezTo>
                  <a:lnTo>
                    <a:pt x="2336" y="100"/>
                  </a:lnTo>
                  <a:lnTo>
                    <a:pt x="2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14575" y="1562788"/>
              <a:ext cx="57550" cy="109275"/>
            </a:xfrm>
            <a:custGeom>
              <a:avLst/>
              <a:gdLst/>
              <a:ahLst/>
              <a:cxnLst/>
              <a:rect l="l" t="t" r="r" b="b"/>
              <a:pathLst>
                <a:path w="2302" h="4371" extrusionOk="0">
                  <a:moveTo>
                    <a:pt x="767" y="1"/>
                  </a:moveTo>
                  <a:lnTo>
                    <a:pt x="0" y="734"/>
                  </a:lnTo>
                  <a:cubicBezTo>
                    <a:pt x="267" y="768"/>
                    <a:pt x="667" y="901"/>
                    <a:pt x="901" y="1135"/>
                  </a:cubicBezTo>
                  <a:cubicBezTo>
                    <a:pt x="1067" y="1301"/>
                    <a:pt x="1101" y="1535"/>
                    <a:pt x="1067" y="1735"/>
                  </a:cubicBezTo>
                  <a:cubicBezTo>
                    <a:pt x="901" y="2302"/>
                    <a:pt x="801" y="2869"/>
                    <a:pt x="1034" y="3069"/>
                  </a:cubicBezTo>
                  <a:cubicBezTo>
                    <a:pt x="1034" y="3103"/>
                    <a:pt x="1067" y="3136"/>
                    <a:pt x="1134" y="3136"/>
                  </a:cubicBezTo>
                  <a:cubicBezTo>
                    <a:pt x="1234" y="3203"/>
                    <a:pt x="1401" y="3303"/>
                    <a:pt x="1434" y="3470"/>
                  </a:cubicBezTo>
                  <a:cubicBezTo>
                    <a:pt x="1501" y="3636"/>
                    <a:pt x="1434" y="3903"/>
                    <a:pt x="1001" y="4370"/>
                  </a:cubicBezTo>
                  <a:cubicBezTo>
                    <a:pt x="1668" y="3870"/>
                    <a:pt x="2302" y="3236"/>
                    <a:pt x="2268" y="2636"/>
                  </a:cubicBezTo>
                  <a:cubicBezTo>
                    <a:pt x="2235" y="2469"/>
                    <a:pt x="2168" y="2302"/>
                    <a:pt x="2001" y="2135"/>
                  </a:cubicBezTo>
                  <a:lnTo>
                    <a:pt x="1968" y="2102"/>
                  </a:lnTo>
                  <a:lnTo>
                    <a:pt x="1968" y="2069"/>
                  </a:lnTo>
                  <a:cubicBezTo>
                    <a:pt x="2035" y="1635"/>
                    <a:pt x="2168" y="468"/>
                    <a:pt x="1568" y="267"/>
                  </a:cubicBez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210325" y="1601138"/>
              <a:ext cx="98425" cy="135125"/>
            </a:xfrm>
            <a:custGeom>
              <a:avLst/>
              <a:gdLst/>
              <a:ahLst/>
              <a:cxnLst/>
              <a:rect l="l" t="t" r="r" b="b"/>
              <a:pathLst>
                <a:path w="3937" h="5405" extrusionOk="0">
                  <a:moveTo>
                    <a:pt x="1835" y="234"/>
                  </a:moveTo>
                  <a:cubicBezTo>
                    <a:pt x="2035" y="335"/>
                    <a:pt x="2802" y="601"/>
                    <a:pt x="3136" y="1068"/>
                  </a:cubicBezTo>
                  <a:cubicBezTo>
                    <a:pt x="3303" y="1269"/>
                    <a:pt x="3336" y="1535"/>
                    <a:pt x="3203" y="1769"/>
                  </a:cubicBezTo>
                  <a:lnTo>
                    <a:pt x="2836" y="2536"/>
                  </a:lnTo>
                  <a:cubicBezTo>
                    <a:pt x="2502" y="3103"/>
                    <a:pt x="2202" y="3670"/>
                    <a:pt x="2469" y="4004"/>
                  </a:cubicBezTo>
                  <a:cubicBezTo>
                    <a:pt x="2536" y="4104"/>
                    <a:pt x="2636" y="4204"/>
                    <a:pt x="2802" y="4237"/>
                  </a:cubicBezTo>
                  <a:lnTo>
                    <a:pt x="2836" y="4237"/>
                  </a:lnTo>
                  <a:cubicBezTo>
                    <a:pt x="3369" y="4437"/>
                    <a:pt x="3703" y="4738"/>
                    <a:pt x="3703" y="4938"/>
                  </a:cubicBezTo>
                  <a:cubicBezTo>
                    <a:pt x="3703" y="5038"/>
                    <a:pt x="3703" y="5071"/>
                    <a:pt x="3570" y="5105"/>
                  </a:cubicBezTo>
                  <a:cubicBezTo>
                    <a:pt x="3369" y="5138"/>
                    <a:pt x="3003" y="5238"/>
                    <a:pt x="2702" y="5271"/>
                  </a:cubicBezTo>
                  <a:lnTo>
                    <a:pt x="2702" y="5038"/>
                  </a:lnTo>
                  <a:cubicBezTo>
                    <a:pt x="2669" y="4838"/>
                    <a:pt x="2402" y="4604"/>
                    <a:pt x="1968" y="4404"/>
                  </a:cubicBezTo>
                  <a:cubicBezTo>
                    <a:pt x="1902" y="4404"/>
                    <a:pt x="1868" y="4371"/>
                    <a:pt x="1868" y="4371"/>
                  </a:cubicBezTo>
                  <a:cubicBezTo>
                    <a:pt x="1468" y="4204"/>
                    <a:pt x="1201" y="4037"/>
                    <a:pt x="1135" y="3870"/>
                  </a:cubicBezTo>
                  <a:cubicBezTo>
                    <a:pt x="968" y="3604"/>
                    <a:pt x="1135" y="3337"/>
                    <a:pt x="1335" y="2903"/>
                  </a:cubicBezTo>
                  <a:cubicBezTo>
                    <a:pt x="1401" y="2736"/>
                    <a:pt x="1535" y="2503"/>
                    <a:pt x="1635" y="2269"/>
                  </a:cubicBezTo>
                  <a:cubicBezTo>
                    <a:pt x="1802" y="1869"/>
                    <a:pt x="1735" y="1535"/>
                    <a:pt x="1501" y="1335"/>
                  </a:cubicBezTo>
                  <a:cubicBezTo>
                    <a:pt x="1301" y="1102"/>
                    <a:pt x="968" y="1035"/>
                    <a:pt x="701" y="1035"/>
                  </a:cubicBezTo>
                  <a:lnTo>
                    <a:pt x="1835" y="234"/>
                  </a:lnTo>
                  <a:close/>
                  <a:moveTo>
                    <a:pt x="1702" y="1"/>
                  </a:moveTo>
                  <a:lnTo>
                    <a:pt x="1668" y="34"/>
                  </a:lnTo>
                  <a:lnTo>
                    <a:pt x="234" y="1035"/>
                  </a:lnTo>
                  <a:lnTo>
                    <a:pt x="0" y="1202"/>
                  </a:lnTo>
                  <a:lnTo>
                    <a:pt x="467" y="1202"/>
                  </a:lnTo>
                  <a:cubicBezTo>
                    <a:pt x="567" y="1202"/>
                    <a:pt x="1068" y="1202"/>
                    <a:pt x="1335" y="1402"/>
                  </a:cubicBezTo>
                  <a:cubicBezTo>
                    <a:pt x="1501" y="1569"/>
                    <a:pt x="1535" y="1802"/>
                    <a:pt x="1368" y="2169"/>
                  </a:cubicBezTo>
                  <a:cubicBezTo>
                    <a:pt x="1268" y="2403"/>
                    <a:pt x="1168" y="2603"/>
                    <a:pt x="1068" y="2770"/>
                  </a:cubicBezTo>
                  <a:cubicBezTo>
                    <a:pt x="834" y="3237"/>
                    <a:pt x="668" y="3570"/>
                    <a:pt x="868" y="3870"/>
                  </a:cubicBezTo>
                  <a:cubicBezTo>
                    <a:pt x="1001" y="4071"/>
                    <a:pt x="1235" y="4237"/>
                    <a:pt x="1668" y="4437"/>
                  </a:cubicBezTo>
                  <a:cubicBezTo>
                    <a:pt x="1702" y="4437"/>
                    <a:pt x="1735" y="4504"/>
                    <a:pt x="1768" y="4504"/>
                  </a:cubicBezTo>
                  <a:cubicBezTo>
                    <a:pt x="2202" y="4671"/>
                    <a:pt x="2435" y="4838"/>
                    <a:pt x="2502" y="4971"/>
                  </a:cubicBezTo>
                  <a:cubicBezTo>
                    <a:pt x="2536" y="5138"/>
                    <a:pt x="2269" y="5271"/>
                    <a:pt x="2202" y="5338"/>
                  </a:cubicBezTo>
                  <a:lnTo>
                    <a:pt x="2269" y="5405"/>
                  </a:lnTo>
                  <a:cubicBezTo>
                    <a:pt x="2802" y="5338"/>
                    <a:pt x="3336" y="5238"/>
                    <a:pt x="3903" y="5105"/>
                  </a:cubicBezTo>
                  <a:cubicBezTo>
                    <a:pt x="3903" y="5071"/>
                    <a:pt x="3937" y="5038"/>
                    <a:pt x="3903" y="4938"/>
                  </a:cubicBezTo>
                  <a:cubicBezTo>
                    <a:pt x="3870" y="4704"/>
                    <a:pt x="3536" y="4371"/>
                    <a:pt x="3003" y="4104"/>
                  </a:cubicBezTo>
                  <a:cubicBezTo>
                    <a:pt x="2969" y="4071"/>
                    <a:pt x="2869" y="4071"/>
                    <a:pt x="2836" y="4037"/>
                  </a:cubicBezTo>
                  <a:cubicBezTo>
                    <a:pt x="2702" y="4004"/>
                    <a:pt x="2669" y="3937"/>
                    <a:pt x="2602" y="3870"/>
                  </a:cubicBezTo>
                  <a:cubicBezTo>
                    <a:pt x="2435" y="3604"/>
                    <a:pt x="2736" y="3070"/>
                    <a:pt x="3036" y="2569"/>
                  </a:cubicBezTo>
                  <a:cubicBezTo>
                    <a:pt x="3169" y="2336"/>
                    <a:pt x="3336" y="2069"/>
                    <a:pt x="3403" y="1802"/>
                  </a:cubicBezTo>
                  <a:cubicBezTo>
                    <a:pt x="3536" y="1535"/>
                    <a:pt x="3503" y="1235"/>
                    <a:pt x="3303" y="935"/>
                  </a:cubicBezTo>
                  <a:cubicBezTo>
                    <a:pt x="2969" y="501"/>
                    <a:pt x="2335" y="201"/>
                    <a:pt x="2002" y="68"/>
                  </a:cubicBezTo>
                  <a:cubicBezTo>
                    <a:pt x="1868" y="34"/>
                    <a:pt x="1802" y="1"/>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227000" y="1606975"/>
              <a:ext cx="75075" cy="122903"/>
            </a:xfrm>
            <a:custGeom>
              <a:avLst/>
              <a:gdLst/>
              <a:ahLst/>
              <a:cxnLst/>
              <a:rect l="l" t="t" r="r" b="b"/>
              <a:pathLst>
                <a:path w="3003" h="5105" extrusionOk="0">
                  <a:moveTo>
                    <a:pt x="1135" y="0"/>
                  </a:moveTo>
                  <a:lnTo>
                    <a:pt x="1" y="801"/>
                  </a:lnTo>
                  <a:cubicBezTo>
                    <a:pt x="234" y="801"/>
                    <a:pt x="568" y="868"/>
                    <a:pt x="801" y="1101"/>
                  </a:cubicBezTo>
                  <a:cubicBezTo>
                    <a:pt x="1035" y="1301"/>
                    <a:pt x="1068" y="1635"/>
                    <a:pt x="901" y="2035"/>
                  </a:cubicBezTo>
                  <a:cubicBezTo>
                    <a:pt x="834" y="2269"/>
                    <a:pt x="701" y="2502"/>
                    <a:pt x="634" y="2669"/>
                  </a:cubicBezTo>
                  <a:cubicBezTo>
                    <a:pt x="401" y="3103"/>
                    <a:pt x="234" y="3370"/>
                    <a:pt x="401" y="3636"/>
                  </a:cubicBezTo>
                  <a:cubicBezTo>
                    <a:pt x="501" y="3803"/>
                    <a:pt x="734" y="3970"/>
                    <a:pt x="1168" y="4137"/>
                  </a:cubicBezTo>
                  <a:cubicBezTo>
                    <a:pt x="1702" y="4337"/>
                    <a:pt x="2002" y="4604"/>
                    <a:pt x="2035" y="4871"/>
                  </a:cubicBezTo>
                  <a:cubicBezTo>
                    <a:pt x="2035" y="4971"/>
                    <a:pt x="2035" y="5037"/>
                    <a:pt x="2002" y="5104"/>
                  </a:cubicBezTo>
                  <a:cubicBezTo>
                    <a:pt x="2269" y="5037"/>
                    <a:pt x="2669" y="4971"/>
                    <a:pt x="2869" y="4904"/>
                  </a:cubicBezTo>
                  <a:cubicBezTo>
                    <a:pt x="3003" y="4871"/>
                    <a:pt x="3003" y="4837"/>
                    <a:pt x="3003" y="4737"/>
                  </a:cubicBezTo>
                  <a:cubicBezTo>
                    <a:pt x="3003" y="4537"/>
                    <a:pt x="2669" y="4270"/>
                    <a:pt x="2135" y="4037"/>
                  </a:cubicBezTo>
                  <a:cubicBezTo>
                    <a:pt x="1935" y="3970"/>
                    <a:pt x="1835" y="3870"/>
                    <a:pt x="1735" y="3770"/>
                  </a:cubicBezTo>
                  <a:cubicBezTo>
                    <a:pt x="1502" y="3436"/>
                    <a:pt x="1802" y="2869"/>
                    <a:pt x="2135" y="2302"/>
                  </a:cubicBezTo>
                  <a:lnTo>
                    <a:pt x="2502" y="1535"/>
                  </a:lnTo>
                  <a:cubicBezTo>
                    <a:pt x="2636" y="1301"/>
                    <a:pt x="2569" y="1035"/>
                    <a:pt x="2402" y="834"/>
                  </a:cubicBezTo>
                  <a:cubicBezTo>
                    <a:pt x="2069" y="367"/>
                    <a:pt x="1335" y="101"/>
                    <a:pt x="1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120250" y="1528263"/>
              <a:ext cx="62575" cy="93800"/>
            </a:xfrm>
            <a:custGeom>
              <a:avLst/>
              <a:gdLst/>
              <a:ahLst/>
              <a:cxnLst/>
              <a:rect l="l" t="t" r="r" b="b"/>
              <a:pathLst>
                <a:path w="2503" h="3752" extrusionOk="0">
                  <a:moveTo>
                    <a:pt x="543" y="0"/>
                  </a:moveTo>
                  <a:cubicBezTo>
                    <a:pt x="421" y="0"/>
                    <a:pt x="313" y="78"/>
                    <a:pt x="234" y="247"/>
                  </a:cubicBezTo>
                  <a:cubicBezTo>
                    <a:pt x="1" y="614"/>
                    <a:pt x="268" y="2482"/>
                    <a:pt x="568" y="2816"/>
                  </a:cubicBezTo>
                  <a:cubicBezTo>
                    <a:pt x="568" y="2816"/>
                    <a:pt x="808" y="3751"/>
                    <a:pt x="1328" y="3751"/>
                  </a:cubicBezTo>
                  <a:cubicBezTo>
                    <a:pt x="1421" y="3751"/>
                    <a:pt x="1524" y="3721"/>
                    <a:pt x="1635" y="3650"/>
                  </a:cubicBezTo>
                  <a:cubicBezTo>
                    <a:pt x="2403" y="3183"/>
                    <a:pt x="2503" y="2015"/>
                    <a:pt x="1902" y="1815"/>
                  </a:cubicBezTo>
                  <a:cubicBezTo>
                    <a:pt x="1268" y="1582"/>
                    <a:pt x="1402" y="1015"/>
                    <a:pt x="1135" y="514"/>
                  </a:cubicBezTo>
                  <a:cubicBezTo>
                    <a:pt x="952" y="189"/>
                    <a:pt x="732"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136100" y="1435188"/>
              <a:ext cx="248550" cy="125225"/>
            </a:xfrm>
            <a:custGeom>
              <a:avLst/>
              <a:gdLst/>
              <a:ahLst/>
              <a:cxnLst/>
              <a:rect l="l" t="t" r="r" b="b"/>
              <a:pathLst>
                <a:path w="9942" h="5009" extrusionOk="0">
                  <a:moveTo>
                    <a:pt x="1668" y="1"/>
                  </a:moveTo>
                  <a:cubicBezTo>
                    <a:pt x="1669" y="1"/>
                    <a:pt x="2325" y="1969"/>
                    <a:pt x="1717" y="1969"/>
                  </a:cubicBezTo>
                  <a:cubicBezTo>
                    <a:pt x="1712" y="1969"/>
                    <a:pt x="1707" y="1969"/>
                    <a:pt x="1702" y="1969"/>
                  </a:cubicBezTo>
                  <a:cubicBezTo>
                    <a:pt x="1163" y="1884"/>
                    <a:pt x="479" y="1123"/>
                    <a:pt x="225" y="1123"/>
                  </a:cubicBezTo>
                  <a:cubicBezTo>
                    <a:pt x="180" y="1123"/>
                    <a:pt x="149" y="1147"/>
                    <a:pt x="134" y="1202"/>
                  </a:cubicBezTo>
                  <a:cubicBezTo>
                    <a:pt x="1" y="1569"/>
                    <a:pt x="368" y="2503"/>
                    <a:pt x="835" y="2636"/>
                  </a:cubicBezTo>
                  <a:cubicBezTo>
                    <a:pt x="1292" y="2734"/>
                    <a:pt x="2005" y="4974"/>
                    <a:pt x="2629" y="4974"/>
                  </a:cubicBezTo>
                  <a:cubicBezTo>
                    <a:pt x="2643" y="4974"/>
                    <a:pt x="2656" y="4973"/>
                    <a:pt x="2669" y="4971"/>
                  </a:cubicBezTo>
                  <a:cubicBezTo>
                    <a:pt x="3329" y="4806"/>
                    <a:pt x="3434" y="3236"/>
                    <a:pt x="3954" y="3236"/>
                  </a:cubicBezTo>
                  <a:cubicBezTo>
                    <a:pt x="3959" y="3236"/>
                    <a:pt x="3965" y="3236"/>
                    <a:pt x="3970" y="3237"/>
                  </a:cubicBezTo>
                  <a:cubicBezTo>
                    <a:pt x="4463" y="3298"/>
                    <a:pt x="4899" y="5009"/>
                    <a:pt x="5488" y="5009"/>
                  </a:cubicBezTo>
                  <a:cubicBezTo>
                    <a:pt x="5537" y="5009"/>
                    <a:pt x="5587" y="4997"/>
                    <a:pt x="5638" y="4971"/>
                  </a:cubicBezTo>
                  <a:cubicBezTo>
                    <a:pt x="6259" y="4661"/>
                    <a:pt x="7140" y="1922"/>
                    <a:pt x="7447" y="1922"/>
                  </a:cubicBezTo>
                  <a:cubicBezTo>
                    <a:pt x="7470" y="1922"/>
                    <a:pt x="7490" y="1937"/>
                    <a:pt x="7506" y="1969"/>
                  </a:cubicBezTo>
                  <a:cubicBezTo>
                    <a:pt x="7739" y="2403"/>
                    <a:pt x="8373" y="4504"/>
                    <a:pt x="8373" y="4504"/>
                  </a:cubicBezTo>
                  <a:cubicBezTo>
                    <a:pt x="8373" y="4504"/>
                    <a:pt x="9941" y="2369"/>
                    <a:pt x="9541" y="368"/>
                  </a:cubicBezTo>
                  <a:cubicBezTo>
                    <a:pt x="9541" y="368"/>
                    <a:pt x="9532" y="367"/>
                    <a:pt x="9517" y="367"/>
                  </a:cubicBezTo>
                  <a:cubicBezTo>
                    <a:pt x="9417" y="367"/>
                    <a:pt x="9015" y="417"/>
                    <a:pt x="8840" y="1202"/>
                  </a:cubicBezTo>
                  <a:cubicBezTo>
                    <a:pt x="8677" y="1963"/>
                    <a:pt x="8558" y="2569"/>
                    <a:pt x="8340" y="2569"/>
                  </a:cubicBezTo>
                  <a:cubicBezTo>
                    <a:pt x="8290" y="2569"/>
                    <a:pt x="8235" y="2537"/>
                    <a:pt x="8173" y="2469"/>
                  </a:cubicBezTo>
                  <a:cubicBezTo>
                    <a:pt x="7869" y="2105"/>
                    <a:pt x="7981" y="107"/>
                    <a:pt x="7599" y="107"/>
                  </a:cubicBezTo>
                  <a:cubicBezTo>
                    <a:pt x="7562" y="107"/>
                    <a:pt x="7520" y="126"/>
                    <a:pt x="7473" y="168"/>
                  </a:cubicBezTo>
                  <a:cubicBezTo>
                    <a:pt x="6939" y="635"/>
                    <a:pt x="6839" y="3036"/>
                    <a:pt x="6338" y="3170"/>
                  </a:cubicBezTo>
                  <a:cubicBezTo>
                    <a:pt x="6210" y="3204"/>
                    <a:pt x="6047" y="3225"/>
                    <a:pt x="5867" y="3225"/>
                  </a:cubicBezTo>
                  <a:cubicBezTo>
                    <a:pt x="5347" y="3225"/>
                    <a:pt x="4693" y="3048"/>
                    <a:pt x="4370" y="2503"/>
                  </a:cubicBezTo>
                  <a:cubicBezTo>
                    <a:pt x="4009" y="1864"/>
                    <a:pt x="4203" y="832"/>
                    <a:pt x="3970" y="832"/>
                  </a:cubicBezTo>
                  <a:cubicBezTo>
                    <a:pt x="3923" y="832"/>
                    <a:pt x="3859" y="873"/>
                    <a:pt x="3770" y="968"/>
                  </a:cubicBezTo>
                  <a:cubicBezTo>
                    <a:pt x="3215" y="1491"/>
                    <a:pt x="3651" y="2972"/>
                    <a:pt x="3137" y="2972"/>
                  </a:cubicBezTo>
                  <a:cubicBezTo>
                    <a:pt x="3126" y="2972"/>
                    <a:pt x="3115" y="2971"/>
                    <a:pt x="3103" y="2970"/>
                  </a:cubicBezTo>
                  <a:cubicBezTo>
                    <a:pt x="2469" y="2870"/>
                    <a:pt x="2035" y="368"/>
                    <a:pt x="2035" y="368"/>
                  </a:cubicBezTo>
                  <a:lnTo>
                    <a:pt x="1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1025" y="1480238"/>
              <a:ext cx="59225" cy="248525"/>
            </a:xfrm>
            <a:custGeom>
              <a:avLst/>
              <a:gdLst/>
              <a:ahLst/>
              <a:cxnLst/>
              <a:rect l="l" t="t" r="r" b="b"/>
              <a:pathLst>
                <a:path w="2369" h="9941" extrusionOk="0">
                  <a:moveTo>
                    <a:pt x="2135" y="0"/>
                  </a:moveTo>
                  <a:cubicBezTo>
                    <a:pt x="2135" y="34"/>
                    <a:pt x="1302" y="1668"/>
                    <a:pt x="267" y="2202"/>
                  </a:cubicBezTo>
                  <a:lnTo>
                    <a:pt x="234" y="2202"/>
                  </a:lnTo>
                  <a:lnTo>
                    <a:pt x="1" y="2769"/>
                  </a:lnTo>
                  <a:lnTo>
                    <a:pt x="401" y="9907"/>
                  </a:lnTo>
                  <a:lnTo>
                    <a:pt x="668" y="9941"/>
                  </a:lnTo>
                  <a:lnTo>
                    <a:pt x="234" y="3069"/>
                  </a:lnTo>
                  <a:cubicBezTo>
                    <a:pt x="234" y="2902"/>
                    <a:pt x="267" y="2769"/>
                    <a:pt x="368" y="2669"/>
                  </a:cubicBezTo>
                  <a:cubicBezTo>
                    <a:pt x="835" y="2068"/>
                    <a:pt x="2336" y="100"/>
                    <a:pt x="2369" y="67"/>
                  </a:cubicBezTo>
                  <a:lnTo>
                    <a:pt x="2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6500" y="1397663"/>
              <a:ext cx="46725" cy="141800"/>
            </a:xfrm>
            <a:custGeom>
              <a:avLst/>
              <a:gdLst/>
              <a:ahLst/>
              <a:cxnLst/>
              <a:rect l="l" t="t" r="r" b="b"/>
              <a:pathLst>
                <a:path w="1869" h="5672" extrusionOk="0">
                  <a:moveTo>
                    <a:pt x="334" y="1"/>
                  </a:moveTo>
                  <a:cubicBezTo>
                    <a:pt x="334" y="1"/>
                    <a:pt x="1" y="2236"/>
                    <a:pt x="67" y="3503"/>
                  </a:cubicBezTo>
                  <a:cubicBezTo>
                    <a:pt x="201" y="4804"/>
                    <a:pt x="1702" y="5638"/>
                    <a:pt x="1802" y="5672"/>
                  </a:cubicBezTo>
                  <a:lnTo>
                    <a:pt x="1869" y="5538"/>
                  </a:lnTo>
                  <a:cubicBezTo>
                    <a:pt x="1869" y="5538"/>
                    <a:pt x="401" y="4738"/>
                    <a:pt x="334" y="3570"/>
                  </a:cubicBezTo>
                  <a:cubicBezTo>
                    <a:pt x="234" y="2336"/>
                    <a:pt x="568" y="134"/>
                    <a:pt x="568" y="68"/>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225825" y="1365988"/>
              <a:ext cx="252700" cy="351925"/>
            </a:xfrm>
            <a:custGeom>
              <a:avLst/>
              <a:gdLst/>
              <a:ahLst/>
              <a:cxnLst/>
              <a:rect l="l" t="t" r="r" b="b"/>
              <a:pathLst>
                <a:path w="10108" h="14077" extrusionOk="0">
                  <a:moveTo>
                    <a:pt x="2169" y="0"/>
                  </a:moveTo>
                  <a:lnTo>
                    <a:pt x="1635" y="501"/>
                  </a:lnTo>
                  <a:lnTo>
                    <a:pt x="1769" y="634"/>
                  </a:lnTo>
                  <a:cubicBezTo>
                    <a:pt x="3303" y="2235"/>
                    <a:pt x="4904" y="3970"/>
                    <a:pt x="4904" y="4237"/>
                  </a:cubicBezTo>
                  <a:cubicBezTo>
                    <a:pt x="4804" y="4904"/>
                    <a:pt x="4737" y="5171"/>
                    <a:pt x="4637" y="5237"/>
                  </a:cubicBezTo>
                  <a:cubicBezTo>
                    <a:pt x="4270" y="4970"/>
                    <a:pt x="1235" y="2902"/>
                    <a:pt x="468" y="2435"/>
                  </a:cubicBezTo>
                  <a:lnTo>
                    <a:pt x="301" y="2335"/>
                  </a:lnTo>
                  <a:lnTo>
                    <a:pt x="1" y="3002"/>
                  </a:lnTo>
                  <a:cubicBezTo>
                    <a:pt x="67" y="3069"/>
                    <a:pt x="3970" y="5104"/>
                    <a:pt x="4470" y="5404"/>
                  </a:cubicBezTo>
                  <a:cubicBezTo>
                    <a:pt x="4470" y="5404"/>
                    <a:pt x="4504" y="5404"/>
                    <a:pt x="4504" y="5437"/>
                  </a:cubicBezTo>
                  <a:cubicBezTo>
                    <a:pt x="4571" y="5471"/>
                    <a:pt x="4637" y="5471"/>
                    <a:pt x="4737" y="5471"/>
                  </a:cubicBezTo>
                  <a:lnTo>
                    <a:pt x="4771" y="5471"/>
                  </a:lnTo>
                  <a:cubicBezTo>
                    <a:pt x="4837" y="5437"/>
                    <a:pt x="5004" y="5304"/>
                    <a:pt x="5138" y="4337"/>
                  </a:cubicBezTo>
                  <a:cubicBezTo>
                    <a:pt x="5138" y="4237"/>
                    <a:pt x="6472" y="4370"/>
                    <a:pt x="6739" y="4137"/>
                  </a:cubicBezTo>
                  <a:cubicBezTo>
                    <a:pt x="6798" y="4058"/>
                    <a:pt x="6845" y="3968"/>
                    <a:pt x="6928" y="3968"/>
                  </a:cubicBezTo>
                  <a:cubicBezTo>
                    <a:pt x="6986" y="3968"/>
                    <a:pt x="7062" y="4013"/>
                    <a:pt x="7172" y="4137"/>
                  </a:cubicBezTo>
                  <a:cubicBezTo>
                    <a:pt x="7773" y="4770"/>
                    <a:pt x="8640" y="4870"/>
                    <a:pt x="8974" y="4937"/>
                  </a:cubicBezTo>
                  <a:lnTo>
                    <a:pt x="9140" y="5504"/>
                  </a:lnTo>
                  <a:lnTo>
                    <a:pt x="9174" y="5604"/>
                  </a:lnTo>
                  <a:cubicBezTo>
                    <a:pt x="9107" y="5671"/>
                    <a:pt x="8840" y="5838"/>
                    <a:pt x="8507" y="6271"/>
                  </a:cubicBezTo>
                  <a:cubicBezTo>
                    <a:pt x="8473" y="6338"/>
                    <a:pt x="8440" y="6505"/>
                    <a:pt x="8440" y="6772"/>
                  </a:cubicBezTo>
                  <a:cubicBezTo>
                    <a:pt x="8473" y="7506"/>
                    <a:pt x="8774" y="9007"/>
                    <a:pt x="9074" y="10441"/>
                  </a:cubicBezTo>
                  <a:cubicBezTo>
                    <a:pt x="9341" y="11809"/>
                    <a:pt x="9674" y="13176"/>
                    <a:pt x="9841" y="13777"/>
                  </a:cubicBezTo>
                  <a:cubicBezTo>
                    <a:pt x="9841" y="13810"/>
                    <a:pt x="9841" y="13810"/>
                    <a:pt x="9908" y="13843"/>
                  </a:cubicBezTo>
                  <a:lnTo>
                    <a:pt x="9908" y="13910"/>
                  </a:lnTo>
                  <a:cubicBezTo>
                    <a:pt x="9908" y="13977"/>
                    <a:pt x="9941" y="14010"/>
                    <a:pt x="9941" y="14077"/>
                  </a:cubicBezTo>
                  <a:lnTo>
                    <a:pt x="10008" y="14010"/>
                  </a:lnTo>
                  <a:lnTo>
                    <a:pt x="10108" y="14010"/>
                  </a:lnTo>
                  <a:lnTo>
                    <a:pt x="10108" y="13944"/>
                  </a:lnTo>
                  <a:cubicBezTo>
                    <a:pt x="9341" y="11008"/>
                    <a:pt x="8407" y="6672"/>
                    <a:pt x="8673" y="6338"/>
                  </a:cubicBezTo>
                  <a:cubicBezTo>
                    <a:pt x="8940" y="6005"/>
                    <a:pt x="9140" y="5838"/>
                    <a:pt x="9274" y="5771"/>
                  </a:cubicBezTo>
                  <a:lnTo>
                    <a:pt x="9341" y="5671"/>
                  </a:lnTo>
                  <a:lnTo>
                    <a:pt x="9407" y="5638"/>
                  </a:lnTo>
                  <a:lnTo>
                    <a:pt x="9307" y="5404"/>
                  </a:lnTo>
                  <a:lnTo>
                    <a:pt x="9140" y="4770"/>
                  </a:lnTo>
                  <a:lnTo>
                    <a:pt x="9107" y="4670"/>
                  </a:lnTo>
                  <a:lnTo>
                    <a:pt x="8907" y="4670"/>
                  </a:lnTo>
                  <a:cubicBezTo>
                    <a:pt x="8607" y="4637"/>
                    <a:pt x="7773" y="4503"/>
                    <a:pt x="7306" y="3970"/>
                  </a:cubicBezTo>
                  <a:cubicBezTo>
                    <a:pt x="6672" y="3269"/>
                    <a:pt x="5805" y="634"/>
                    <a:pt x="5805" y="601"/>
                  </a:cubicBezTo>
                  <a:lnTo>
                    <a:pt x="5805" y="567"/>
                  </a:lnTo>
                  <a:lnTo>
                    <a:pt x="5805" y="501"/>
                  </a:lnTo>
                  <a:lnTo>
                    <a:pt x="5171" y="401"/>
                  </a:lnTo>
                  <a:lnTo>
                    <a:pt x="5171" y="434"/>
                  </a:lnTo>
                  <a:lnTo>
                    <a:pt x="5238" y="501"/>
                  </a:lnTo>
                  <a:cubicBezTo>
                    <a:pt x="5905" y="2068"/>
                    <a:pt x="6505" y="3736"/>
                    <a:pt x="6439" y="3903"/>
                  </a:cubicBezTo>
                  <a:cubicBezTo>
                    <a:pt x="6413" y="3920"/>
                    <a:pt x="6349" y="3929"/>
                    <a:pt x="6259" y="3929"/>
                  </a:cubicBezTo>
                  <a:cubicBezTo>
                    <a:pt x="6000" y="3929"/>
                    <a:pt x="5525" y="3860"/>
                    <a:pt x="5104" y="3736"/>
                  </a:cubicBezTo>
                  <a:lnTo>
                    <a:pt x="2302" y="167"/>
                  </a:lnTo>
                  <a:lnTo>
                    <a:pt x="2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115750" y="1498588"/>
              <a:ext cx="126800" cy="205150"/>
            </a:xfrm>
            <a:custGeom>
              <a:avLst/>
              <a:gdLst/>
              <a:ahLst/>
              <a:cxnLst/>
              <a:rect l="l" t="t" r="r" b="b"/>
              <a:pathLst>
                <a:path w="5072" h="8206" extrusionOk="0">
                  <a:moveTo>
                    <a:pt x="1" y="0"/>
                  </a:moveTo>
                  <a:cubicBezTo>
                    <a:pt x="1" y="0"/>
                    <a:pt x="368" y="967"/>
                    <a:pt x="568" y="1701"/>
                  </a:cubicBezTo>
                  <a:cubicBezTo>
                    <a:pt x="701" y="2202"/>
                    <a:pt x="1168" y="2769"/>
                    <a:pt x="1835" y="3503"/>
                  </a:cubicBezTo>
                  <a:cubicBezTo>
                    <a:pt x="2236" y="3970"/>
                    <a:pt x="2736" y="4503"/>
                    <a:pt x="3236" y="5170"/>
                  </a:cubicBezTo>
                  <a:cubicBezTo>
                    <a:pt x="4537" y="6838"/>
                    <a:pt x="4838" y="8206"/>
                    <a:pt x="4838" y="8206"/>
                  </a:cubicBezTo>
                  <a:lnTo>
                    <a:pt x="5071" y="8206"/>
                  </a:lnTo>
                  <a:cubicBezTo>
                    <a:pt x="5071" y="8173"/>
                    <a:pt x="4771" y="6838"/>
                    <a:pt x="3437" y="5070"/>
                  </a:cubicBezTo>
                  <a:cubicBezTo>
                    <a:pt x="2903" y="4437"/>
                    <a:pt x="2436" y="3869"/>
                    <a:pt x="2036" y="3402"/>
                  </a:cubicBezTo>
                  <a:cubicBezTo>
                    <a:pt x="1402" y="2669"/>
                    <a:pt x="935" y="2168"/>
                    <a:pt x="835" y="1701"/>
                  </a:cubicBezTo>
                  <a:cubicBezTo>
                    <a:pt x="601" y="967"/>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68200" y="1479088"/>
              <a:ext cx="73400" cy="156275"/>
            </a:xfrm>
            <a:custGeom>
              <a:avLst/>
              <a:gdLst/>
              <a:ahLst/>
              <a:cxnLst/>
              <a:rect l="l" t="t" r="r" b="b"/>
              <a:pathLst>
                <a:path w="2936" h="6251" extrusionOk="0">
                  <a:moveTo>
                    <a:pt x="287" y="0"/>
                  </a:moveTo>
                  <a:cubicBezTo>
                    <a:pt x="94" y="0"/>
                    <a:pt x="0" y="158"/>
                    <a:pt x="0" y="547"/>
                  </a:cubicBezTo>
                  <a:cubicBezTo>
                    <a:pt x="0" y="1280"/>
                    <a:pt x="2936" y="6251"/>
                    <a:pt x="2936" y="6251"/>
                  </a:cubicBezTo>
                  <a:lnTo>
                    <a:pt x="2302" y="3082"/>
                  </a:lnTo>
                  <a:cubicBezTo>
                    <a:pt x="2302" y="3082"/>
                    <a:pt x="1868" y="813"/>
                    <a:pt x="1134" y="380"/>
                  </a:cubicBezTo>
                  <a:cubicBezTo>
                    <a:pt x="756" y="149"/>
                    <a:pt x="475"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273775" y="1465688"/>
              <a:ext cx="195575" cy="111300"/>
            </a:xfrm>
            <a:custGeom>
              <a:avLst/>
              <a:gdLst/>
              <a:ahLst/>
              <a:cxnLst/>
              <a:rect l="l" t="t" r="r" b="b"/>
              <a:pathLst>
                <a:path w="7823" h="4452" extrusionOk="0">
                  <a:moveTo>
                    <a:pt x="430" y="0"/>
                  </a:moveTo>
                  <a:cubicBezTo>
                    <a:pt x="251" y="0"/>
                    <a:pt x="0" y="258"/>
                    <a:pt x="151" y="515"/>
                  </a:cubicBezTo>
                  <a:lnTo>
                    <a:pt x="351" y="816"/>
                  </a:lnTo>
                  <a:cubicBezTo>
                    <a:pt x="351" y="849"/>
                    <a:pt x="317" y="916"/>
                    <a:pt x="351" y="949"/>
                  </a:cubicBezTo>
                  <a:cubicBezTo>
                    <a:pt x="518" y="1116"/>
                    <a:pt x="1518" y="1516"/>
                    <a:pt x="2686" y="1550"/>
                  </a:cubicBezTo>
                  <a:cubicBezTo>
                    <a:pt x="3853" y="1650"/>
                    <a:pt x="7756" y="4452"/>
                    <a:pt x="7823" y="4452"/>
                  </a:cubicBezTo>
                  <a:lnTo>
                    <a:pt x="7322" y="3484"/>
                  </a:lnTo>
                  <a:cubicBezTo>
                    <a:pt x="7156" y="3418"/>
                    <a:pt x="3887" y="1383"/>
                    <a:pt x="2652" y="1349"/>
                  </a:cubicBezTo>
                  <a:cubicBezTo>
                    <a:pt x="1552" y="1316"/>
                    <a:pt x="718" y="349"/>
                    <a:pt x="584" y="282"/>
                  </a:cubicBezTo>
                  <a:cubicBezTo>
                    <a:pt x="608" y="80"/>
                    <a:pt x="530"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75725" y="1312638"/>
              <a:ext cx="51875" cy="31775"/>
            </a:xfrm>
            <a:custGeom>
              <a:avLst/>
              <a:gdLst/>
              <a:ahLst/>
              <a:cxnLst/>
              <a:rect l="l" t="t" r="r" b="b"/>
              <a:pathLst>
                <a:path w="2075" h="1271" extrusionOk="0">
                  <a:moveTo>
                    <a:pt x="789" y="0"/>
                  </a:moveTo>
                  <a:cubicBezTo>
                    <a:pt x="736" y="0"/>
                    <a:pt x="685" y="11"/>
                    <a:pt x="635" y="33"/>
                  </a:cubicBezTo>
                  <a:cubicBezTo>
                    <a:pt x="1" y="266"/>
                    <a:pt x="1002" y="1100"/>
                    <a:pt x="1002" y="1100"/>
                  </a:cubicBezTo>
                  <a:cubicBezTo>
                    <a:pt x="1002" y="1100"/>
                    <a:pt x="1371" y="1271"/>
                    <a:pt x="1690" y="1271"/>
                  </a:cubicBezTo>
                  <a:cubicBezTo>
                    <a:pt x="1717" y="1271"/>
                    <a:pt x="1743" y="1270"/>
                    <a:pt x="1769" y="1267"/>
                  </a:cubicBezTo>
                  <a:cubicBezTo>
                    <a:pt x="2075" y="1236"/>
                    <a:pt x="1371"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127100" y="1304288"/>
              <a:ext cx="45575" cy="34450"/>
            </a:xfrm>
            <a:custGeom>
              <a:avLst/>
              <a:gdLst/>
              <a:ahLst/>
              <a:cxnLst/>
              <a:rect l="l" t="t" r="r" b="b"/>
              <a:pathLst>
                <a:path w="1823" h="1378" extrusionOk="0">
                  <a:moveTo>
                    <a:pt x="726" y="0"/>
                  </a:moveTo>
                  <a:cubicBezTo>
                    <a:pt x="315" y="0"/>
                    <a:pt x="0" y="221"/>
                    <a:pt x="288" y="700"/>
                  </a:cubicBezTo>
                  <a:cubicBezTo>
                    <a:pt x="550" y="1200"/>
                    <a:pt x="1117" y="1377"/>
                    <a:pt x="1433" y="1377"/>
                  </a:cubicBezTo>
                  <a:cubicBezTo>
                    <a:pt x="1560" y="1377"/>
                    <a:pt x="1646" y="1349"/>
                    <a:pt x="1656" y="1301"/>
                  </a:cubicBezTo>
                  <a:cubicBezTo>
                    <a:pt x="1656" y="1301"/>
                    <a:pt x="1822" y="367"/>
                    <a:pt x="1222" y="100"/>
                  </a:cubicBezTo>
                  <a:cubicBezTo>
                    <a:pt x="1062" y="34"/>
                    <a:pt x="887"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199850" y="1301713"/>
              <a:ext cx="52450" cy="38250"/>
            </a:xfrm>
            <a:custGeom>
              <a:avLst/>
              <a:gdLst/>
              <a:ahLst/>
              <a:cxnLst/>
              <a:rect l="l" t="t" r="r" b="b"/>
              <a:pathLst>
                <a:path w="2098" h="1530" extrusionOk="0">
                  <a:moveTo>
                    <a:pt x="480" y="0"/>
                  </a:moveTo>
                  <a:cubicBezTo>
                    <a:pt x="187" y="0"/>
                    <a:pt x="0" y="93"/>
                    <a:pt x="129" y="370"/>
                  </a:cubicBezTo>
                  <a:cubicBezTo>
                    <a:pt x="344" y="728"/>
                    <a:pt x="1139" y="1529"/>
                    <a:pt x="1660" y="1529"/>
                  </a:cubicBezTo>
                  <a:cubicBezTo>
                    <a:pt x="1867" y="1529"/>
                    <a:pt x="2031" y="1402"/>
                    <a:pt x="2097" y="1070"/>
                  </a:cubicBezTo>
                  <a:cubicBezTo>
                    <a:pt x="2097" y="1070"/>
                    <a:pt x="1930" y="303"/>
                    <a:pt x="1297" y="136"/>
                  </a:cubicBezTo>
                  <a:cubicBezTo>
                    <a:pt x="1028" y="61"/>
                    <a:pt x="719"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5675" y="1348463"/>
              <a:ext cx="37900" cy="42325"/>
            </a:xfrm>
            <a:custGeom>
              <a:avLst/>
              <a:gdLst/>
              <a:ahLst/>
              <a:cxnLst/>
              <a:rect l="l" t="t" r="r" b="b"/>
              <a:pathLst>
                <a:path w="1516" h="1693" extrusionOk="0">
                  <a:moveTo>
                    <a:pt x="334" y="1"/>
                  </a:moveTo>
                  <a:cubicBezTo>
                    <a:pt x="334" y="1"/>
                    <a:pt x="1" y="1168"/>
                    <a:pt x="801" y="1602"/>
                  </a:cubicBezTo>
                  <a:cubicBezTo>
                    <a:pt x="927" y="1665"/>
                    <a:pt x="1026" y="1692"/>
                    <a:pt x="1103" y="1692"/>
                  </a:cubicBezTo>
                  <a:cubicBezTo>
                    <a:pt x="1516" y="1692"/>
                    <a:pt x="1278" y="895"/>
                    <a:pt x="968" y="501"/>
                  </a:cubicBezTo>
                  <a:cubicBezTo>
                    <a:pt x="601" y="1"/>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40200" y="1403288"/>
              <a:ext cx="17475" cy="16750"/>
            </a:xfrm>
            <a:custGeom>
              <a:avLst/>
              <a:gdLst/>
              <a:ahLst/>
              <a:cxnLst/>
              <a:rect l="l" t="t" r="r" b="b"/>
              <a:pathLst>
                <a:path w="699" h="670" extrusionOk="0">
                  <a:moveTo>
                    <a:pt x="405" y="1"/>
                  </a:moveTo>
                  <a:cubicBezTo>
                    <a:pt x="392" y="1"/>
                    <a:pt x="379" y="3"/>
                    <a:pt x="367" y="9"/>
                  </a:cubicBezTo>
                  <a:cubicBezTo>
                    <a:pt x="367" y="9"/>
                    <a:pt x="1" y="176"/>
                    <a:pt x="201" y="510"/>
                  </a:cubicBezTo>
                  <a:cubicBezTo>
                    <a:pt x="282" y="626"/>
                    <a:pt x="364" y="669"/>
                    <a:pt x="435" y="669"/>
                  </a:cubicBezTo>
                  <a:cubicBezTo>
                    <a:pt x="569" y="669"/>
                    <a:pt x="668" y="518"/>
                    <a:pt x="668" y="410"/>
                  </a:cubicBezTo>
                  <a:cubicBezTo>
                    <a:pt x="698" y="288"/>
                    <a:pt x="53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238425" y="1314288"/>
              <a:ext cx="54325" cy="39575"/>
            </a:xfrm>
            <a:custGeom>
              <a:avLst/>
              <a:gdLst/>
              <a:ahLst/>
              <a:cxnLst/>
              <a:rect l="l" t="t" r="r" b="b"/>
              <a:pathLst>
                <a:path w="2173" h="1583" extrusionOk="0">
                  <a:moveTo>
                    <a:pt x="450" y="1"/>
                  </a:moveTo>
                  <a:cubicBezTo>
                    <a:pt x="383" y="1"/>
                    <a:pt x="323" y="21"/>
                    <a:pt x="271" y="67"/>
                  </a:cubicBezTo>
                  <a:cubicBezTo>
                    <a:pt x="1" y="337"/>
                    <a:pt x="1084" y="1583"/>
                    <a:pt x="1618" y="1583"/>
                  </a:cubicBezTo>
                  <a:cubicBezTo>
                    <a:pt x="1677" y="1583"/>
                    <a:pt x="1729" y="1568"/>
                    <a:pt x="1772" y="1535"/>
                  </a:cubicBezTo>
                  <a:cubicBezTo>
                    <a:pt x="1806" y="1501"/>
                    <a:pt x="2172" y="1234"/>
                    <a:pt x="1672" y="834"/>
                  </a:cubicBezTo>
                  <a:cubicBezTo>
                    <a:pt x="1257" y="475"/>
                    <a:pt x="774" y="1"/>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267425" y="1329888"/>
              <a:ext cx="45800" cy="29425"/>
            </a:xfrm>
            <a:custGeom>
              <a:avLst/>
              <a:gdLst/>
              <a:ahLst/>
              <a:cxnLst/>
              <a:rect l="l" t="t" r="r" b="b"/>
              <a:pathLst>
                <a:path w="1832" h="1177" extrusionOk="0">
                  <a:moveTo>
                    <a:pt x="252" y="1"/>
                  </a:moveTo>
                  <a:cubicBezTo>
                    <a:pt x="79" y="1"/>
                    <a:pt x="0" y="66"/>
                    <a:pt x="63" y="177"/>
                  </a:cubicBezTo>
                  <a:cubicBezTo>
                    <a:pt x="150" y="378"/>
                    <a:pt x="1106" y="1176"/>
                    <a:pt x="1516" y="1176"/>
                  </a:cubicBezTo>
                  <a:cubicBezTo>
                    <a:pt x="1581" y="1176"/>
                    <a:pt x="1633" y="1156"/>
                    <a:pt x="1665" y="1111"/>
                  </a:cubicBezTo>
                  <a:cubicBezTo>
                    <a:pt x="1665" y="1111"/>
                    <a:pt x="1831" y="710"/>
                    <a:pt x="1131" y="277"/>
                  </a:cubicBezTo>
                  <a:cubicBezTo>
                    <a:pt x="761" y="83"/>
                    <a:pt x="44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285600" y="1363238"/>
              <a:ext cx="43125" cy="29200"/>
            </a:xfrm>
            <a:custGeom>
              <a:avLst/>
              <a:gdLst/>
              <a:ahLst/>
              <a:cxnLst/>
              <a:rect l="l" t="t" r="r" b="b"/>
              <a:pathLst>
                <a:path w="1725" h="1168" extrusionOk="0">
                  <a:moveTo>
                    <a:pt x="211" y="1"/>
                  </a:moveTo>
                  <a:cubicBezTo>
                    <a:pt x="130" y="1"/>
                    <a:pt x="77" y="27"/>
                    <a:pt x="57" y="77"/>
                  </a:cubicBezTo>
                  <a:cubicBezTo>
                    <a:pt x="1" y="189"/>
                    <a:pt x="718" y="1167"/>
                    <a:pt x="1266" y="1167"/>
                  </a:cubicBezTo>
                  <a:cubicBezTo>
                    <a:pt x="1372" y="1167"/>
                    <a:pt x="1471" y="1131"/>
                    <a:pt x="1558" y="1044"/>
                  </a:cubicBezTo>
                  <a:cubicBezTo>
                    <a:pt x="1558" y="1044"/>
                    <a:pt x="1724" y="944"/>
                    <a:pt x="1157" y="444"/>
                  </a:cubicBezTo>
                  <a:cubicBezTo>
                    <a:pt x="738" y="141"/>
                    <a:pt x="400"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10325" y="1385788"/>
              <a:ext cx="45325" cy="33725"/>
            </a:xfrm>
            <a:custGeom>
              <a:avLst/>
              <a:gdLst/>
              <a:ahLst/>
              <a:cxnLst/>
              <a:rect l="l" t="t" r="r" b="b"/>
              <a:pathLst>
                <a:path w="1813" h="1349" extrusionOk="0">
                  <a:moveTo>
                    <a:pt x="325" y="1"/>
                  </a:moveTo>
                  <a:cubicBezTo>
                    <a:pt x="0" y="1"/>
                    <a:pt x="83" y="423"/>
                    <a:pt x="445" y="809"/>
                  </a:cubicBezTo>
                  <a:cubicBezTo>
                    <a:pt x="771" y="1156"/>
                    <a:pt x="1025" y="1348"/>
                    <a:pt x="1228" y="1348"/>
                  </a:cubicBezTo>
                  <a:cubicBezTo>
                    <a:pt x="1337" y="1348"/>
                    <a:pt x="1431" y="1293"/>
                    <a:pt x="1513" y="1176"/>
                  </a:cubicBezTo>
                  <a:cubicBezTo>
                    <a:pt x="1513" y="1176"/>
                    <a:pt x="1813" y="776"/>
                    <a:pt x="879" y="209"/>
                  </a:cubicBezTo>
                  <a:cubicBezTo>
                    <a:pt x="631" y="62"/>
                    <a:pt x="448"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417575" y="1378988"/>
              <a:ext cx="25450" cy="15700"/>
            </a:xfrm>
            <a:custGeom>
              <a:avLst/>
              <a:gdLst/>
              <a:ahLst/>
              <a:cxnLst/>
              <a:rect l="l" t="t" r="r" b="b"/>
              <a:pathLst>
                <a:path w="1018" h="628" extrusionOk="0">
                  <a:moveTo>
                    <a:pt x="599" y="1"/>
                  </a:moveTo>
                  <a:cubicBezTo>
                    <a:pt x="324" y="1"/>
                    <a:pt x="0" y="627"/>
                    <a:pt x="326" y="627"/>
                  </a:cubicBezTo>
                  <a:cubicBezTo>
                    <a:pt x="352" y="627"/>
                    <a:pt x="382" y="623"/>
                    <a:pt x="417" y="614"/>
                  </a:cubicBezTo>
                  <a:cubicBezTo>
                    <a:pt x="550" y="581"/>
                    <a:pt x="1017" y="247"/>
                    <a:pt x="717" y="47"/>
                  </a:cubicBezTo>
                  <a:cubicBezTo>
                    <a:pt x="680" y="15"/>
                    <a:pt x="640" y="1"/>
                    <a:pt x="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460225" y="1403538"/>
              <a:ext cx="30325" cy="14200"/>
            </a:xfrm>
            <a:custGeom>
              <a:avLst/>
              <a:gdLst/>
              <a:ahLst/>
              <a:cxnLst/>
              <a:rect l="l" t="t" r="r" b="b"/>
              <a:pathLst>
                <a:path w="1213" h="568" extrusionOk="0">
                  <a:moveTo>
                    <a:pt x="835" y="1"/>
                  </a:moveTo>
                  <a:cubicBezTo>
                    <a:pt x="523" y="1"/>
                    <a:pt x="0" y="567"/>
                    <a:pt x="476" y="567"/>
                  </a:cubicBezTo>
                  <a:cubicBezTo>
                    <a:pt x="488" y="567"/>
                    <a:pt x="499" y="567"/>
                    <a:pt x="512" y="566"/>
                  </a:cubicBezTo>
                  <a:cubicBezTo>
                    <a:pt x="645" y="566"/>
                    <a:pt x="1212" y="333"/>
                    <a:pt x="979" y="66"/>
                  </a:cubicBezTo>
                  <a:cubicBezTo>
                    <a:pt x="943" y="20"/>
                    <a:pt x="893"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247200" y="1385738"/>
              <a:ext cx="17350" cy="19800"/>
            </a:xfrm>
            <a:custGeom>
              <a:avLst/>
              <a:gdLst/>
              <a:ahLst/>
              <a:cxnLst/>
              <a:rect l="l" t="t" r="r" b="b"/>
              <a:pathLst>
                <a:path w="694" h="792" extrusionOk="0">
                  <a:moveTo>
                    <a:pt x="270" y="1"/>
                  </a:moveTo>
                  <a:cubicBezTo>
                    <a:pt x="1" y="1"/>
                    <a:pt x="147" y="792"/>
                    <a:pt x="392" y="792"/>
                  </a:cubicBezTo>
                  <a:cubicBezTo>
                    <a:pt x="434" y="792"/>
                    <a:pt x="480" y="768"/>
                    <a:pt x="527" y="711"/>
                  </a:cubicBezTo>
                  <a:cubicBezTo>
                    <a:pt x="594" y="645"/>
                    <a:pt x="694" y="144"/>
                    <a:pt x="327" y="11"/>
                  </a:cubicBezTo>
                  <a:cubicBezTo>
                    <a:pt x="306" y="4"/>
                    <a:pt x="287"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89425" y="1380663"/>
              <a:ext cx="33425" cy="37125"/>
            </a:xfrm>
            <a:custGeom>
              <a:avLst/>
              <a:gdLst/>
              <a:ahLst/>
              <a:cxnLst/>
              <a:rect l="l" t="t" r="r" b="b"/>
              <a:pathLst>
                <a:path w="1337" h="1485" extrusionOk="0">
                  <a:moveTo>
                    <a:pt x="515" y="1"/>
                  </a:moveTo>
                  <a:cubicBezTo>
                    <a:pt x="1" y="1"/>
                    <a:pt x="305" y="1484"/>
                    <a:pt x="764" y="1484"/>
                  </a:cubicBezTo>
                  <a:cubicBezTo>
                    <a:pt x="841" y="1484"/>
                    <a:pt x="921" y="1443"/>
                    <a:pt x="1003" y="1348"/>
                  </a:cubicBezTo>
                  <a:cubicBezTo>
                    <a:pt x="1137" y="1181"/>
                    <a:pt x="1337" y="214"/>
                    <a:pt x="603" y="14"/>
                  </a:cubicBezTo>
                  <a:cubicBezTo>
                    <a:pt x="571" y="5"/>
                    <a:pt x="542"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35900" y="1393813"/>
              <a:ext cx="33575" cy="21700"/>
            </a:xfrm>
            <a:custGeom>
              <a:avLst/>
              <a:gdLst/>
              <a:ahLst/>
              <a:cxnLst/>
              <a:rect l="l" t="t" r="r" b="b"/>
              <a:pathLst>
                <a:path w="1343" h="868" extrusionOk="0">
                  <a:moveTo>
                    <a:pt x="465" y="0"/>
                  </a:moveTo>
                  <a:cubicBezTo>
                    <a:pt x="1" y="0"/>
                    <a:pt x="454" y="867"/>
                    <a:pt x="929" y="867"/>
                  </a:cubicBezTo>
                  <a:cubicBezTo>
                    <a:pt x="990" y="867"/>
                    <a:pt x="1050" y="853"/>
                    <a:pt x="1109" y="822"/>
                  </a:cubicBezTo>
                  <a:cubicBezTo>
                    <a:pt x="1209" y="722"/>
                    <a:pt x="1343" y="222"/>
                    <a:pt x="609" y="21"/>
                  </a:cubicBezTo>
                  <a:cubicBezTo>
                    <a:pt x="554" y="7"/>
                    <a:pt x="506" y="0"/>
                    <a:pt x="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75150" y="1380538"/>
              <a:ext cx="37000" cy="26300"/>
            </a:xfrm>
            <a:custGeom>
              <a:avLst/>
              <a:gdLst/>
              <a:ahLst/>
              <a:cxnLst/>
              <a:rect l="l" t="t" r="r" b="b"/>
              <a:pathLst>
                <a:path w="1480" h="1052" extrusionOk="0">
                  <a:moveTo>
                    <a:pt x="887" y="1"/>
                  </a:moveTo>
                  <a:cubicBezTo>
                    <a:pt x="463" y="1"/>
                    <a:pt x="1" y="1052"/>
                    <a:pt x="533" y="1052"/>
                  </a:cubicBezTo>
                  <a:cubicBezTo>
                    <a:pt x="606" y="1052"/>
                    <a:pt x="699" y="1032"/>
                    <a:pt x="813" y="986"/>
                  </a:cubicBezTo>
                  <a:cubicBezTo>
                    <a:pt x="879" y="919"/>
                    <a:pt x="1480" y="185"/>
                    <a:pt x="979" y="19"/>
                  </a:cubicBezTo>
                  <a:cubicBezTo>
                    <a:pt x="949" y="7"/>
                    <a:pt x="918" y="1"/>
                    <a:pt x="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31875" y="1382138"/>
              <a:ext cx="27750" cy="20525"/>
            </a:xfrm>
            <a:custGeom>
              <a:avLst/>
              <a:gdLst/>
              <a:ahLst/>
              <a:cxnLst/>
              <a:rect l="l" t="t" r="r" b="b"/>
              <a:pathLst>
                <a:path w="1110" h="821" extrusionOk="0">
                  <a:moveTo>
                    <a:pt x="550" y="0"/>
                  </a:moveTo>
                  <a:cubicBezTo>
                    <a:pt x="218" y="0"/>
                    <a:pt x="0" y="821"/>
                    <a:pt x="449" y="821"/>
                  </a:cubicBezTo>
                  <a:cubicBezTo>
                    <a:pt x="519" y="821"/>
                    <a:pt x="605" y="801"/>
                    <a:pt x="709" y="755"/>
                  </a:cubicBezTo>
                  <a:cubicBezTo>
                    <a:pt x="709" y="755"/>
                    <a:pt x="1109" y="255"/>
                    <a:pt x="642" y="21"/>
                  </a:cubicBezTo>
                  <a:cubicBezTo>
                    <a:pt x="611" y="7"/>
                    <a:pt x="580"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88925" y="1523588"/>
              <a:ext cx="68050" cy="171825"/>
            </a:xfrm>
            <a:custGeom>
              <a:avLst/>
              <a:gdLst/>
              <a:ahLst/>
              <a:cxnLst/>
              <a:rect l="l" t="t" r="r" b="b"/>
              <a:pathLst>
                <a:path w="2722" h="6873" extrusionOk="0">
                  <a:moveTo>
                    <a:pt x="487" y="1"/>
                  </a:moveTo>
                  <a:cubicBezTo>
                    <a:pt x="487" y="1"/>
                    <a:pt x="0" y="716"/>
                    <a:pt x="167" y="716"/>
                  </a:cubicBezTo>
                  <a:cubicBezTo>
                    <a:pt x="180" y="716"/>
                    <a:pt x="197" y="711"/>
                    <a:pt x="220" y="701"/>
                  </a:cubicBezTo>
                  <a:cubicBezTo>
                    <a:pt x="228" y="700"/>
                    <a:pt x="237" y="700"/>
                    <a:pt x="247" y="700"/>
                  </a:cubicBezTo>
                  <a:cubicBezTo>
                    <a:pt x="545" y="700"/>
                    <a:pt x="1439" y="1203"/>
                    <a:pt x="2021" y="2269"/>
                  </a:cubicBezTo>
                  <a:cubicBezTo>
                    <a:pt x="2588" y="3336"/>
                    <a:pt x="1487" y="6872"/>
                    <a:pt x="1487" y="6872"/>
                  </a:cubicBezTo>
                  <a:lnTo>
                    <a:pt x="1921" y="6539"/>
                  </a:lnTo>
                  <a:cubicBezTo>
                    <a:pt x="1921" y="6539"/>
                    <a:pt x="2722" y="3603"/>
                    <a:pt x="2255" y="2102"/>
                  </a:cubicBezTo>
                  <a:cubicBezTo>
                    <a:pt x="1821" y="601"/>
                    <a:pt x="487"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7375" y="1709938"/>
              <a:ext cx="163775" cy="34975"/>
            </a:xfrm>
            <a:custGeom>
              <a:avLst/>
              <a:gdLst/>
              <a:ahLst/>
              <a:cxnLst/>
              <a:rect l="l" t="t" r="r" b="b"/>
              <a:pathLst>
                <a:path w="6551" h="1399" extrusionOk="0">
                  <a:moveTo>
                    <a:pt x="3" y="1"/>
                  </a:moveTo>
                  <a:cubicBezTo>
                    <a:pt x="1" y="1"/>
                    <a:pt x="4" y="6"/>
                    <a:pt x="13" y="19"/>
                  </a:cubicBezTo>
                  <a:cubicBezTo>
                    <a:pt x="22" y="31"/>
                    <a:pt x="50" y="51"/>
                    <a:pt x="95" y="78"/>
                  </a:cubicBezTo>
                  <a:lnTo>
                    <a:pt x="95" y="78"/>
                  </a:lnTo>
                  <a:cubicBezTo>
                    <a:pt x="42" y="29"/>
                    <a:pt x="9" y="1"/>
                    <a:pt x="3" y="1"/>
                  </a:cubicBezTo>
                  <a:close/>
                  <a:moveTo>
                    <a:pt x="95" y="78"/>
                  </a:moveTo>
                  <a:cubicBezTo>
                    <a:pt x="279" y="246"/>
                    <a:pt x="705" y="657"/>
                    <a:pt x="1080" y="986"/>
                  </a:cubicBezTo>
                  <a:cubicBezTo>
                    <a:pt x="1514" y="1362"/>
                    <a:pt x="1948" y="1387"/>
                    <a:pt x="2056" y="1387"/>
                  </a:cubicBezTo>
                  <a:cubicBezTo>
                    <a:pt x="2072" y="1387"/>
                    <a:pt x="2081" y="1386"/>
                    <a:pt x="2081" y="1386"/>
                  </a:cubicBezTo>
                  <a:cubicBezTo>
                    <a:pt x="2081" y="1386"/>
                    <a:pt x="1998" y="1287"/>
                    <a:pt x="2172" y="1287"/>
                  </a:cubicBezTo>
                  <a:cubicBezTo>
                    <a:pt x="2244" y="1287"/>
                    <a:pt x="2362" y="1304"/>
                    <a:pt x="2548" y="1353"/>
                  </a:cubicBezTo>
                  <a:cubicBezTo>
                    <a:pt x="2657" y="1385"/>
                    <a:pt x="2781" y="1399"/>
                    <a:pt x="2916" y="1399"/>
                  </a:cubicBezTo>
                  <a:cubicBezTo>
                    <a:pt x="3480" y="1399"/>
                    <a:pt x="4230" y="1161"/>
                    <a:pt x="4850" y="1053"/>
                  </a:cubicBezTo>
                  <a:cubicBezTo>
                    <a:pt x="5584" y="919"/>
                    <a:pt x="6051" y="853"/>
                    <a:pt x="6051" y="853"/>
                  </a:cubicBezTo>
                  <a:lnTo>
                    <a:pt x="6551" y="686"/>
                  </a:lnTo>
                  <a:cubicBezTo>
                    <a:pt x="6551" y="686"/>
                    <a:pt x="6290" y="556"/>
                    <a:pt x="5663" y="556"/>
                  </a:cubicBezTo>
                  <a:cubicBezTo>
                    <a:pt x="5287" y="556"/>
                    <a:pt x="4779" y="603"/>
                    <a:pt x="4116" y="753"/>
                  </a:cubicBezTo>
                  <a:cubicBezTo>
                    <a:pt x="3818" y="827"/>
                    <a:pt x="3505" y="858"/>
                    <a:pt x="3190" y="858"/>
                  </a:cubicBezTo>
                  <a:cubicBezTo>
                    <a:pt x="1839" y="858"/>
                    <a:pt x="449" y="284"/>
                    <a:pt x="95"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46875" y="1479288"/>
              <a:ext cx="58925" cy="249475"/>
            </a:xfrm>
            <a:custGeom>
              <a:avLst/>
              <a:gdLst/>
              <a:ahLst/>
              <a:cxnLst/>
              <a:rect l="l" t="t" r="r" b="b"/>
              <a:pathLst>
                <a:path w="2357" h="9979" extrusionOk="0">
                  <a:moveTo>
                    <a:pt x="1748" y="1"/>
                  </a:moveTo>
                  <a:cubicBezTo>
                    <a:pt x="1609" y="1"/>
                    <a:pt x="1501" y="38"/>
                    <a:pt x="1501" y="38"/>
                  </a:cubicBezTo>
                  <a:cubicBezTo>
                    <a:pt x="1501" y="38"/>
                    <a:pt x="2035" y="7510"/>
                    <a:pt x="0" y="9979"/>
                  </a:cubicBezTo>
                  <a:lnTo>
                    <a:pt x="367" y="9979"/>
                  </a:lnTo>
                  <a:cubicBezTo>
                    <a:pt x="367" y="9979"/>
                    <a:pt x="2169" y="6276"/>
                    <a:pt x="2335" y="839"/>
                  </a:cubicBezTo>
                  <a:cubicBezTo>
                    <a:pt x="2357" y="126"/>
                    <a:pt x="2001"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95725" y="1522738"/>
              <a:ext cx="44225" cy="46925"/>
            </a:xfrm>
            <a:custGeom>
              <a:avLst/>
              <a:gdLst/>
              <a:ahLst/>
              <a:cxnLst/>
              <a:rect l="l" t="t" r="r" b="b"/>
              <a:pathLst>
                <a:path w="1769" h="1877" extrusionOk="0">
                  <a:moveTo>
                    <a:pt x="582" y="1"/>
                  </a:moveTo>
                  <a:cubicBezTo>
                    <a:pt x="577" y="1"/>
                    <a:pt x="572" y="1"/>
                    <a:pt x="567" y="1"/>
                  </a:cubicBezTo>
                  <a:cubicBezTo>
                    <a:pt x="0" y="35"/>
                    <a:pt x="634" y="1469"/>
                    <a:pt x="1168" y="1736"/>
                  </a:cubicBezTo>
                  <a:cubicBezTo>
                    <a:pt x="1345" y="1840"/>
                    <a:pt x="1470" y="1876"/>
                    <a:pt x="1558" y="1876"/>
                  </a:cubicBezTo>
                  <a:cubicBezTo>
                    <a:pt x="1752" y="1876"/>
                    <a:pt x="1768" y="1703"/>
                    <a:pt x="1768" y="1703"/>
                  </a:cubicBezTo>
                  <a:cubicBezTo>
                    <a:pt x="1768" y="1703"/>
                    <a:pt x="1081"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0050" y="1534088"/>
              <a:ext cx="30175" cy="55975"/>
            </a:xfrm>
            <a:custGeom>
              <a:avLst/>
              <a:gdLst/>
              <a:ahLst/>
              <a:cxnLst/>
              <a:rect l="l" t="t" r="r" b="b"/>
              <a:pathLst>
                <a:path w="1207" h="2239" extrusionOk="0">
                  <a:moveTo>
                    <a:pt x="988" y="0"/>
                  </a:moveTo>
                  <a:cubicBezTo>
                    <a:pt x="809" y="0"/>
                    <a:pt x="552" y="90"/>
                    <a:pt x="339" y="515"/>
                  </a:cubicBezTo>
                  <a:cubicBezTo>
                    <a:pt x="1" y="1192"/>
                    <a:pt x="571" y="2239"/>
                    <a:pt x="818" y="2239"/>
                  </a:cubicBezTo>
                  <a:cubicBezTo>
                    <a:pt x="839" y="2239"/>
                    <a:pt x="858" y="2231"/>
                    <a:pt x="873" y="2216"/>
                  </a:cubicBezTo>
                  <a:cubicBezTo>
                    <a:pt x="1073" y="1982"/>
                    <a:pt x="639" y="615"/>
                    <a:pt x="1207" y="48"/>
                  </a:cubicBezTo>
                  <a:cubicBezTo>
                    <a:pt x="1207" y="48"/>
                    <a:pt x="1118" y="0"/>
                    <a:pt x="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9000" y="1465913"/>
              <a:ext cx="47075" cy="35075"/>
            </a:xfrm>
            <a:custGeom>
              <a:avLst/>
              <a:gdLst/>
              <a:ahLst/>
              <a:cxnLst/>
              <a:rect l="l" t="t" r="r" b="b"/>
              <a:pathLst>
                <a:path w="1883" h="1403" extrusionOk="0">
                  <a:moveTo>
                    <a:pt x="903" y="1"/>
                  </a:moveTo>
                  <a:cubicBezTo>
                    <a:pt x="431" y="1"/>
                    <a:pt x="0" y="673"/>
                    <a:pt x="214" y="807"/>
                  </a:cubicBezTo>
                  <a:cubicBezTo>
                    <a:pt x="454" y="966"/>
                    <a:pt x="1076" y="1402"/>
                    <a:pt x="1368" y="1402"/>
                  </a:cubicBezTo>
                  <a:cubicBezTo>
                    <a:pt x="1442" y="1402"/>
                    <a:pt x="1495" y="1374"/>
                    <a:pt x="1515" y="1307"/>
                  </a:cubicBezTo>
                  <a:cubicBezTo>
                    <a:pt x="1515" y="1240"/>
                    <a:pt x="1882" y="640"/>
                    <a:pt x="1249" y="140"/>
                  </a:cubicBezTo>
                  <a:cubicBezTo>
                    <a:pt x="1137" y="41"/>
                    <a:pt x="101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61550" y="1401838"/>
              <a:ext cx="34425" cy="37325"/>
            </a:xfrm>
            <a:custGeom>
              <a:avLst/>
              <a:gdLst/>
              <a:ahLst/>
              <a:cxnLst/>
              <a:rect l="l" t="t" r="r" b="b"/>
              <a:pathLst>
                <a:path w="1377" h="1493" extrusionOk="0">
                  <a:moveTo>
                    <a:pt x="902" y="1"/>
                  </a:moveTo>
                  <a:cubicBezTo>
                    <a:pt x="401" y="1"/>
                    <a:pt x="1" y="668"/>
                    <a:pt x="234" y="901"/>
                  </a:cubicBezTo>
                  <a:cubicBezTo>
                    <a:pt x="437" y="1129"/>
                    <a:pt x="1006" y="1492"/>
                    <a:pt x="1253" y="1492"/>
                  </a:cubicBezTo>
                  <a:cubicBezTo>
                    <a:pt x="1331" y="1492"/>
                    <a:pt x="1377" y="1456"/>
                    <a:pt x="1369" y="1368"/>
                  </a:cubicBezTo>
                  <a:cubicBezTo>
                    <a:pt x="1369" y="1368"/>
                    <a:pt x="1369"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29925" y="1391938"/>
              <a:ext cx="43025" cy="29375"/>
            </a:xfrm>
            <a:custGeom>
              <a:avLst/>
              <a:gdLst/>
              <a:ahLst/>
              <a:cxnLst/>
              <a:rect l="l" t="t" r="r" b="b"/>
              <a:pathLst>
                <a:path w="1721" h="1175" extrusionOk="0">
                  <a:moveTo>
                    <a:pt x="345" y="1"/>
                  </a:moveTo>
                  <a:cubicBezTo>
                    <a:pt x="313" y="1"/>
                    <a:pt x="287" y="10"/>
                    <a:pt x="268" y="30"/>
                  </a:cubicBezTo>
                  <a:cubicBezTo>
                    <a:pt x="1" y="230"/>
                    <a:pt x="234" y="1097"/>
                    <a:pt x="434" y="1130"/>
                  </a:cubicBezTo>
                  <a:cubicBezTo>
                    <a:pt x="549" y="1130"/>
                    <a:pt x="990" y="1174"/>
                    <a:pt x="1310" y="1174"/>
                  </a:cubicBezTo>
                  <a:cubicBezTo>
                    <a:pt x="1549" y="1174"/>
                    <a:pt x="1721" y="1150"/>
                    <a:pt x="1635" y="1064"/>
                  </a:cubicBezTo>
                  <a:cubicBezTo>
                    <a:pt x="1635" y="1064"/>
                    <a:pt x="684"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84125" y="1417288"/>
              <a:ext cx="36525" cy="29650"/>
            </a:xfrm>
            <a:custGeom>
              <a:avLst/>
              <a:gdLst/>
              <a:ahLst/>
              <a:cxnLst/>
              <a:rect l="l" t="t" r="r" b="b"/>
              <a:pathLst>
                <a:path w="1461" h="1186" extrusionOk="0">
                  <a:moveTo>
                    <a:pt x="224" y="0"/>
                  </a:moveTo>
                  <a:cubicBezTo>
                    <a:pt x="200" y="0"/>
                    <a:pt x="181" y="5"/>
                    <a:pt x="167" y="16"/>
                  </a:cubicBezTo>
                  <a:cubicBezTo>
                    <a:pt x="0" y="116"/>
                    <a:pt x="301" y="1117"/>
                    <a:pt x="568" y="1184"/>
                  </a:cubicBezTo>
                  <a:cubicBezTo>
                    <a:pt x="576" y="1185"/>
                    <a:pt x="585" y="1186"/>
                    <a:pt x="595" y="1186"/>
                  </a:cubicBezTo>
                  <a:cubicBezTo>
                    <a:pt x="849" y="1186"/>
                    <a:pt x="1461" y="777"/>
                    <a:pt x="1268" y="617"/>
                  </a:cubicBezTo>
                  <a:cubicBezTo>
                    <a:pt x="1268" y="617"/>
                    <a:pt x="483"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200800" y="1479263"/>
              <a:ext cx="37550" cy="22400"/>
            </a:xfrm>
            <a:custGeom>
              <a:avLst/>
              <a:gdLst/>
              <a:ahLst/>
              <a:cxnLst/>
              <a:rect l="l" t="t" r="r" b="b"/>
              <a:pathLst>
                <a:path w="1502" h="896" extrusionOk="0">
                  <a:moveTo>
                    <a:pt x="86" y="1"/>
                  </a:moveTo>
                  <a:cubicBezTo>
                    <a:pt x="32" y="1"/>
                    <a:pt x="0" y="12"/>
                    <a:pt x="0" y="39"/>
                  </a:cubicBezTo>
                  <a:cubicBezTo>
                    <a:pt x="0" y="191"/>
                    <a:pt x="553" y="895"/>
                    <a:pt x="853" y="895"/>
                  </a:cubicBezTo>
                  <a:cubicBezTo>
                    <a:pt x="883" y="895"/>
                    <a:pt x="910" y="888"/>
                    <a:pt x="934" y="873"/>
                  </a:cubicBezTo>
                  <a:cubicBezTo>
                    <a:pt x="1168" y="706"/>
                    <a:pt x="1501" y="573"/>
                    <a:pt x="1235" y="306"/>
                  </a:cubicBezTo>
                  <a:cubicBezTo>
                    <a:pt x="1235" y="306"/>
                    <a:pt x="36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93025" y="1528213"/>
              <a:ext cx="25600" cy="22825"/>
            </a:xfrm>
            <a:custGeom>
              <a:avLst/>
              <a:gdLst/>
              <a:ahLst/>
              <a:cxnLst/>
              <a:rect l="l" t="t" r="r" b="b"/>
              <a:pathLst>
                <a:path w="1024" h="913" extrusionOk="0">
                  <a:moveTo>
                    <a:pt x="109" y="0"/>
                  </a:moveTo>
                  <a:cubicBezTo>
                    <a:pt x="38" y="0"/>
                    <a:pt x="1" y="23"/>
                    <a:pt x="23" y="83"/>
                  </a:cubicBezTo>
                  <a:cubicBezTo>
                    <a:pt x="130" y="271"/>
                    <a:pt x="583" y="912"/>
                    <a:pt x="826" y="912"/>
                  </a:cubicBezTo>
                  <a:cubicBezTo>
                    <a:pt x="884" y="912"/>
                    <a:pt x="931" y="874"/>
                    <a:pt x="957" y="783"/>
                  </a:cubicBezTo>
                  <a:lnTo>
                    <a:pt x="1024" y="283"/>
                  </a:lnTo>
                  <a:cubicBezTo>
                    <a:pt x="1024" y="283"/>
                    <a:pt x="35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03575" y="1668688"/>
              <a:ext cx="140125" cy="66750"/>
            </a:xfrm>
            <a:custGeom>
              <a:avLst/>
              <a:gdLst/>
              <a:ahLst/>
              <a:cxnLst/>
              <a:rect l="l" t="t" r="r" b="b"/>
              <a:pathLst>
                <a:path w="5605" h="2670" extrusionOk="0">
                  <a:moveTo>
                    <a:pt x="5605" y="1"/>
                  </a:moveTo>
                  <a:lnTo>
                    <a:pt x="5605" y="1"/>
                  </a:lnTo>
                  <a:cubicBezTo>
                    <a:pt x="5604" y="1"/>
                    <a:pt x="2669" y="2036"/>
                    <a:pt x="1" y="2503"/>
                  </a:cubicBezTo>
                  <a:lnTo>
                    <a:pt x="801" y="2669"/>
                  </a:lnTo>
                  <a:cubicBezTo>
                    <a:pt x="801" y="2669"/>
                    <a:pt x="3637" y="1669"/>
                    <a:pt x="5571" y="201"/>
                  </a:cubicBezTo>
                  <a:lnTo>
                    <a:pt x="5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8800" y="1739913"/>
              <a:ext cx="48950" cy="244250"/>
            </a:xfrm>
            <a:custGeom>
              <a:avLst/>
              <a:gdLst/>
              <a:ahLst/>
              <a:cxnLst/>
              <a:rect l="l" t="t" r="r" b="b"/>
              <a:pathLst>
                <a:path w="1958" h="9770" extrusionOk="0">
                  <a:moveTo>
                    <a:pt x="685" y="0"/>
                  </a:moveTo>
                  <a:cubicBezTo>
                    <a:pt x="660" y="0"/>
                    <a:pt x="744" y="375"/>
                    <a:pt x="1057" y="1522"/>
                  </a:cubicBezTo>
                  <a:lnTo>
                    <a:pt x="1157" y="1322"/>
                  </a:lnTo>
                  <a:cubicBezTo>
                    <a:pt x="1157" y="1322"/>
                    <a:pt x="730" y="0"/>
                    <a:pt x="685" y="0"/>
                  </a:cubicBezTo>
                  <a:close/>
                  <a:moveTo>
                    <a:pt x="1057" y="1522"/>
                  </a:moveTo>
                  <a:cubicBezTo>
                    <a:pt x="1957" y="4824"/>
                    <a:pt x="223" y="8827"/>
                    <a:pt x="223" y="8827"/>
                  </a:cubicBezTo>
                  <a:cubicBezTo>
                    <a:pt x="223" y="8827"/>
                    <a:pt x="1" y="9770"/>
                    <a:pt x="177" y="9770"/>
                  </a:cubicBezTo>
                  <a:cubicBezTo>
                    <a:pt x="237" y="9770"/>
                    <a:pt x="344" y="9659"/>
                    <a:pt x="523" y="9361"/>
                  </a:cubicBezTo>
                  <a:cubicBezTo>
                    <a:pt x="1190" y="8226"/>
                    <a:pt x="1690" y="2055"/>
                    <a:pt x="1690" y="2055"/>
                  </a:cubicBezTo>
                  <a:lnTo>
                    <a:pt x="1057" y="1522"/>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543550" y="1553763"/>
              <a:ext cx="657150" cy="863425"/>
            </a:xfrm>
            <a:custGeom>
              <a:avLst/>
              <a:gdLst/>
              <a:ahLst/>
              <a:cxnLst/>
              <a:rect l="l" t="t" r="r" b="b"/>
              <a:pathLst>
                <a:path w="26286" h="34537" extrusionOk="0">
                  <a:moveTo>
                    <a:pt x="6357" y="0"/>
                  </a:moveTo>
                  <a:cubicBezTo>
                    <a:pt x="4256" y="0"/>
                    <a:pt x="1253" y="2655"/>
                    <a:pt x="668" y="5232"/>
                  </a:cubicBezTo>
                  <a:cubicBezTo>
                    <a:pt x="1" y="8134"/>
                    <a:pt x="468" y="9568"/>
                    <a:pt x="1135" y="11436"/>
                  </a:cubicBezTo>
                  <a:cubicBezTo>
                    <a:pt x="1735" y="13304"/>
                    <a:pt x="3136" y="14572"/>
                    <a:pt x="5671" y="15506"/>
                  </a:cubicBezTo>
                  <a:cubicBezTo>
                    <a:pt x="6385" y="15778"/>
                    <a:pt x="7025" y="15876"/>
                    <a:pt x="7576" y="15876"/>
                  </a:cubicBezTo>
                  <a:cubicBezTo>
                    <a:pt x="8981" y="15876"/>
                    <a:pt x="9807" y="15239"/>
                    <a:pt x="9808" y="15239"/>
                  </a:cubicBezTo>
                  <a:lnTo>
                    <a:pt x="9808" y="15239"/>
                  </a:lnTo>
                  <a:cubicBezTo>
                    <a:pt x="8373" y="17340"/>
                    <a:pt x="8507" y="19175"/>
                    <a:pt x="8807" y="21910"/>
                  </a:cubicBezTo>
                  <a:cubicBezTo>
                    <a:pt x="9107" y="24579"/>
                    <a:pt x="10074" y="24612"/>
                    <a:pt x="10308" y="26814"/>
                  </a:cubicBezTo>
                  <a:cubicBezTo>
                    <a:pt x="10508" y="29015"/>
                    <a:pt x="10241" y="30150"/>
                    <a:pt x="11242" y="30783"/>
                  </a:cubicBezTo>
                  <a:cubicBezTo>
                    <a:pt x="12276" y="31417"/>
                    <a:pt x="12276" y="32851"/>
                    <a:pt x="14377" y="34252"/>
                  </a:cubicBezTo>
                  <a:cubicBezTo>
                    <a:pt x="14675" y="34443"/>
                    <a:pt x="15051" y="34537"/>
                    <a:pt x="15485" y="34537"/>
                  </a:cubicBezTo>
                  <a:cubicBezTo>
                    <a:pt x="18163" y="34537"/>
                    <a:pt x="23046" y="30975"/>
                    <a:pt x="25285" y="24746"/>
                  </a:cubicBezTo>
                  <a:cubicBezTo>
                    <a:pt x="26052" y="22477"/>
                    <a:pt x="26286" y="19976"/>
                    <a:pt x="26186" y="17607"/>
                  </a:cubicBezTo>
                  <a:lnTo>
                    <a:pt x="26052" y="15839"/>
                  </a:lnTo>
                  <a:cubicBezTo>
                    <a:pt x="25619" y="11403"/>
                    <a:pt x="24285" y="7767"/>
                    <a:pt x="24285" y="7767"/>
                  </a:cubicBezTo>
                  <a:lnTo>
                    <a:pt x="11275" y="1629"/>
                  </a:lnTo>
                  <a:cubicBezTo>
                    <a:pt x="11275" y="1629"/>
                    <a:pt x="9207" y="1095"/>
                    <a:pt x="7172" y="161"/>
                  </a:cubicBezTo>
                  <a:cubicBezTo>
                    <a:pt x="6924" y="51"/>
                    <a:pt x="6649" y="0"/>
                    <a:pt x="6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460150" y="1580288"/>
              <a:ext cx="497875" cy="334525"/>
            </a:xfrm>
            <a:custGeom>
              <a:avLst/>
              <a:gdLst/>
              <a:ahLst/>
              <a:cxnLst/>
              <a:rect l="l" t="t" r="r" b="b"/>
              <a:pathLst>
                <a:path w="19915" h="13381" extrusionOk="0">
                  <a:moveTo>
                    <a:pt x="2535" y="902"/>
                  </a:moveTo>
                  <a:lnTo>
                    <a:pt x="2535" y="902"/>
                  </a:lnTo>
                  <a:cubicBezTo>
                    <a:pt x="2558" y="915"/>
                    <a:pt x="2603" y="934"/>
                    <a:pt x="2665" y="954"/>
                  </a:cubicBezTo>
                  <a:lnTo>
                    <a:pt x="2665" y="954"/>
                  </a:lnTo>
                  <a:cubicBezTo>
                    <a:pt x="2604" y="924"/>
                    <a:pt x="2557" y="907"/>
                    <a:pt x="2535" y="902"/>
                  </a:cubicBezTo>
                  <a:close/>
                  <a:moveTo>
                    <a:pt x="5310" y="1"/>
                  </a:moveTo>
                  <a:cubicBezTo>
                    <a:pt x="4998" y="1"/>
                    <a:pt x="5121" y="569"/>
                    <a:pt x="4670" y="902"/>
                  </a:cubicBezTo>
                  <a:cubicBezTo>
                    <a:pt x="4433" y="1064"/>
                    <a:pt x="4099" y="1119"/>
                    <a:pt x="3764" y="1119"/>
                  </a:cubicBezTo>
                  <a:cubicBezTo>
                    <a:pt x="3325" y="1119"/>
                    <a:pt x="2886" y="1025"/>
                    <a:pt x="2665" y="954"/>
                  </a:cubicBezTo>
                  <a:lnTo>
                    <a:pt x="2665" y="954"/>
                  </a:lnTo>
                  <a:cubicBezTo>
                    <a:pt x="2974" y="1104"/>
                    <a:pt x="3648" y="1595"/>
                    <a:pt x="3369" y="2736"/>
                  </a:cubicBezTo>
                  <a:cubicBezTo>
                    <a:pt x="3096" y="3964"/>
                    <a:pt x="1015" y="4076"/>
                    <a:pt x="267" y="4076"/>
                  </a:cubicBezTo>
                  <a:cubicBezTo>
                    <a:pt x="101" y="4076"/>
                    <a:pt x="0" y="4071"/>
                    <a:pt x="0" y="4071"/>
                  </a:cubicBezTo>
                  <a:lnTo>
                    <a:pt x="0" y="4071"/>
                  </a:lnTo>
                  <a:cubicBezTo>
                    <a:pt x="0" y="4071"/>
                    <a:pt x="601" y="4304"/>
                    <a:pt x="1101" y="5138"/>
                  </a:cubicBezTo>
                  <a:cubicBezTo>
                    <a:pt x="1635" y="5972"/>
                    <a:pt x="300" y="7106"/>
                    <a:pt x="300" y="7106"/>
                  </a:cubicBezTo>
                  <a:cubicBezTo>
                    <a:pt x="1535" y="7773"/>
                    <a:pt x="667" y="8641"/>
                    <a:pt x="667" y="8641"/>
                  </a:cubicBezTo>
                  <a:cubicBezTo>
                    <a:pt x="667" y="8641"/>
                    <a:pt x="747" y="8621"/>
                    <a:pt x="886" y="8621"/>
                  </a:cubicBezTo>
                  <a:cubicBezTo>
                    <a:pt x="1151" y="8621"/>
                    <a:pt x="1634" y="8692"/>
                    <a:pt x="2202" y="9108"/>
                  </a:cubicBezTo>
                  <a:cubicBezTo>
                    <a:pt x="3056" y="9708"/>
                    <a:pt x="761" y="10819"/>
                    <a:pt x="1374" y="10819"/>
                  </a:cubicBezTo>
                  <a:cubicBezTo>
                    <a:pt x="1407" y="10819"/>
                    <a:pt x="1449" y="10816"/>
                    <a:pt x="1501" y="10809"/>
                  </a:cubicBezTo>
                  <a:cubicBezTo>
                    <a:pt x="1556" y="10800"/>
                    <a:pt x="1609" y="10795"/>
                    <a:pt x="1660" y="10795"/>
                  </a:cubicBezTo>
                  <a:cubicBezTo>
                    <a:pt x="2539" y="10795"/>
                    <a:pt x="2861" y="12080"/>
                    <a:pt x="3303" y="12143"/>
                  </a:cubicBezTo>
                  <a:cubicBezTo>
                    <a:pt x="3341" y="12151"/>
                    <a:pt x="3385" y="12155"/>
                    <a:pt x="3433" y="12155"/>
                  </a:cubicBezTo>
                  <a:cubicBezTo>
                    <a:pt x="3703" y="12155"/>
                    <a:pt x="4113" y="12044"/>
                    <a:pt x="4533" y="12044"/>
                  </a:cubicBezTo>
                  <a:cubicBezTo>
                    <a:pt x="4946" y="12044"/>
                    <a:pt x="5367" y="12151"/>
                    <a:pt x="5671" y="12577"/>
                  </a:cubicBezTo>
                  <a:cubicBezTo>
                    <a:pt x="6244" y="13314"/>
                    <a:pt x="8894" y="13381"/>
                    <a:pt x="9839" y="13381"/>
                  </a:cubicBezTo>
                  <a:cubicBezTo>
                    <a:pt x="10048" y="13381"/>
                    <a:pt x="10174" y="13377"/>
                    <a:pt x="10174" y="13377"/>
                  </a:cubicBezTo>
                  <a:cubicBezTo>
                    <a:pt x="10174" y="13377"/>
                    <a:pt x="10341" y="13244"/>
                    <a:pt x="10608" y="13077"/>
                  </a:cubicBezTo>
                  <a:cubicBezTo>
                    <a:pt x="12276" y="11876"/>
                    <a:pt x="18447" y="7440"/>
                    <a:pt x="19914" y="6706"/>
                  </a:cubicBezTo>
                  <a:cubicBezTo>
                    <a:pt x="18547" y="5972"/>
                    <a:pt x="14911" y="4638"/>
                    <a:pt x="11575" y="3203"/>
                  </a:cubicBezTo>
                  <a:cubicBezTo>
                    <a:pt x="9340" y="2203"/>
                    <a:pt x="7205" y="1202"/>
                    <a:pt x="5971" y="335"/>
                  </a:cubicBezTo>
                  <a:cubicBezTo>
                    <a:pt x="5634" y="94"/>
                    <a:pt x="5436" y="1"/>
                    <a:pt x="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285875" y="1749588"/>
              <a:ext cx="407825" cy="550925"/>
            </a:xfrm>
            <a:custGeom>
              <a:avLst/>
              <a:gdLst/>
              <a:ahLst/>
              <a:cxnLst/>
              <a:rect l="l" t="t" r="r" b="b"/>
              <a:pathLst>
                <a:path w="16313" h="22037" extrusionOk="0">
                  <a:moveTo>
                    <a:pt x="13177" y="1"/>
                  </a:moveTo>
                  <a:cubicBezTo>
                    <a:pt x="13144" y="101"/>
                    <a:pt x="13044" y="134"/>
                    <a:pt x="12977" y="267"/>
                  </a:cubicBezTo>
                  <a:cubicBezTo>
                    <a:pt x="10842" y="2336"/>
                    <a:pt x="7073" y="4637"/>
                    <a:pt x="4171" y="6572"/>
                  </a:cubicBezTo>
                  <a:cubicBezTo>
                    <a:pt x="1869" y="8073"/>
                    <a:pt x="101" y="9307"/>
                    <a:pt x="68" y="10008"/>
                  </a:cubicBezTo>
                  <a:cubicBezTo>
                    <a:pt x="1" y="11676"/>
                    <a:pt x="1335" y="10775"/>
                    <a:pt x="1769" y="11576"/>
                  </a:cubicBezTo>
                  <a:cubicBezTo>
                    <a:pt x="2236" y="12409"/>
                    <a:pt x="902" y="13243"/>
                    <a:pt x="1102" y="13977"/>
                  </a:cubicBezTo>
                  <a:cubicBezTo>
                    <a:pt x="1335" y="14744"/>
                    <a:pt x="2736" y="14411"/>
                    <a:pt x="1936" y="16646"/>
                  </a:cubicBezTo>
                  <a:cubicBezTo>
                    <a:pt x="1390" y="18260"/>
                    <a:pt x="2769" y="22037"/>
                    <a:pt x="5955" y="22037"/>
                  </a:cubicBezTo>
                  <a:cubicBezTo>
                    <a:pt x="7246" y="22037"/>
                    <a:pt x="8833" y="21417"/>
                    <a:pt x="10709" y="19781"/>
                  </a:cubicBezTo>
                  <a:cubicBezTo>
                    <a:pt x="11509" y="19114"/>
                    <a:pt x="12110" y="18280"/>
                    <a:pt x="12610" y="17413"/>
                  </a:cubicBezTo>
                  <a:cubicBezTo>
                    <a:pt x="16313" y="11008"/>
                    <a:pt x="13511" y="301"/>
                    <a:pt x="13511" y="301"/>
                  </a:cubicBezTo>
                  <a:cubicBezTo>
                    <a:pt x="13511" y="234"/>
                    <a:pt x="13377" y="134"/>
                    <a:pt x="13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36875" y="1744763"/>
              <a:ext cx="9550" cy="6525"/>
            </a:xfrm>
            <a:custGeom>
              <a:avLst/>
              <a:gdLst/>
              <a:ahLst/>
              <a:cxnLst/>
              <a:rect l="l" t="t" r="r" b="b"/>
              <a:pathLst>
                <a:path w="382" h="261" extrusionOk="0">
                  <a:moveTo>
                    <a:pt x="301" y="1"/>
                  </a:moveTo>
                  <a:cubicBezTo>
                    <a:pt x="243" y="1"/>
                    <a:pt x="139" y="44"/>
                    <a:pt x="0" y="127"/>
                  </a:cubicBezTo>
                  <a:cubicBezTo>
                    <a:pt x="100" y="160"/>
                    <a:pt x="134" y="194"/>
                    <a:pt x="234" y="260"/>
                  </a:cubicBezTo>
                  <a:cubicBezTo>
                    <a:pt x="370" y="85"/>
                    <a:pt x="381" y="1"/>
                    <a:pt x="301"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a:off x="-257500" y="1747088"/>
              <a:ext cx="300225" cy="493700"/>
            </a:xfrm>
            <a:custGeom>
              <a:avLst/>
              <a:gdLst/>
              <a:ahLst/>
              <a:cxnLst/>
              <a:rect l="l" t="t" r="r" b="b"/>
              <a:pathLst>
                <a:path w="12009" h="19748" extrusionOk="0">
                  <a:moveTo>
                    <a:pt x="11742" y="0"/>
                  </a:moveTo>
                  <a:cubicBezTo>
                    <a:pt x="11608" y="2903"/>
                    <a:pt x="10407" y="5571"/>
                    <a:pt x="9407" y="7706"/>
                  </a:cubicBezTo>
                  <a:cubicBezTo>
                    <a:pt x="9006" y="8607"/>
                    <a:pt x="8606" y="9441"/>
                    <a:pt x="8373" y="10208"/>
                  </a:cubicBezTo>
                  <a:cubicBezTo>
                    <a:pt x="8072" y="11108"/>
                    <a:pt x="8039" y="11676"/>
                    <a:pt x="8039" y="12176"/>
                  </a:cubicBezTo>
                  <a:cubicBezTo>
                    <a:pt x="8006" y="12943"/>
                    <a:pt x="8006" y="13610"/>
                    <a:pt x="6505" y="15612"/>
                  </a:cubicBezTo>
                  <a:cubicBezTo>
                    <a:pt x="4236" y="18847"/>
                    <a:pt x="667" y="18847"/>
                    <a:pt x="600" y="18847"/>
                  </a:cubicBezTo>
                  <a:lnTo>
                    <a:pt x="0" y="19748"/>
                  </a:lnTo>
                  <a:cubicBezTo>
                    <a:pt x="33" y="19748"/>
                    <a:pt x="4403" y="19047"/>
                    <a:pt x="6738" y="15845"/>
                  </a:cubicBezTo>
                  <a:cubicBezTo>
                    <a:pt x="8239" y="13744"/>
                    <a:pt x="8273" y="13077"/>
                    <a:pt x="8273" y="12243"/>
                  </a:cubicBezTo>
                  <a:cubicBezTo>
                    <a:pt x="8273" y="11776"/>
                    <a:pt x="8339" y="11242"/>
                    <a:pt x="8606" y="10341"/>
                  </a:cubicBezTo>
                  <a:cubicBezTo>
                    <a:pt x="8873" y="9574"/>
                    <a:pt x="9240" y="8740"/>
                    <a:pt x="9674" y="7839"/>
                  </a:cubicBezTo>
                  <a:cubicBezTo>
                    <a:pt x="10674" y="5671"/>
                    <a:pt x="11875" y="3003"/>
                    <a:pt x="12009" y="34"/>
                  </a:cubicBezTo>
                  <a:lnTo>
                    <a:pt x="1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a:off x="-274200" y="2038963"/>
              <a:ext cx="223525" cy="135125"/>
            </a:xfrm>
            <a:custGeom>
              <a:avLst/>
              <a:gdLst/>
              <a:ahLst/>
              <a:cxnLst/>
              <a:rect l="l" t="t" r="r" b="b"/>
              <a:pathLst>
                <a:path w="8941" h="5405" extrusionOk="0">
                  <a:moveTo>
                    <a:pt x="8874" y="1"/>
                  </a:moveTo>
                  <a:cubicBezTo>
                    <a:pt x="8841" y="1"/>
                    <a:pt x="5638" y="668"/>
                    <a:pt x="3770" y="2769"/>
                  </a:cubicBezTo>
                  <a:cubicBezTo>
                    <a:pt x="2974" y="3636"/>
                    <a:pt x="2300" y="3887"/>
                    <a:pt x="1786" y="3887"/>
                  </a:cubicBezTo>
                  <a:cubicBezTo>
                    <a:pt x="1073" y="3887"/>
                    <a:pt x="668" y="3403"/>
                    <a:pt x="668" y="3403"/>
                  </a:cubicBezTo>
                  <a:lnTo>
                    <a:pt x="1" y="5404"/>
                  </a:lnTo>
                  <a:cubicBezTo>
                    <a:pt x="68" y="5404"/>
                    <a:pt x="2036" y="5004"/>
                    <a:pt x="3937" y="2903"/>
                  </a:cubicBezTo>
                  <a:cubicBezTo>
                    <a:pt x="5772" y="868"/>
                    <a:pt x="8907" y="201"/>
                    <a:pt x="8941" y="201"/>
                  </a:cubicBezTo>
                  <a:lnTo>
                    <a:pt x="8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1"/>
            <p:cNvSpPr/>
            <p:nvPr/>
          </p:nvSpPr>
          <p:spPr>
            <a:xfrm>
              <a:off x="-292525" y="1927213"/>
              <a:ext cx="283550" cy="76350"/>
            </a:xfrm>
            <a:custGeom>
              <a:avLst/>
              <a:gdLst/>
              <a:ahLst/>
              <a:cxnLst/>
              <a:rect l="l" t="t" r="r" b="b"/>
              <a:pathLst>
                <a:path w="11342" h="3054" extrusionOk="0">
                  <a:moveTo>
                    <a:pt x="11175" y="1"/>
                  </a:moveTo>
                  <a:cubicBezTo>
                    <a:pt x="11143" y="33"/>
                    <a:pt x="6849" y="2782"/>
                    <a:pt x="3553" y="2782"/>
                  </a:cubicBezTo>
                  <a:cubicBezTo>
                    <a:pt x="3423" y="2782"/>
                    <a:pt x="3295" y="2778"/>
                    <a:pt x="3169" y="2769"/>
                  </a:cubicBezTo>
                  <a:cubicBezTo>
                    <a:pt x="1334" y="2669"/>
                    <a:pt x="1134" y="1869"/>
                    <a:pt x="934" y="1535"/>
                  </a:cubicBezTo>
                  <a:cubicBezTo>
                    <a:pt x="873" y="1438"/>
                    <a:pt x="791" y="1407"/>
                    <a:pt x="710" y="1407"/>
                  </a:cubicBezTo>
                  <a:cubicBezTo>
                    <a:pt x="569" y="1407"/>
                    <a:pt x="434" y="1502"/>
                    <a:pt x="434" y="1502"/>
                  </a:cubicBezTo>
                  <a:lnTo>
                    <a:pt x="133" y="1402"/>
                  </a:lnTo>
                  <a:lnTo>
                    <a:pt x="133" y="1402"/>
                  </a:lnTo>
                  <a:cubicBezTo>
                    <a:pt x="133" y="1468"/>
                    <a:pt x="0" y="1735"/>
                    <a:pt x="267" y="2069"/>
                  </a:cubicBezTo>
                  <a:cubicBezTo>
                    <a:pt x="634" y="2636"/>
                    <a:pt x="1601" y="2903"/>
                    <a:pt x="3169" y="3036"/>
                  </a:cubicBezTo>
                  <a:cubicBezTo>
                    <a:pt x="3317" y="3048"/>
                    <a:pt x="3466" y="3053"/>
                    <a:pt x="3618" y="3053"/>
                  </a:cubicBezTo>
                  <a:cubicBezTo>
                    <a:pt x="6987" y="3053"/>
                    <a:pt x="11150" y="328"/>
                    <a:pt x="11341" y="201"/>
                  </a:cubicBezTo>
                  <a:lnTo>
                    <a:pt x="11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1"/>
            <p:cNvSpPr/>
            <p:nvPr/>
          </p:nvSpPr>
          <p:spPr>
            <a:xfrm>
              <a:off x="-205800" y="2126538"/>
              <a:ext cx="179300" cy="180150"/>
            </a:xfrm>
            <a:custGeom>
              <a:avLst/>
              <a:gdLst/>
              <a:ahLst/>
              <a:cxnLst/>
              <a:rect l="l" t="t" r="r" b="b"/>
              <a:pathLst>
                <a:path w="7172" h="7206" extrusionOk="0">
                  <a:moveTo>
                    <a:pt x="6972" y="0"/>
                  </a:moveTo>
                  <a:cubicBezTo>
                    <a:pt x="5137" y="4670"/>
                    <a:pt x="34" y="6605"/>
                    <a:pt x="0" y="6605"/>
                  </a:cubicBezTo>
                  <a:lnTo>
                    <a:pt x="601" y="7205"/>
                  </a:lnTo>
                  <a:cubicBezTo>
                    <a:pt x="634" y="7205"/>
                    <a:pt x="5337" y="4837"/>
                    <a:pt x="7172" y="67"/>
                  </a:cubicBezTo>
                  <a:lnTo>
                    <a:pt x="6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140750" y="2101513"/>
              <a:ext cx="164300" cy="226850"/>
            </a:xfrm>
            <a:custGeom>
              <a:avLst/>
              <a:gdLst/>
              <a:ahLst/>
              <a:cxnLst/>
              <a:rect l="l" t="t" r="r" b="b"/>
              <a:pathLst>
                <a:path w="6572" h="9074" extrusionOk="0">
                  <a:moveTo>
                    <a:pt x="6338" y="0"/>
                  </a:moveTo>
                  <a:cubicBezTo>
                    <a:pt x="5371" y="5004"/>
                    <a:pt x="67" y="8773"/>
                    <a:pt x="0" y="8840"/>
                  </a:cubicBezTo>
                  <a:lnTo>
                    <a:pt x="901" y="9073"/>
                  </a:lnTo>
                  <a:cubicBezTo>
                    <a:pt x="934" y="9040"/>
                    <a:pt x="5537" y="5104"/>
                    <a:pt x="6571" y="67"/>
                  </a:cubicBezTo>
                  <a:lnTo>
                    <a:pt x="6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5675" y="2074813"/>
              <a:ext cx="60900" cy="173500"/>
            </a:xfrm>
            <a:custGeom>
              <a:avLst/>
              <a:gdLst/>
              <a:ahLst/>
              <a:cxnLst/>
              <a:rect l="l" t="t" r="r" b="b"/>
              <a:pathLst>
                <a:path w="2436" h="6940" extrusionOk="0">
                  <a:moveTo>
                    <a:pt x="2036" y="1"/>
                  </a:moveTo>
                  <a:cubicBezTo>
                    <a:pt x="2169" y="2469"/>
                    <a:pt x="1" y="6906"/>
                    <a:pt x="1" y="6939"/>
                  </a:cubicBezTo>
                  <a:lnTo>
                    <a:pt x="968" y="6572"/>
                  </a:lnTo>
                  <a:cubicBezTo>
                    <a:pt x="1002" y="6405"/>
                    <a:pt x="2436" y="2469"/>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77375" y="1981413"/>
              <a:ext cx="161800" cy="156675"/>
            </a:xfrm>
            <a:custGeom>
              <a:avLst/>
              <a:gdLst/>
              <a:ahLst/>
              <a:cxnLst/>
              <a:rect l="l" t="t" r="r" b="b"/>
              <a:pathLst>
                <a:path w="6472" h="6267" extrusionOk="0">
                  <a:moveTo>
                    <a:pt x="5337" y="3036"/>
                  </a:moveTo>
                  <a:cubicBezTo>
                    <a:pt x="5237" y="3303"/>
                    <a:pt x="5137" y="3503"/>
                    <a:pt x="5004" y="3737"/>
                  </a:cubicBezTo>
                  <a:cubicBezTo>
                    <a:pt x="4970" y="3770"/>
                    <a:pt x="4970" y="3870"/>
                    <a:pt x="4904" y="3904"/>
                  </a:cubicBezTo>
                  <a:cubicBezTo>
                    <a:pt x="4670" y="4371"/>
                    <a:pt x="4370" y="4738"/>
                    <a:pt x="4036" y="5004"/>
                  </a:cubicBezTo>
                  <a:cubicBezTo>
                    <a:pt x="3970" y="5038"/>
                    <a:pt x="3870" y="5138"/>
                    <a:pt x="3803" y="5138"/>
                  </a:cubicBezTo>
                  <a:lnTo>
                    <a:pt x="3736" y="5138"/>
                  </a:lnTo>
                  <a:cubicBezTo>
                    <a:pt x="3636" y="5171"/>
                    <a:pt x="3536" y="5188"/>
                    <a:pt x="3436" y="5188"/>
                  </a:cubicBezTo>
                  <a:cubicBezTo>
                    <a:pt x="3336" y="5188"/>
                    <a:pt x="3236" y="5171"/>
                    <a:pt x="3136" y="5138"/>
                  </a:cubicBezTo>
                  <a:lnTo>
                    <a:pt x="3036" y="5071"/>
                  </a:lnTo>
                  <a:lnTo>
                    <a:pt x="3002" y="5138"/>
                  </a:lnTo>
                  <a:cubicBezTo>
                    <a:pt x="2802" y="5305"/>
                    <a:pt x="2302" y="5572"/>
                    <a:pt x="1868" y="5738"/>
                  </a:cubicBezTo>
                  <a:cubicBezTo>
                    <a:pt x="1835" y="5738"/>
                    <a:pt x="1835" y="5805"/>
                    <a:pt x="1801" y="5805"/>
                  </a:cubicBezTo>
                  <a:cubicBezTo>
                    <a:pt x="1601" y="5855"/>
                    <a:pt x="1409" y="5897"/>
                    <a:pt x="1247" y="5897"/>
                  </a:cubicBezTo>
                  <a:cubicBezTo>
                    <a:pt x="1084" y="5897"/>
                    <a:pt x="951" y="5855"/>
                    <a:pt x="867" y="5738"/>
                  </a:cubicBezTo>
                  <a:lnTo>
                    <a:pt x="334" y="5171"/>
                  </a:lnTo>
                  <a:lnTo>
                    <a:pt x="901" y="4004"/>
                  </a:lnTo>
                  <a:cubicBezTo>
                    <a:pt x="1034" y="4204"/>
                    <a:pt x="1334" y="4537"/>
                    <a:pt x="1668" y="4604"/>
                  </a:cubicBezTo>
                  <a:cubicBezTo>
                    <a:pt x="1732" y="4632"/>
                    <a:pt x="1797" y="4644"/>
                    <a:pt x="1861" y="4644"/>
                  </a:cubicBezTo>
                  <a:cubicBezTo>
                    <a:pt x="2030" y="4644"/>
                    <a:pt x="2199" y="4558"/>
                    <a:pt x="2369" y="4437"/>
                  </a:cubicBezTo>
                  <a:cubicBezTo>
                    <a:pt x="2927" y="4055"/>
                    <a:pt x="3434" y="3647"/>
                    <a:pt x="3752" y="3647"/>
                  </a:cubicBezTo>
                  <a:cubicBezTo>
                    <a:pt x="3795" y="3647"/>
                    <a:pt x="3834" y="3654"/>
                    <a:pt x="3870" y="3670"/>
                  </a:cubicBezTo>
                  <a:cubicBezTo>
                    <a:pt x="3903" y="3670"/>
                    <a:pt x="3970" y="3704"/>
                    <a:pt x="3970" y="3704"/>
                  </a:cubicBezTo>
                  <a:cubicBezTo>
                    <a:pt x="4056" y="3761"/>
                    <a:pt x="4192" y="3844"/>
                    <a:pt x="4378" y="3844"/>
                  </a:cubicBezTo>
                  <a:cubicBezTo>
                    <a:pt x="4407" y="3844"/>
                    <a:pt x="4438" y="3841"/>
                    <a:pt x="4470" y="3837"/>
                  </a:cubicBezTo>
                  <a:cubicBezTo>
                    <a:pt x="4496" y="3846"/>
                    <a:pt x="4523" y="3850"/>
                    <a:pt x="4551" y="3850"/>
                  </a:cubicBezTo>
                  <a:cubicBezTo>
                    <a:pt x="4735" y="3850"/>
                    <a:pt x="4961" y="3645"/>
                    <a:pt x="5337" y="3036"/>
                  </a:cubicBezTo>
                  <a:close/>
                  <a:moveTo>
                    <a:pt x="6205" y="1"/>
                  </a:moveTo>
                  <a:cubicBezTo>
                    <a:pt x="5504" y="1702"/>
                    <a:pt x="4804" y="3670"/>
                    <a:pt x="4370" y="3737"/>
                  </a:cubicBezTo>
                  <a:cubicBezTo>
                    <a:pt x="4334" y="3746"/>
                    <a:pt x="4306" y="3750"/>
                    <a:pt x="4280" y="3750"/>
                  </a:cubicBezTo>
                  <a:cubicBezTo>
                    <a:pt x="4211" y="3750"/>
                    <a:pt x="4167" y="3719"/>
                    <a:pt x="4070" y="3670"/>
                  </a:cubicBezTo>
                  <a:cubicBezTo>
                    <a:pt x="4036" y="3637"/>
                    <a:pt x="4003" y="3637"/>
                    <a:pt x="3970" y="3570"/>
                  </a:cubicBezTo>
                  <a:cubicBezTo>
                    <a:pt x="3895" y="3541"/>
                    <a:pt x="3818" y="3527"/>
                    <a:pt x="3738" y="3527"/>
                  </a:cubicBezTo>
                  <a:cubicBezTo>
                    <a:pt x="3353" y="3527"/>
                    <a:pt x="2892" y="3846"/>
                    <a:pt x="2202" y="4371"/>
                  </a:cubicBezTo>
                  <a:cubicBezTo>
                    <a:pt x="2074" y="4473"/>
                    <a:pt x="1947" y="4516"/>
                    <a:pt x="1819" y="4516"/>
                  </a:cubicBezTo>
                  <a:cubicBezTo>
                    <a:pt x="1780" y="4516"/>
                    <a:pt x="1741" y="4512"/>
                    <a:pt x="1701" y="4504"/>
                  </a:cubicBezTo>
                  <a:cubicBezTo>
                    <a:pt x="1268" y="4371"/>
                    <a:pt x="1001" y="3837"/>
                    <a:pt x="1001" y="3837"/>
                  </a:cubicBezTo>
                  <a:lnTo>
                    <a:pt x="867" y="3637"/>
                  </a:lnTo>
                  <a:lnTo>
                    <a:pt x="667" y="4004"/>
                  </a:lnTo>
                  <a:lnTo>
                    <a:pt x="34" y="5238"/>
                  </a:lnTo>
                  <a:lnTo>
                    <a:pt x="0" y="5338"/>
                  </a:lnTo>
                  <a:lnTo>
                    <a:pt x="167" y="5505"/>
                  </a:lnTo>
                  <a:lnTo>
                    <a:pt x="634" y="6039"/>
                  </a:lnTo>
                  <a:cubicBezTo>
                    <a:pt x="779" y="6204"/>
                    <a:pt x="962" y="6267"/>
                    <a:pt x="1168" y="6267"/>
                  </a:cubicBezTo>
                  <a:cubicBezTo>
                    <a:pt x="1294" y="6267"/>
                    <a:pt x="1429" y="6243"/>
                    <a:pt x="1568" y="6205"/>
                  </a:cubicBezTo>
                  <a:cubicBezTo>
                    <a:pt x="1701" y="6172"/>
                    <a:pt x="1801" y="6172"/>
                    <a:pt x="1902" y="6139"/>
                  </a:cubicBezTo>
                  <a:cubicBezTo>
                    <a:pt x="2402" y="5905"/>
                    <a:pt x="2902" y="5638"/>
                    <a:pt x="3069" y="5505"/>
                  </a:cubicBezTo>
                  <a:cubicBezTo>
                    <a:pt x="3187" y="5528"/>
                    <a:pt x="3338" y="5552"/>
                    <a:pt x="3464" y="5552"/>
                  </a:cubicBezTo>
                  <a:cubicBezTo>
                    <a:pt x="3516" y="5552"/>
                    <a:pt x="3564" y="5548"/>
                    <a:pt x="3603" y="5538"/>
                  </a:cubicBezTo>
                  <a:cubicBezTo>
                    <a:pt x="3703" y="5538"/>
                    <a:pt x="3770" y="5505"/>
                    <a:pt x="3870" y="5471"/>
                  </a:cubicBezTo>
                  <a:cubicBezTo>
                    <a:pt x="3870" y="5471"/>
                    <a:pt x="3903" y="5471"/>
                    <a:pt x="3903" y="5405"/>
                  </a:cubicBezTo>
                  <a:cubicBezTo>
                    <a:pt x="4237" y="5238"/>
                    <a:pt x="4570" y="4904"/>
                    <a:pt x="4837" y="4504"/>
                  </a:cubicBezTo>
                  <a:cubicBezTo>
                    <a:pt x="4904" y="4371"/>
                    <a:pt x="5004" y="4204"/>
                    <a:pt x="5070" y="4037"/>
                  </a:cubicBezTo>
                  <a:cubicBezTo>
                    <a:pt x="5504" y="3237"/>
                    <a:pt x="5838" y="2336"/>
                    <a:pt x="6004" y="1735"/>
                  </a:cubicBezTo>
                  <a:cubicBezTo>
                    <a:pt x="6171" y="1369"/>
                    <a:pt x="6205" y="1168"/>
                    <a:pt x="6238" y="1135"/>
                  </a:cubicBezTo>
                  <a:lnTo>
                    <a:pt x="6471" y="334"/>
                  </a:lnTo>
                  <a:lnTo>
                    <a:pt x="6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69050" y="2057313"/>
              <a:ext cx="125125" cy="74475"/>
            </a:xfrm>
            <a:custGeom>
              <a:avLst/>
              <a:gdLst/>
              <a:ahLst/>
              <a:cxnLst/>
              <a:rect l="l" t="t" r="r" b="b"/>
              <a:pathLst>
                <a:path w="5005" h="2979" extrusionOk="0">
                  <a:moveTo>
                    <a:pt x="5004" y="0"/>
                  </a:moveTo>
                  <a:lnTo>
                    <a:pt x="5004" y="0"/>
                  </a:lnTo>
                  <a:cubicBezTo>
                    <a:pt x="4571" y="701"/>
                    <a:pt x="4337" y="868"/>
                    <a:pt x="4137" y="934"/>
                  </a:cubicBezTo>
                  <a:cubicBezTo>
                    <a:pt x="4105" y="939"/>
                    <a:pt x="4074" y="941"/>
                    <a:pt x="4045" y="941"/>
                  </a:cubicBezTo>
                  <a:cubicBezTo>
                    <a:pt x="3859" y="941"/>
                    <a:pt x="3723" y="859"/>
                    <a:pt x="3637" y="801"/>
                  </a:cubicBezTo>
                  <a:cubicBezTo>
                    <a:pt x="3570" y="734"/>
                    <a:pt x="3537" y="734"/>
                    <a:pt x="3537" y="734"/>
                  </a:cubicBezTo>
                  <a:cubicBezTo>
                    <a:pt x="3509" y="725"/>
                    <a:pt x="3479" y="721"/>
                    <a:pt x="3446" y="721"/>
                  </a:cubicBezTo>
                  <a:cubicBezTo>
                    <a:pt x="3131" y="721"/>
                    <a:pt x="2610" y="1141"/>
                    <a:pt x="2036" y="1535"/>
                  </a:cubicBezTo>
                  <a:cubicBezTo>
                    <a:pt x="1887" y="1658"/>
                    <a:pt x="1702" y="1727"/>
                    <a:pt x="1521" y="1727"/>
                  </a:cubicBezTo>
                  <a:cubicBezTo>
                    <a:pt x="1458" y="1727"/>
                    <a:pt x="1395" y="1719"/>
                    <a:pt x="1335" y="1702"/>
                  </a:cubicBezTo>
                  <a:cubicBezTo>
                    <a:pt x="1001" y="1635"/>
                    <a:pt x="701" y="1301"/>
                    <a:pt x="568" y="1101"/>
                  </a:cubicBezTo>
                  <a:lnTo>
                    <a:pt x="1" y="2269"/>
                  </a:lnTo>
                  <a:lnTo>
                    <a:pt x="534" y="2836"/>
                  </a:lnTo>
                  <a:cubicBezTo>
                    <a:pt x="628" y="2937"/>
                    <a:pt x="761" y="2978"/>
                    <a:pt x="916" y="2978"/>
                  </a:cubicBezTo>
                  <a:cubicBezTo>
                    <a:pt x="1477" y="2978"/>
                    <a:pt x="2329" y="2430"/>
                    <a:pt x="2669" y="2169"/>
                  </a:cubicBezTo>
                  <a:lnTo>
                    <a:pt x="2703" y="2135"/>
                  </a:lnTo>
                  <a:lnTo>
                    <a:pt x="2803" y="2169"/>
                  </a:lnTo>
                  <a:cubicBezTo>
                    <a:pt x="2896" y="2215"/>
                    <a:pt x="2996" y="2240"/>
                    <a:pt x="3096" y="2240"/>
                  </a:cubicBezTo>
                  <a:cubicBezTo>
                    <a:pt x="3212" y="2240"/>
                    <a:pt x="3329" y="2207"/>
                    <a:pt x="3437" y="2135"/>
                  </a:cubicBezTo>
                  <a:cubicBezTo>
                    <a:pt x="4070" y="1835"/>
                    <a:pt x="4637" y="934"/>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49025" y="1939713"/>
              <a:ext cx="162625" cy="96925"/>
            </a:xfrm>
            <a:custGeom>
              <a:avLst/>
              <a:gdLst/>
              <a:ahLst/>
              <a:cxnLst/>
              <a:rect l="l" t="t" r="r" b="b"/>
              <a:pathLst>
                <a:path w="6505" h="3877" extrusionOk="0">
                  <a:moveTo>
                    <a:pt x="4170" y="201"/>
                  </a:moveTo>
                  <a:cubicBezTo>
                    <a:pt x="4370" y="201"/>
                    <a:pt x="4604" y="335"/>
                    <a:pt x="4937" y="668"/>
                  </a:cubicBezTo>
                  <a:lnTo>
                    <a:pt x="5037" y="735"/>
                  </a:lnTo>
                  <a:cubicBezTo>
                    <a:pt x="5343" y="1013"/>
                    <a:pt x="5602" y="1152"/>
                    <a:pt x="5816" y="1152"/>
                  </a:cubicBezTo>
                  <a:cubicBezTo>
                    <a:pt x="5858" y="1152"/>
                    <a:pt x="5899" y="1146"/>
                    <a:pt x="5938" y="1135"/>
                  </a:cubicBezTo>
                  <a:cubicBezTo>
                    <a:pt x="6071" y="1068"/>
                    <a:pt x="6171" y="1035"/>
                    <a:pt x="6205" y="1002"/>
                  </a:cubicBezTo>
                  <a:cubicBezTo>
                    <a:pt x="6238" y="1335"/>
                    <a:pt x="6238" y="1702"/>
                    <a:pt x="6271" y="1969"/>
                  </a:cubicBezTo>
                  <a:cubicBezTo>
                    <a:pt x="6271" y="2036"/>
                    <a:pt x="6238" y="2136"/>
                    <a:pt x="6171" y="2136"/>
                  </a:cubicBezTo>
                  <a:cubicBezTo>
                    <a:pt x="6128" y="2147"/>
                    <a:pt x="6079" y="2152"/>
                    <a:pt x="6027" y="2152"/>
                  </a:cubicBezTo>
                  <a:cubicBezTo>
                    <a:pt x="5756" y="2152"/>
                    <a:pt x="5378" y="2004"/>
                    <a:pt x="5071" y="1669"/>
                  </a:cubicBezTo>
                  <a:cubicBezTo>
                    <a:pt x="5071" y="1669"/>
                    <a:pt x="5071" y="1635"/>
                    <a:pt x="5037" y="1635"/>
                  </a:cubicBezTo>
                  <a:cubicBezTo>
                    <a:pt x="4904" y="1502"/>
                    <a:pt x="4770" y="1469"/>
                    <a:pt x="4670" y="1469"/>
                  </a:cubicBezTo>
                  <a:cubicBezTo>
                    <a:pt x="4203" y="1469"/>
                    <a:pt x="3703" y="2002"/>
                    <a:pt x="3103" y="2636"/>
                  </a:cubicBezTo>
                  <a:cubicBezTo>
                    <a:pt x="2869" y="2870"/>
                    <a:pt x="2669" y="3170"/>
                    <a:pt x="2369" y="3403"/>
                  </a:cubicBezTo>
                  <a:cubicBezTo>
                    <a:pt x="2102" y="3670"/>
                    <a:pt x="1835" y="3737"/>
                    <a:pt x="1535" y="3737"/>
                  </a:cubicBezTo>
                  <a:cubicBezTo>
                    <a:pt x="934" y="3704"/>
                    <a:pt x="367" y="3170"/>
                    <a:pt x="200" y="3003"/>
                  </a:cubicBezTo>
                  <a:lnTo>
                    <a:pt x="768" y="1469"/>
                  </a:lnTo>
                  <a:cubicBezTo>
                    <a:pt x="901" y="1669"/>
                    <a:pt x="1068" y="1969"/>
                    <a:pt x="1368" y="2036"/>
                  </a:cubicBezTo>
                  <a:cubicBezTo>
                    <a:pt x="1445" y="2067"/>
                    <a:pt x="1524" y="2081"/>
                    <a:pt x="1605" y="2081"/>
                  </a:cubicBezTo>
                  <a:cubicBezTo>
                    <a:pt x="1875" y="2081"/>
                    <a:pt x="2169" y="1918"/>
                    <a:pt x="2502" y="1635"/>
                  </a:cubicBezTo>
                  <a:cubicBezTo>
                    <a:pt x="2736" y="1369"/>
                    <a:pt x="2936" y="1168"/>
                    <a:pt x="3103" y="968"/>
                  </a:cubicBezTo>
                  <a:cubicBezTo>
                    <a:pt x="3536" y="501"/>
                    <a:pt x="3836" y="201"/>
                    <a:pt x="4170" y="201"/>
                  </a:cubicBezTo>
                  <a:close/>
                  <a:moveTo>
                    <a:pt x="4170" y="1"/>
                  </a:moveTo>
                  <a:cubicBezTo>
                    <a:pt x="3736" y="1"/>
                    <a:pt x="3436" y="335"/>
                    <a:pt x="2936" y="802"/>
                  </a:cubicBezTo>
                  <a:cubicBezTo>
                    <a:pt x="2769" y="1002"/>
                    <a:pt x="2569" y="1202"/>
                    <a:pt x="2335" y="1402"/>
                  </a:cubicBezTo>
                  <a:cubicBezTo>
                    <a:pt x="2057" y="1680"/>
                    <a:pt x="1779" y="1819"/>
                    <a:pt x="1559" y="1819"/>
                  </a:cubicBezTo>
                  <a:cubicBezTo>
                    <a:pt x="1515" y="1819"/>
                    <a:pt x="1474" y="1813"/>
                    <a:pt x="1435" y="1802"/>
                  </a:cubicBezTo>
                  <a:cubicBezTo>
                    <a:pt x="1101" y="1669"/>
                    <a:pt x="934" y="1202"/>
                    <a:pt x="934" y="1068"/>
                  </a:cubicBezTo>
                  <a:lnTo>
                    <a:pt x="934" y="1035"/>
                  </a:lnTo>
                  <a:lnTo>
                    <a:pt x="868" y="668"/>
                  </a:lnTo>
                  <a:lnTo>
                    <a:pt x="868" y="635"/>
                  </a:lnTo>
                  <a:lnTo>
                    <a:pt x="734" y="968"/>
                  </a:lnTo>
                  <a:lnTo>
                    <a:pt x="34" y="2836"/>
                  </a:lnTo>
                  <a:lnTo>
                    <a:pt x="0" y="2903"/>
                  </a:lnTo>
                  <a:lnTo>
                    <a:pt x="34" y="2970"/>
                  </a:lnTo>
                  <a:lnTo>
                    <a:pt x="200" y="3137"/>
                  </a:lnTo>
                  <a:cubicBezTo>
                    <a:pt x="434" y="3370"/>
                    <a:pt x="1001" y="3804"/>
                    <a:pt x="1601" y="3870"/>
                  </a:cubicBezTo>
                  <a:cubicBezTo>
                    <a:pt x="1650" y="3874"/>
                    <a:pt x="1698" y="3877"/>
                    <a:pt x="1744" y="3877"/>
                  </a:cubicBezTo>
                  <a:cubicBezTo>
                    <a:pt x="2082" y="3877"/>
                    <a:pt x="2368" y="3767"/>
                    <a:pt x="2602" y="3504"/>
                  </a:cubicBezTo>
                  <a:cubicBezTo>
                    <a:pt x="2869" y="3237"/>
                    <a:pt x="3103" y="2970"/>
                    <a:pt x="3369" y="2703"/>
                  </a:cubicBezTo>
                  <a:cubicBezTo>
                    <a:pt x="3903" y="2136"/>
                    <a:pt x="4370" y="1569"/>
                    <a:pt x="4737" y="1569"/>
                  </a:cubicBezTo>
                  <a:cubicBezTo>
                    <a:pt x="4837" y="1569"/>
                    <a:pt x="4904" y="1635"/>
                    <a:pt x="5004" y="1702"/>
                  </a:cubicBezTo>
                  <a:lnTo>
                    <a:pt x="5104" y="1836"/>
                  </a:lnTo>
                  <a:cubicBezTo>
                    <a:pt x="5427" y="2109"/>
                    <a:pt x="5788" y="2253"/>
                    <a:pt x="6075" y="2253"/>
                  </a:cubicBezTo>
                  <a:cubicBezTo>
                    <a:pt x="6173" y="2253"/>
                    <a:pt x="6262" y="2236"/>
                    <a:pt x="6338" y="2203"/>
                  </a:cubicBezTo>
                  <a:cubicBezTo>
                    <a:pt x="6405" y="2169"/>
                    <a:pt x="6438" y="2169"/>
                    <a:pt x="6505" y="2136"/>
                  </a:cubicBezTo>
                  <a:cubicBezTo>
                    <a:pt x="6405" y="1602"/>
                    <a:pt x="6372" y="1035"/>
                    <a:pt x="6271" y="468"/>
                  </a:cubicBezTo>
                  <a:lnTo>
                    <a:pt x="6171" y="468"/>
                  </a:lnTo>
                  <a:cubicBezTo>
                    <a:pt x="6171" y="568"/>
                    <a:pt x="6071" y="868"/>
                    <a:pt x="5871" y="902"/>
                  </a:cubicBezTo>
                  <a:cubicBezTo>
                    <a:pt x="5843" y="913"/>
                    <a:pt x="5811" y="918"/>
                    <a:pt x="5776" y="918"/>
                  </a:cubicBezTo>
                  <a:cubicBezTo>
                    <a:pt x="5603" y="918"/>
                    <a:pt x="5353" y="784"/>
                    <a:pt x="5104" y="535"/>
                  </a:cubicBezTo>
                  <a:lnTo>
                    <a:pt x="5037" y="468"/>
                  </a:lnTo>
                  <a:cubicBezTo>
                    <a:pt x="4704" y="168"/>
                    <a:pt x="4403" y="34"/>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44025" y="1944738"/>
              <a:ext cx="151800" cy="88825"/>
            </a:xfrm>
            <a:custGeom>
              <a:avLst/>
              <a:gdLst/>
              <a:ahLst/>
              <a:cxnLst/>
              <a:rect l="l" t="t" r="r" b="b"/>
              <a:pathLst>
                <a:path w="6072" h="3553" extrusionOk="0">
                  <a:moveTo>
                    <a:pt x="3970" y="0"/>
                  </a:moveTo>
                  <a:cubicBezTo>
                    <a:pt x="3636" y="0"/>
                    <a:pt x="3370" y="300"/>
                    <a:pt x="2903" y="767"/>
                  </a:cubicBezTo>
                  <a:cubicBezTo>
                    <a:pt x="2736" y="967"/>
                    <a:pt x="2536" y="1168"/>
                    <a:pt x="2302" y="1434"/>
                  </a:cubicBezTo>
                  <a:cubicBezTo>
                    <a:pt x="1969" y="1717"/>
                    <a:pt x="1675" y="1880"/>
                    <a:pt x="1405" y="1880"/>
                  </a:cubicBezTo>
                  <a:cubicBezTo>
                    <a:pt x="1324" y="1880"/>
                    <a:pt x="1245" y="1866"/>
                    <a:pt x="1168" y="1835"/>
                  </a:cubicBezTo>
                  <a:cubicBezTo>
                    <a:pt x="868" y="1768"/>
                    <a:pt x="701" y="1468"/>
                    <a:pt x="568" y="1268"/>
                  </a:cubicBezTo>
                  <a:lnTo>
                    <a:pt x="0" y="2802"/>
                  </a:lnTo>
                  <a:cubicBezTo>
                    <a:pt x="167" y="2969"/>
                    <a:pt x="701" y="3503"/>
                    <a:pt x="1335" y="3536"/>
                  </a:cubicBezTo>
                  <a:cubicBezTo>
                    <a:pt x="1381" y="3547"/>
                    <a:pt x="1427" y="3553"/>
                    <a:pt x="1475" y="3553"/>
                  </a:cubicBezTo>
                  <a:cubicBezTo>
                    <a:pt x="1704" y="3553"/>
                    <a:pt x="1948" y="3424"/>
                    <a:pt x="2169" y="3202"/>
                  </a:cubicBezTo>
                  <a:cubicBezTo>
                    <a:pt x="2402" y="2969"/>
                    <a:pt x="2669" y="2702"/>
                    <a:pt x="2903" y="2435"/>
                  </a:cubicBezTo>
                  <a:cubicBezTo>
                    <a:pt x="3487" y="1818"/>
                    <a:pt x="3977" y="1233"/>
                    <a:pt x="4402" y="1233"/>
                  </a:cubicBezTo>
                  <a:cubicBezTo>
                    <a:pt x="4414" y="1233"/>
                    <a:pt x="4425" y="1233"/>
                    <a:pt x="4437" y="1234"/>
                  </a:cubicBezTo>
                  <a:cubicBezTo>
                    <a:pt x="4637" y="1234"/>
                    <a:pt x="4737" y="1334"/>
                    <a:pt x="4871" y="1468"/>
                  </a:cubicBezTo>
                  <a:cubicBezTo>
                    <a:pt x="5160" y="1784"/>
                    <a:pt x="5512" y="1933"/>
                    <a:pt x="5762" y="1933"/>
                  </a:cubicBezTo>
                  <a:cubicBezTo>
                    <a:pt x="5829" y="1933"/>
                    <a:pt x="5889" y="1923"/>
                    <a:pt x="5938" y="1901"/>
                  </a:cubicBezTo>
                  <a:cubicBezTo>
                    <a:pt x="6038" y="1868"/>
                    <a:pt x="6071" y="1835"/>
                    <a:pt x="6071" y="1735"/>
                  </a:cubicBezTo>
                  <a:cubicBezTo>
                    <a:pt x="6071" y="1501"/>
                    <a:pt x="6038" y="1134"/>
                    <a:pt x="6005" y="801"/>
                  </a:cubicBezTo>
                  <a:cubicBezTo>
                    <a:pt x="5938" y="867"/>
                    <a:pt x="5871" y="901"/>
                    <a:pt x="5738" y="967"/>
                  </a:cubicBezTo>
                  <a:cubicBezTo>
                    <a:pt x="5718" y="970"/>
                    <a:pt x="5698" y="972"/>
                    <a:pt x="5677" y="972"/>
                  </a:cubicBezTo>
                  <a:cubicBezTo>
                    <a:pt x="5448" y="972"/>
                    <a:pt x="5135" y="803"/>
                    <a:pt x="4737" y="467"/>
                  </a:cubicBezTo>
                  <a:cubicBezTo>
                    <a:pt x="4404" y="167"/>
                    <a:pt x="4170"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176900" y="1900913"/>
              <a:ext cx="124050" cy="51525"/>
            </a:xfrm>
            <a:custGeom>
              <a:avLst/>
              <a:gdLst/>
              <a:ahLst/>
              <a:cxnLst/>
              <a:rect l="l" t="t" r="r" b="b"/>
              <a:pathLst>
                <a:path w="4962" h="2061" extrusionOk="0">
                  <a:moveTo>
                    <a:pt x="4190" y="0"/>
                  </a:moveTo>
                  <a:cubicBezTo>
                    <a:pt x="3855" y="0"/>
                    <a:pt x="3514" y="85"/>
                    <a:pt x="3514" y="85"/>
                  </a:cubicBezTo>
                  <a:cubicBezTo>
                    <a:pt x="3498" y="83"/>
                    <a:pt x="3478" y="81"/>
                    <a:pt x="3455" y="81"/>
                  </a:cubicBezTo>
                  <a:cubicBezTo>
                    <a:pt x="2930" y="81"/>
                    <a:pt x="826" y="804"/>
                    <a:pt x="379" y="1219"/>
                  </a:cubicBezTo>
                  <a:cubicBezTo>
                    <a:pt x="1" y="1660"/>
                    <a:pt x="306" y="1923"/>
                    <a:pt x="903" y="1923"/>
                  </a:cubicBezTo>
                  <a:cubicBezTo>
                    <a:pt x="938" y="1923"/>
                    <a:pt x="975" y="1922"/>
                    <a:pt x="1012" y="1920"/>
                  </a:cubicBezTo>
                  <a:cubicBezTo>
                    <a:pt x="1449" y="1898"/>
                    <a:pt x="1857" y="1705"/>
                    <a:pt x="2209" y="1705"/>
                  </a:cubicBezTo>
                  <a:cubicBezTo>
                    <a:pt x="2394" y="1705"/>
                    <a:pt x="2564" y="1759"/>
                    <a:pt x="2714" y="1920"/>
                  </a:cubicBezTo>
                  <a:cubicBezTo>
                    <a:pt x="2810" y="2016"/>
                    <a:pt x="2941" y="2060"/>
                    <a:pt x="3090" y="2060"/>
                  </a:cubicBezTo>
                  <a:cubicBezTo>
                    <a:pt x="3664" y="2060"/>
                    <a:pt x="4517" y="1413"/>
                    <a:pt x="4782" y="619"/>
                  </a:cubicBezTo>
                  <a:cubicBezTo>
                    <a:pt x="4961" y="116"/>
                    <a:pt x="4580" y="0"/>
                    <a:pt x="4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264175" y="1973063"/>
              <a:ext cx="177650" cy="245225"/>
            </a:xfrm>
            <a:custGeom>
              <a:avLst/>
              <a:gdLst/>
              <a:ahLst/>
              <a:cxnLst/>
              <a:rect l="l" t="t" r="r" b="b"/>
              <a:pathLst>
                <a:path w="7106" h="9809" extrusionOk="0">
                  <a:moveTo>
                    <a:pt x="2042" y="1"/>
                  </a:moveTo>
                  <a:cubicBezTo>
                    <a:pt x="1613" y="1"/>
                    <a:pt x="1102" y="139"/>
                    <a:pt x="867" y="335"/>
                  </a:cubicBezTo>
                  <a:cubicBezTo>
                    <a:pt x="501" y="668"/>
                    <a:pt x="1968" y="869"/>
                    <a:pt x="2202" y="1402"/>
                  </a:cubicBezTo>
                  <a:cubicBezTo>
                    <a:pt x="2502" y="1969"/>
                    <a:pt x="0" y="2470"/>
                    <a:pt x="0" y="2470"/>
                  </a:cubicBezTo>
                  <a:lnTo>
                    <a:pt x="601" y="2637"/>
                  </a:lnTo>
                  <a:cubicBezTo>
                    <a:pt x="601" y="2637"/>
                    <a:pt x="2472" y="2013"/>
                    <a:pt x="3374" y="2013"/>
                  </a:cubicBezTo>
                  <a:cubicBezTo>
                    <a:pt x="3615" y="2013"/>
                    <a:pt x="3787" y="2057"/>
                    <a:pt x="3836" y="2170"/>
                  </a:cubicBezTo>
                  <a:cubicBezTo>
                    <a:pt x="4103" y="2703"/>
                    <a:pt x="2202" y="3070"/>
                    <a:pt x="1768" y="3904"/>
                  </a:cubicBezTo>
                  <a:cubicBezTo>
                    <a:pt x="1637" y="4138"/>
                    <a:pt x="1658" y="4223"/>
                    <a:pt x="1778" y="4223"/>
                  </a:cubicBezTo>
                  <a:cubicBezTo>
                    <a:pt x="2084" y="4223"/>
                    <a:pt x="3031" y="3671"/>
                    <a:pt x="3703" y="3671"/>
                  </a:cubicBezTo>
                  <a:cubicBezTo>
                    <a:pt x="4670" y="3671"/>
                    <a:pt x="5037" y="4638"/>
                    <a:pt x="5037" y="5172"/>
                  </a:cubicBezTo>
                  <a:cubicBezTo>
                    <a:pt x="5104" y="5705"/>
                    <a:pt x="2335" y="7173"/>
                    <a:pt x="1968" y="7907"/>
                  </a:cubicBezTo>
                  <a:cubicBezTo>
                    <a:pt x="1892" y="8067"/>
                    <a:pt x="1947" y="8130"/>
                    <a:pt x="2088" y="8130"/>
                  </a:cubicBezTo>
                  <a:cubicBezTo>
                    <a:pt x="2600" y="8130"/>
                    <a:pt x="4236" y="7302"/>
                    <a:pt x="4743" y="7302"/>
                  </a:cubicBezTo>
                  <a:cubicBezTo>
                    <a:pt x="4766" y="7302"/>
                    <a:pt x="4786" y="7303"/>
                    <a:pt x="4804" y="7307"/>
                  </a:cubicBezTo>
                  <a:cubicBezTo>
                    <a:pt x="5337" y="7407"/>
                    <a:pt x="4537" y="7907"/>
                    <a:pt x="3603" y="8641"/>
                  </a:cubicBezTo>
                  <a:cubicBezTo>
                    <a:pt x="2602" y="9375"/>
                    <a:pt x="2836" y="9808"/>
                    <a:pt x="2836" y="9808"/>
                  </a:cubicBezTo>
                  <a:cubicBezTo>
                    <a:pt x="5271" y="9041"/>
                    <a:pt x="7105" y="6406"/>
                    <a:pt x="7105" y="6406"/>
                  </a:cubicBezTo>
                  <a:lnTo>
                    <a:pt x="7105" y="6406"/>
                  </a:lnTo>
                  <a:cubicBezTo>
                    <a:pt x="7105" y="6406"/>
                    <a:pt x="4537" y="7006"/>
                    <a:pt x="3936" y="7006"/>
                  </a:cubicBezTo>
                  <a:cubicBezTo>
                    <a:pt x="3933" y="7007"/>
                    <a:pt x="3929" y="7007"/>
                    <a:pt x="3926" y="7007"/>
                  </a:cubicBezTo>
                  <a:cubicBezTo>
                    <a:pt x="3377" y="7007"/>
                    <a:pt x="6639" y="4366"/>
                    <a:pt x="6805" y="3537"/>
                  </a:cubicBezTo>
                  <a:cubicBezTo>
                    <a:pt x="6882" y="3152"/>
                    <a:pt x="6404" y="3094"/>
                    <a:pt x="5847" y="3094"/>
                  </a:cubicBezTo>
                  <a:cubicBezTo>
                    <a:pt x="5609" y="3094"/>
                    <a:pt x="5356" y="3105"/>
                    <a:pt x="5126" y="3105"/>
                  </a:cubicBezTo>
                  <a:cubicBezTo>
                    <a:pt x="4731" y="3105"/>
                    <a:pt x="4405" y="3073"/>
                    <a:pt x="4337" y="2903"/>
                  </a:cubicBezTo>
                  <a:cubicBezTo>
                    <a:pt x="4170" y="2403"/>
                    <a:pt x="5938" y="1402"/>
                    <a:pt x="5938" y="702"/>
                  </a:cubicBezTo>
                  <a:cubicBezTo>
                    <a:pt x="5910" y="410"/>
                    <a:pt x="5391" y="350"/>
                    <a:pt x="4775" y="350"/>
                  </a:cubicBezTo>
                  <a:cubicBezTo>
                    <a:pt x="4340" y="350"/>
                    <a:pt x="3856" y="380"/>
                    <a:pt x="3464" y="380"/>
                  </a:cubicBezTo>
                  <a:cubicBezTo>
                    <a:pt x="3078" y="380"/>
                    <a:pt x="2779" y="351"/>
                    <a:pt x="2702" y="235"/>
                  </a:cubicBezTo>
                  <a:cubicBezTo>
                    <a:pt x="2606" y="69"/>
                    <a:pt x="2344"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239175" y="1742088"/>
              <a:ext cx="271900" cy="184325"/>
            </a:xfrm>
            <a:custGeom>
              <a:avLst/>
              <a:gdLst/>
              <a:ahLst/>
              <a:cxnLst/>
              <a:rect l="l" t="t" r="r" b="b"/>
              <a:pathLst>
                <a:path w="10876" h="7373" extrusionOk="0">
                  <a:moveTo>
                    <a:pt x="10775" y="0"/>
                  </a:moveTo>
                  <a:lnTo>
                    <a:pt x="2503" y="3603"/>
                  </a:lnTo>
                  <a:lnTo>
                    <a:pt x="1902" y="4170"/>
                  </a:lnTo>
                  <a:lnTo>
                    <a:pt x="1902" y="4237"/>
                  </a:lnTo>
                  <a:cubicBezTo>
                    <a:pt x="1669" y="5438"/>
                    <a:pt x="34" y="7139"/>
                    <a:pt x="1" y="7205"/>
                  </a:cubicBezTo>
                  <a:lnTo>
                    <a:pt x="168" y="7372"/>
                  </a:lnTo>
                  <a:cubicBezTo>
                    <a:pt x="201" y="7306"/>
                    <a:pt x="1969" y="4804"/>
                    <a:pt x="2503" y="4037"/>
                  </a:cubicBezTo>
                  <a:cubicBezTo>
                    <a:pt x="2636" y="3870"/>
                    <a:pt x="2736" y="3770"/>
                    <a:pt x="2903" y="3670"/>
                  </a:cubicBezTo>
                  <a:lnTo>
                    <a:pt x="10875" y="234"/>
                  </a:ln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357575" y="1830238"/>
              <a:ext cx="172650" cy="64475"/>
            </a:xfrm>
            <a:custGeom>
              <a:avLst/>
              <a:gdLst/>
              <a:ahLst/>
              <a:cxnLst/>
              <a:rect l="l" t="t" r="r" b="b"/>
              <a:pathLst>
                <a:path w="6906" h="2579" extrusionOk="0">
                  <a:moveTo>
                    <a:pt x="4985" y="0"/>
                  </a:moveTo>
                  <a:cubicBezTo>
                    <a:pt x="4652" y="0"/>
                    <a:pt x="4296" y="59"/>
                    <a:pt x="3936" y="210"/>
                  </a:cubicBezTo>
                  <a:cubicBezTo>
                    <a:pt x="2502" y="777"/>
                    <a:pt x="34" y="2345"/>
                    <a:pt x="0" y="2379"/>
                  </a:cubicBezTo>
                  <a:lnTo>
                    <a:pt x="167" y="2579"/>
                  </a:lnTo>
                  <a:cubicBezTo>
                    <a:pt x="200" y="2579"/>
                    <a:pt x="2602" y="978"/>
                    <a:pt x="4070" y="410"/>
                  </a:cubicBezTo>
                  <a:cubicBezTo>
                    <a:pt x="4388" y="278"/>
                    <a:pt x="4705" y="228"/>
                    <a:pt x="5003" y="228"/>
                  </a:cubicBezTo>
                  <a:cubicBezTo>
                    <a:pt x="5986" y="228"/>
                    <a:pt x="6772" y="777"/>
                    <a:pt x="6772" y="777"/>
                  </a:cubicBezTo>
                  <a:lnTo>
                    <a:pt x="6905" y="611"/>
                  </a:lnTo>
                  <a:cubicBezTo>
                    <a:pt x="6880" y="585"/>
                    <a:pt x="6044" y="0"/>
                    <a:pt x="4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446825" y="1649513"/>
              <a:ext cx="458700" cy="191000"/>
            </a:xfrm>
            <a:custGeom>
              <a:avLst/>
              <a:gdLst/>
              <a:ahLst/>
              <a:cxnLst/>
              <a:rect l="l" t="t" r="r" b="b"/>
              <a:pathLst>
                <a:path w="18348" h="7640" extrusionOk="0">
                  <a:moveTo>
                    <a:pt x="2770" y="1"/>
                  </a:moveTo>
                  <a:lnTo>
                    <a:pt x="2102" y="634"/>
                  </a:lnTo>
                  <a:cubicBezTo>
                    <a:pt x="2102" y="634"/>
                    <a:pt x="2136" y="668"/>
                    <a:pt x="2269" y="701"/>
                  </a:cubicBezTo>
                  <a:cubicBezTo>
                    <a:pt x="3003" y="1135"/>
                    <a:pt x="6272" y="2869"/>
                    <a:pt x="6672" y="3103"/>
                  </a:cubicBezTo>
                  <a:cubicBezTo>
                    <a:pt x="6639" y="3170"/>
                    <a:pt x="6339" y="3436"/>
                    <a:pt x="5605" y="3870"/>
                  </a:cubicBezTo>
                  <a:cubicBezTo>
                    <a:pt x="5571" y="3891"/>
                    <a:pt x="5501" y="3901"/>
                    <a:pt x="5401" y="3901"/>
                  </a:cubicBezTo>
                  <a:cubicBezTo>
                    <a:pt x="4708" y="3901"/>
                    <a:pt x="2553" y="3431"/>
                    <a:pt x="601" y="2936"/>
                  </a:cubicBezTo>
                  <a:lnTo>
                    <a:pt x="435" y="2869"/>
                  </a:lnTo>
                  <a:lnTo>
                    <a:pt x="1" y="3670"/>
                  </a:lnTo>
                  <a:lnTo>
                    <a:pt x="268" y="3703"/>
                  </a:lnTo>
                  <a:lnTo>
                    <a:pt x="5138" y="4370"/>
                  </a:lnTo>
                  <a:cubicBezTo>
                    <a:pt x="5505" y="4837"/>
                    <a:pt x="5838" y="5438"/>
                    <a:pt x="5772" y="5538"/>
                  </a:cubicBezTo>
                  <a:cubicBezTo>
                    <a:pt x="5605" y="5705"/>
                    <a:pt x="3503" y="6038"/>
                    <a:pt x="1569" y="6272"/>
                  </a:cubicBezTo>
                  <a:lnTo>
                    <a:pt x="1402" y="6272"/>
                  </a:lnTo>
                  <a:lnTo>
                    <a:pt x="1736" y="6772"/>
                  </a:lnTo>
                  <a:lnTo>
                    <a:pt x="1802" y="6772"/>
                  </a:lnTo>
                  <a:cubicBezTo>
                    <a:pt x="1831" y="6772"/>
                    <a:pt x="4307" y="6268"/>
                    <a:pt x="5610" y="6268"/>
                  </a:cubicBezTo>
                  <a:cubicBezTo>
                    <a:pt x="5806" y="6268"/>
                    <a:pt x="5975" y="6279"/>
                    <a:pt x="6105" y="6305"/>
                  </a:cubicBezTo>
                  <a:cubicBezTo>
                    <a:pt x="6839" y="6472"/>
                    <a:pt x="7273" y="7172"/>
                    <a:pt x="7340" y="7439"/>
                  </a:cubicBezTo>
                  <a:cubicBezTo>
                    <a:pt x="7406" y="7473"/>
                    <a:pt x="7406" y="7506"/>
                    <a:pt x="7406" y="7506"/>
                  </a:cubicBezTo>
                  <a:lnTo>
                    <a:pt x="7440" y="7639"/>
                  </a:lnTo>
                  <a:lnTo>
                    <a:pt x="7573" y="7606"/>
                  </a:lnTo>
                  <a:lnTo>
                    <a:pt x="8340" y="7439"/>
                  </a:lnTo>
                  <a:lnTo>
                    <a:pt x="8640" y="7339"/>
                  </a:lnTo>
                  <a:lnTo>
                    <a:pt x="8640" y="7306"/>
                  </a:lnTo>
                  <a:cubicBezTo>
                    <a:pt x="8640" y="7306"/>
                    <a:pt x="8640" y="7273"/>
                    <a:pt x="8674" y="7172"/>
                  </a:cubicBezTo>
                  <a:cubicBezTo>
                    <a:pt x="8774" y="7006"/>
                    <a:pt x="8907" y="6705"/>
                    <a:pt x="9174" y="6305"/>
                  </a:cubicBezTo>
                  <a:cubicBezTo>
                    <a:pt x="9474" y="5838"/>
                    <a:pt x="14778" y="4337"/>
                    <a:pt x="18281" y="3436"/>
                  </a:cubicBezTo>
                  <a:cubicBezTo>
                    <a:pt x="18314" y="3436"/>
                    <a:pt x="18314" y="3436"/>
                    <a:pt x="18347" y="3370"/>
                  </a:cubicBezTo>
                  <a:lnTo>
                    <a:pt x="18314" y="3303"/>
                  </a:lnTo>
                  <a:lnTo>
                    <a:pt x="18347" y="3203"/>
                  </a:lnTo>
                  <a:cubicBezTo>
                    <a:pt x="18314" y="3203"/>
                    <a:pt x="18247" y="3270"/>
                    <a:pt x="18147" y="3270"/>
                  </a:cubicBezTo>
                  <a:lnTo>
                    <a:pt x="18114" y="3270"/>
                  </a:lnTo>
                  <a:cubicBezTo>
                    <a:pt x="18081" y="3270"/>
                    <a:pt x="18014" y="3270"/>
                    <a:pt x="17980" y="3303"/>
                  </a:cubicBezTo>
                  <a:cubicBezTo>
                    <a:pt x="17247" y="3503"/>
                    <a:pt x="15612" y="3937"/>
                    <a:pt x="13944" y="4437"/>
                  </a:cubicBezTo>
                  <a:cubicBezTo>
                    <a:pt x="12243" y="4938"/>
                    <a:pt x="10442" y="5471"/>
                    <a:pt x="9574" y="5872"/>
                  </a:cubicBezTo>
                  <a:cubicBezTo>
                    <a:pt x="9274" y="6005"/>
                    <a:pt x="9074" y="6138"/>
                    <a:pt x="9007" y="6205"/>
                  </a:cubicBezTo>
                  <a:cubicBezTo>
                    <a:pt x="8674" y="6772"/>
                    <a:pt x="8507" y="7106"/>
                    <a:pt x="8474" y="7206"/>
                  </a:cubicBezTo>
                  <a:lnTo>
                    <a:pt x="8340" y="7273"/>
                  </a:lnTo>
                  <a:lnTo>
                    <a:pt x="7606" y="7439"/>
                  </a:lnTo>
                  <a:cubicBezTo>
                    <a:pt x="7473" y="7139"/>
                    <a:pt x="7006" y="6339"/>
                    <a:pt x="6139" y="6138"/>
                  </a:cubicBezTo>
                  <a:cubicBezTo>
                    <a:pt x="5672" y="6072"/>
                    <a:pt x="5905" y="5905"/>
                    <a:pt x="5972" y="5705"/>
                  </a:cubicBezTo>
                  <a:cubicBezTo>
                    <a:pt x="6172" y="5338"/>
                    <a:pt x="5638" y="4170"/>
                    <a:pt x="5772" y="4137"/>
                  </a:cubicBezTo>
                  <a:cubicBezTo>
                    <a:pt x="6839" y="3503"/>
                    <a:pt x="6973" y="3270"/>
                    <a:pt x="6973" y="3170"/>
                  </a:cubicBezTo>
                  <a:lnTo>
                    <a:pt x="6973" y="3136"/>
                  </a:lnTo>
                  <a:cubicBezTo>
                    <a:pt x="6973" y="3036"/>
                    <a:pt x="6939" y="3003"/>
                    <a:pt x="6839" y="2969"/>
                  </a:cubicBezTo>
                  <a:cubicBezTo>
                    <a:pt x="6839" y="2969"/>
                    <a:pt x="6806" y="2969"/>
                    <a:pt x="6806" y="2936"/>
                  </a:cubicBezTo>
                  <a:cubicBezTo>
                    <a:pt x="6339" y="2636"/>
                    <a:pt x="2803" y="34"/>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276700" y="1708688"/>
              <a:ext cx="271900" cy="25925"/>
            </a:xfrm>
            <a:custGeom>
              <a:avLst/>
              <a:gdLst/>
              <a:ahLst/>
              <a:cxnLst/>
              <a:rect l="l" t="t" r="r" b="b"/>
              <a:pathLst>
                <a:path w="10876" h="1037" extrusionOk="0">
                  <a:moveTo>
                    <a:pt x="2663" y="0"/>
                  </a:moveTo>
                  <a:cubicBezTo>
                    <a:pt x="2461" y="0"/>
                    <a:pt x="2275" y="21"/>
                    <a:pt x="2102" y="69"/>
                  </a:cubicBezTo>
                  <a:cubicBezTo>
                    <a:pt x="1168" y="302"/>
                    <a:pt x="1" y="536"/>
                    <a:pt x="1" y="536"/>
                  </a:cubicBezTo>
                  <a:lnTo>
                    <a:pt x="34" y="736"/>
                  </a:lnTo>
                  <a:cubicBezTo>
                    <a:pt x="34" y="736"/>
                    <a:pt x="1268" y="569"/>
                    <a:pt x="2169" y="302"/>
                  </a:cubicBezTo>
                  <a:cubicBezTo>
                    <a:pt x="2319" y="255"/>
                    <a:pt x="2488" y="235"/>
                    <a:pt x="2676" y="235"/>
                  </a:cubicBezTo>
                  <a:cubicBezTo>
                    <a:pt x="3154" y="235"/>
                    <a:pt x="3752" y="368"/>
                    <a:pt x="4471" y="536"/>
                  </a:cubicBezTo>
                  <a:cubicBezTo>
                    <a:pt x="5138" y="636"/>
                    <a:pt x="5872" y="803"/>
                    <a:pt x="6806" y="936"/>
                  </a:cubicBezTo>
                  <a:cubicBezTo>
                    <a:pt x="7377" y="1008"/>
                    <a:pt x="7905" y="1036"/>
                    <a:pt x="8379" y="1036"/>
                  </a:cubicBezTo>
                  <a:cubicBezTo>
                    <a:pt x="9871" y="1036"/>
                    <a:pt x="10825" y="761"/>
                    <a:pt x="10875" y="736"/>
                  </a:cubicBezTo>
                  <a:lnTo>
                    <a:pt x="10809" y="536"/>
                  </a:lnTo>
                  <a:cubicBezTo>
                    <a:pt x="10809" y="536"/>
                    <a:pt x="9889" y="817"/>
                    <a:pt x="8444" y="817"/>
                  </a:cubicBezTo>
                  <a:cubicBezTo>
                    <a:pt x="7963" y="817"/>
                    <a:pt x="7423" y="786"/>
                    <a:pt x="6839" y="703"/>
                  </a:cubicBezTo>
                  <a:cubicBezTo>
                    <a:pt x="5905" y="569"/>
                    <a:pt x="5171" y="436"/>
                    <a:pt x="4504" y="269"/>
                  </a:cubicBezTo>
                  <a:cubicBezTo>
                    <a:pt x="3767" y="126"/>
                    <a:pt x="3165" y="0"/>
                    <a:pt x="2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292525" y="1759588"/>
              <a:ext cx="206000" cy="42675"/>
            </a:xfrm>
            <a:custGeom>
              <a:avLst/>
              <a:gdLst/>
              <a:ahLst/>
              <a:cxnLst/>
              <a:rect l="l" t="t" r="r" b="b"/>
              <a:pathLst>
                <a:path w="8240" h="1707" extrusionOk="0">
                  <a:moveTo>
                    <a:pt x="8239" y="1"/>
                  </a:moveTo>
                  <a:cubicBezTo>
                    <a:pt x="8239" y="1"/>
                    <a:pt x="1668" y="1"/>
                    <a:pt x="834" y="401"/>
                  </a:cubicBezTo>
                  <a:cubicBezTo>
                    <a:pt x="0" y="835"/>
                    <a:pt x="267" y="1102"/>
                    <a:pt x="1001" y="1569"/>
                  </a:cubicBezTo>
                  <a:cubicBezTo>
                    <a:pt x="1163" y="1668"/>
                    <a:pt x="1413" y="1707"/>
                    <a:pt x="1706" y="1707"/>
                  </a:cubicBezTo>
                  <a:cubicBezTo>
                    <a:pt x="2793" y="1707"/>
                    <a:pt x="4470" y="1168"/>
                    <a:pt x="4470" y="1168"/>
                  </a:cubicBezTo>
                  <a:lnTo>
                    <a:pt x="8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362475" y="1585313"/>
              <a:ext cx="185050" cy="129275"/>
            </a:xfrm>
            <a:custGeom>
              <a:avLst/>
              <a:gdLst/>
              <a:ahLst/>
              <a:cxnLst/>
              <a:rect l="l" t="t" r="r" b="b"/>
              <a:pathLst>
                <a:path w="7402" h="5171" extrusionOk="0">
                  <a:moveTo>
                    <a:pt x="697" y="0"/>
                  </a:moveTo>
                  <a:cubicBezTo>
                    <a:pt x="218" y="0"/>
                    <a:pt x="1" y="641"/>
                    <a:pt x="325" y="641"/>
                  </a:cubicBezTo>
                  <a:cubicBezTo>
                    <a:pt x="385" y="641"/>
                    <a:pt x="464" y="619"/>
                    <a:pt x="563" y="567"/>
                  </a:cubicBezTo>
                  <a:cubicBezTo>
                    <a:pt x="697" y="634"/>
                    <a:pt x="2031" y="901"/>
                    <a:pt x="2398" y="1902"/>
                  </a:cubicBezTo>
                  <a:cubicBezTo>
                    <a:pt x="2865" y="3069"/>
                    <a:pt x="6067" y="5070"/>
                    <a:pt x="6167" y="5171"/>
                  </a:cubicBezTo>
                  <a:lnTo>
                    <a:pt x="7401" y="5137"/>
                  </a:lnTo>
                  <a:cubicBezTo>
                    <a:pt x="7368" y="5137"/>
                    <a:pt x="3032" y="2969"/>
                    <a:pt x="2598" y="1868"/>
                  </a:cubicBezTo>
                  <a:cubicBezTo>
                    <a:pt x="2198" y="801"/>
                    <a:pt x="1430" y="67"/>
                    <a:pt x="1197" y="34"/>
                  </a:cubicBezTo>
                  <a:cubicBezTo>
                    <a:pt x="1175" y="22"/>
                    <a:pt x="1156" y="19"/>
                    <a:pt x="1140" y="19"/>
                  </a:cubicBezTo>
                  <a:cubicBezTo>
                    <a:pt x="1108" y="19"/>
                    <a:pt x="1086" y="34"/>
                    <a:pt x="1063" y="34"/>
                  </a:cubicBez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472150" y="1868013"/>
              <a:ext cx="46400" cy="24625"/>
            </a:xfrm>
            <a:custGeom>
              <a:avLst/>
              <a:gdLst/>
              <a:ahLst/>
              <a:cxnLst/>
              <a:rect l="l" t="t" r="r" b="b"/>
              <a:pathLst>
                <a:path w="1856" h="985" extrusionOk="0">
                  <a:moveTo>
                    <a:pt x="637" y="1"/>
                  </a:moveTo>
                  <a:cubicBezTo>
                    <a:pt x="368" y="1"/>
                    <a:pt x="122" y="90"/>
                    <a:pt x="80" y="401"/>
                  </a:cubicBezTo>
                  <a:cubicBezTo>
                    <a:pt x="1" y="815"/>
                    <a:pt x="658" y="984"/>
                    <a:pt x="1187" y="984"/>
                  </a:cubicBezTo>
                  <a:cubicBezTo>
                    <a:pt x="1551" y="984"/>
                    <a:pt x="1855" y="904"/>
                    <a:pt x="1815" y="767"/>
                  </a:cubicBezTo>
                  <a:cubicBezTo>
                    <a:pt x="1748" y="401"/>
                    <a:pt x="1414" y="167"/>
                    <a:pt x="1414" y="167"/>
                  </a:cubicBezTo>
                  <a:cubicBezTo>
                    <a:pt x="1414" y="167"/>
                    <a:pt x="1003"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501025" y="1814638"/>
              <a:ext cx="53400" cy="34900"/>
            </a:xfrm>
            <a:custGeom>
              <a:avLst/>
              <a:gdLst/>
              <a:ahLst/>
              <a:cxnLst/>
              <a:rect l="l" t="t" r="r" b="b"/>
              <a:pathLst>
                <a:path w="2136" h="1396" extrusionOk="0">
                  <a:moveTo>
                    <a:pt x="901" y="0"/>
                  </a:moveTo>
                  <a:cubicBezTo>
                    <a:pt x="1" y="0"/>
                    <a:pt x="1" y="834"/>
                    <a:pt x="468" y="1235"/>
                  </a:cubicBezTo>
                  <a:cubicBezTo>
                    <a:pt x="584" y="1351"/>
                    <a:pt x="737" y="1395"/>
                    <a:pt x="899" y="1395"/>
                  </a:cubicBezTo>
                  <a:cubicBezTo>
                    <a:pt x="1387" y="1395"/>
                    <a:pt x="1969" y="1001"/>
                    <a:pt x="1969" y="1001"/>
                  </a:cubicBezTo>
                  <a:cubicBezTo>
                    <a:pt x="2136" y="901"/>
                    <a:pt x="1769" y="34"/>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531050" y="1750388"/>
              <a:ext cx="81700" cy="38975"/>
            </a:xfrm>
            <a:custGeom>
              <a:avLst/>
              <a:gdLst/>
              <a:ahLst/>
              <a:cxnLst/>
              <a:rect l="l" t="t" r="r" b="b"/>
              <a:pathLst>
                <a:path w="3268" h="1559" extrusionOk="0">
                  <a:moveTo>
                    <a:pt x="727" y="1"/>
                  </a:moveTo>
                  <a:cubicBezTo>
                    <a:pt x="706" y="1"/>
                    <a:pt x="687" y="1"/>
                    <a:pt x="668" y="2"/>
                  </a:cubicBezTo>
                  <a:cubicBezTo>
                    <a:pt x="1" y="69"/>
                    <a:pt x="368" y="769"/>
                    <a:pt x="701" y="1269"/>
                  </a:cubicBezTo>
                  <a:cubicBezTo>
                    <a:pt x="883" y="1497"/>
                    <a:pt x="1176" y="1559"/>
                    <a:pt x="1440" y="1559"/>
                  </a:cubicBezTo>
                  <a:cubicBezTo>
                    <a:pt x="1758" y="1559"/>
                    <a:pt x="2036" y="1470"/>
                    <a:pt x="2036" y="1470"/>
                  </a:cubicBezTo>
                  <a:cubicBezTo>
                    <a:pt x="3268" y="562"/>
                    <a:pt x="1443"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413450" y="1902688"/>
              <a:ext cx="64525" cy="23925"/>
            </a:xfrm>
            <a:custGeom>
              <a:avLst/>
              <a:gdLst/>
              <a:ahLst/>
              <a:cxnLst/>
              <a:rect l="l" t="t" r="r" b="b"/>
              <a:pathLst>
                <a:path w="2581" h="957" extrusionOk="0">
                  <a:moveTo>
                    <a:pt x="1436" y="0"/>
                  </a:moveTo>
                  <a:cubicBezTo>
                    <a:pt x="768" y="0"/>
                    <a:pt x="0" y="581"/>
                    <a:pt x="0" y="581"/>
                  </a:cubicBezTo>
                  <a:cubicBezTo>
                    <a:pt x="0" y="581"/>
                    <a:pt x="100" y="848"/>
                    <a:pt x="734" y="948"/>
                  </a:cubicBezTo>
                  <a:cubicBezTo>
                    <a:pt x="787" y="954"/>
                    <a:pt x="843" y="956"/>
                    <a:pt x="902" y="956"/>
                  </a:cubicBezTo>
                  <a:cubicBezTo>
                    <a:pt x="1584" y="956"/>
                    <a:pt x="2580" y="608"/>
                    <a:pt x="1935" y="148"/>
                  </a:cubicBezTo>
                  <a:cubicBezTo>
                    <a:pt x="1787" y="42"/>
                    <a:pt x="1615"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335950" y="1919713"/>
              <a:ext cx="25925" cy="14950"/>
            </a:xfrm>
            <a:custGeom>
              <a:avLst/>
              <a:gdLst/>
              <a:ahLst/>
              <a:cxnLst/>
              <a:rect l="l" t="t" r="r" b="b"/>
              <a:pathLst>
                <a:path w="1037" h="598" extrusionOk="0">
                  <a:moveTo>
                    <a:pt x="570" y="0"/>
                  </a:moveTo>
                  <a:cubicBezTo>
                    <a:pt x="136" y="0"/>
                    <a:pt x="36" y="467"/>
                    <a:pt x="36" y="467"/>
                  </a:cubicBezTo>
                  <a:cubicBezTo>
                    <a:pt x="1" y="555"/>
                    <a:pt x="105" y="597"/>
                    <a:pt x="236" y="597"/>
                  </a:cubicBezTo>
                  <a:cubicBezTo>
                    <a:pt x="353" y="597"/>
                    <a:pt x="491" y="564"/>
                    <a:pt x="570" y="501"/>
                  </a:cubicBezTo>
                  <a:cubicBezTo>
                    <a:pt x="736" y="434"/>
                    <a:pt x="1037"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525200" y="1708963"/>
              <a:ext cx="62800" cy="28550"/>
            </a:xfrm>
            <a:custGeom>
              <a:avLst/>
              <a:gdLst/>
              <a:ahLst/>
              <a:cxnLst/>
              <a:rect l="l" t="t" r="r" b="b"/>
              <a:pathLst>
                <a:path w="2512" h="1142" extrusionOk="0">
                  <a:moveTo>
                    <a:pt x="782" y="0"/>
                  </a:moveTo>
                  <a:cubicBezTo>
                    <a:pt x="508" y="0"/>
                    <a:pt x="291" y="57"/>
                    <a:pt x="234" y="191"/>
                  </a:cubicBezTo>
                  <a:cubicBezTo>
                    <a:pt x="0" y="591"/>
                    <a:pt x="901" y="892"/>
                    <a:pt x="1535" y="1092"/>
                  </a:cubicBezTo>
                  <a:cubicBezTo>
                    <a:pt x="1639" y="1127"/>
                    <a:pt x="1731" y="1141"/>
                    <a:pt x="1811" y="1141"/>
                  </a:cubicBezTo>
                  <a:cubicBezTo>
                    <a:pt x="2190" y="1141"/>
                    <a:pt x="2314" y="813"/>
                    <a:pt x="2369" y="758"/>
                  </a:cubicBezTo>
                  <a:cubicBezTo>
                    <a:pt x="2511" y="354"/>
                    <a:pt x="1466"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516025" y="1669538"/>
              <a:ext cx="52550" cy="29850"/>
            </a:xfrm>
            <a:custGeom>
              <a:avLst/>
              <a:gdLst/>
              <a:ahLst/>
              <a:cxnLst/>
              <a:rect l="l" t="t" r="r" b="b"/>
              <a:pathLst>
                <a:path w="2102" h="1194" extrusionOk="0">
                  <a:moveTo>
                    <a:pt x="267" y="0"/>
                  </a:moveTo>
                  <a:cubicBezTo>
                    <a:pt x="0" y="0"/>
                    <a:pt x="67" y="501"/>
                    <a:pt x="734" y="968"/>
                  </a:cubicBezTo>
                  <a:cubicBezTo>
                    <a:pt x="968" y="1140"/>
                    <a:pt x="1179" y="1194"/>
                    <a:pt x="1352" y="1194"/>
                  </a:cubicBezTo>
                  <a:cubicBezTo>
                    <a:pt x="1649" y="1194"/>
                    <a:pt x="1835" y="1034"/>
                    <a:pt x="1835" y="1034"/>
                  </a:cubicBezTo>
                  <a:cubicBezTo>
                    <a:pt x="2102" y="634"/>
                    <a:pt x="567"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484350" y="1635288"/>
              <a:ext cx="53750" cy="26250"/>
            </a:xfrm>
            <a:custGeom>
              <a:avLst/>
              <a:gdLst/>
              <a:ahLst/>
              <a:cxnLst/>
              <a:rect l="l" t="t" r="r" b="b"/>
              <a:pathLst>
                <a:path w="2150" h="1050" extrusionOk="0">
                  <a:moveTo>
                    <a:pt x="387" y="1"/>
                  </a:moveTo>
                  <a:cubicBezTo>
                    <a:pt x="277" y="1"/>
                    <a:pt x="196" y="13"/>
                    <a:pt x="168" y="36"/>
                  </a:cubicBezTo>
                  <a:cubicBezTo>
                    <a:pt x="1" y="203"/>
                    <a:pt x="234" y="570"/>
                    <a:pt x="935" y="870"/>
                  </a:cubicBezTo>
                  <a:cubicBezTo>
                    <a:pt x="1241" y="1009"/>
                    <a:pt x="1431" y="1049"/>
                    <a:pt x="1548" y="1049"/>
                  </a:cubicBezTo>
                  <a:cubicBezTo>
                    <a:pt x="1713" y="1049"/>
                    <a:pt x="1735" y="970"/>
                    <a:pt x="1735" y="970"/>
                  </a:cubicBezTo>
                  <a:cubicBezTo>
                    <a:pt x="2150" y="280"/>
                    <a:pt x="919"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469125" y="1597638"/>
              <a:ext cx="58200" cy="27200"/>
            </a:xfrm>
            <a:custGeom>
              <a:avLst/>
              <a:gdLst/>
              <a:ahLst/>
              <a:cxnLst/>
              <a:rect l="l" t="t" r="r" b="b"/>
              <a:pathLst>
                <a:path w="2328" h="1088" extrusionOk="0">
                  <a:moveTo>
                    <a:pt x="900" y="1"/>
                  </a:moveTo>
                  <a:cubicBezTo>
                    <a:pt x="325" y="1"/>
                    <a:pt x="1" y="339"/>
                    <a:pt x="726" y="841"/>
                  </a:cubicBezTo>
                  <a:cubicBezTo>
                    <a:pt x="1039" y="1027"/>
                    <a:pt x="1292" y="1088"/>
                    <a:pt x="1489" y="1088"/>
                  </a:cubicBezTo>
                  <a:cubicBezTo>
                    <a:pt x="1857" y="1088"/>
                    <a:pt x="2027" y="875"/>
                    <a:pt x="2027" y="875"/>
                  </a:cubicBezTo>
                  <a:cubicBezTo>
                    <a:pt x="2327" y="475"/>
                    <a:pt x="2027" y="208"/>
                    <a:pt x="1260" y="41"/>
                  </a:cubicBezTo>
                  <a:cubicBezTo>
                    <a:pt x="1134" y="14"/>
                    <a:pt x="1012"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299350" y="2125388"/>
              <a:ext cx="28975" cy="14050"/>
            </a:xfrm>
            <a:custGeom>
              <a:avLst/>
              <a:gdLst/>
              <a:ahLst/>
              <a:cxnLst/>
              <a:rect l="l" t="t" r="r" b="b"/>
              <a:pathLst>
                <a:path w="1159" h="562" extrusionOk="0">
                  <a:moveTo>
                    <a:pt x="875" y="1"/>
                  </a:moveTo>
                  <a:cubicBezTo>
                    <a:pt x="553" y="1"/>
                    <a:pt x="0" y="231"/>
                    <a:pt x="173" y="446"/>
                  </a:cubicBezTo>
                  <a:cubicBezTo>
                    <a:pt x="238" y="529"/>
                    <a:pt x="325" y="561"/>
                    <a:pt x="420" y="561"/>
                  </a:cubicBezTo>
                  <a:cubicBezTo>
                    <a:pt x="669" y="561"/>
                    <a:pt x="968" y="343"/>
                    <a:pt x="1040" y="246"/>
                  </a:cubicBezTo>
                  <a:cubicBezTo>
                    <a:pt x="1158" y="69"/>
                    <a:pt x="1051"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322700" y="2070788"/>
              <a:ext cx="53425" cy="26375"/>
            </a:xfrm>
            <a:custGeom>
              <a:avLst/>
              <a:gdLst/>
              <a:ahLst/>
              <a:cxnLst/>
              <a:rect l="l" t="t" r="r" b="b"/>
              <a:pathLst>
                <a:path w="2137" h="1055" extrusionOk="0">
                  <a:moveTo>
                    <a:pt x="1633" y="1"/>
                  </a:moveTo>
                  <a:cubicBezTo>
                    <a:pt x="1039" y="1"/>
                    <a:pt x="1" y="458"/>
                    <a:pt x="306" y="829"/>
                  </a:cubicBezTo>
                  <a:cubicBezTo>
                    <a:pt x="433" y="992"/>
                    <a:pt x="602" y="1054"/>
                    <a:pt x="783" y="1054"/>
                  </a:cubicBezTo>
                  <a:cubicBezTo>
                    <a:pt x="1269" y="1054"/>
                    <a:pt x="1844" y="608"/>
                    <a:pt x="1941" y="462"/>
                  </a:cubicBezTo>
                  <a:cubicBezTo>
                    <a:pt x="2137" y="128"/>
                    <a:pt x="1947" y="1"/>
                    <a:pt x="1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322400" y="2021538"/>
              <a:ext cx="34400" cy="19300"/>
            </a:xfrm>
            <a:custGeom>
              <a:avLst/>
              <a:gdLst/>
              <a:ahLst/>
              <a:cxnLst/>
              <a:rect l="l" t="t" r="r" b="b"/>
              <a:pathLst>
                <a:path w="1376" h="772" extrusionOk="0">
                  <a:moveTo>
                    <a:pt x="695" y="0"/>
                  </a:moveTo>
                  <a:cubicBezTo>
                    <a:pt x="336" y="0"/>
                    <a:pt x="1" y="169"/>
                    <a:pt x="261" y="464"/>
                  </a:cubicBezTo>
                  <a:cubicBezTo>
                    <a:pt x="427" y="693"/>
                    <a:pt x="612" y="772"/>
                    <a:pt x="779" y="772"/>
                  </a:cubicBezTo>
                  <a:cubicBezTo>
                    <a:pt x="1050" y="772"/>
                    <a:pt x="1274" y="567"/>
                    <a:pt x="1295" y="464"/>
                  </a:cubicBezTo>
                  <a:cubicBezTo>
                    <a:pt x="1375" y="144"/>
                    <a:pt x="1025"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184125" y="1840488"/>
              <a:ext cx="204325" cy="89250"/>
            </a:xfrm>
            <a:custGeom>
              <a:avLst/>
              <a:gdLst/>
              <a:ahLst/>
              <a:cxnLst/>
              <a:rect l="l" t="t" r="r" b="b"/>
              <a:pathLst>
                <a:path w="8173" h="3570" extrusionOk="0">
                  <a:moveTo>
                    <a:pt x="8173" y="0"/>
                  </a:moveTo>
                  <a:lnTo>
                    <a:pt x="8173" y="0"/>
                  </a:lnTo>
                  <a:cubicBezTo>
                    <a:pt x="8173" y="1"/>
                    <a:pt x="4504" y="3036"/>
                    <a:pt x="3103" y="3103"/>
                  </a:cubicBezTo>
                  <a:cubicBezTo>
                    <a:pt x="3066" y="3104"/>
                    <a:pt x="3030" y="3104"/>
                    <a:pt x="2994" y="3104"/>
                  </a:cubicBezTo>
                  <a:cubicBezTo>
                    <a:pt x="1626" y="3104"/>
                    <a:pt x="834" y="2495"/>
                    <a:pt x="801" y="2202"/>
                  </a:cubicBezTo>
                  <a:cubicBezTo>
                    <a:pt x="801" y="2171"/>
                    <a:pt x="790" y="2157"/>
                    <a:pt x="770" y="2157"/>
                  </a:cubicBezTo>
                  <a:cubicBezTo>
                    <a:pt x="624" y="2157"/>
                    <a:pt x="0" y="2936"/>
                    <a:pt x="0" y="2936"/>
                  </a:cubicBezTo>
                  <a:cubicBezTo>
                    <a:pt x="0" y="2936"/>
                    <a:pt x="724" y="3569"/>
                    <a:pt x="2023" y="3569"/>
                  </a:cubicBezTo>
                  <a:cubicBezTo>
                    <a:pt x="2302" y="3569"/>
                    <a:pt x="2606" y="3540"/>
                    <a:pt x="2936" y="3470"/>
                  </a:cubicBezTo>
                  <a:cubicBezTo>
                    <a:pt x="4804" y="3036"/>
                    <a:pt x="7939" y="634"/>
                    <a:pt x="7939" y="634"/>
                  </a:cubicBezTo>
                  <a:lnTo>
                    <a:pt x="8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2925" y="1731163"/>
              <a:ext cx="69000" cy="146050"/>
            </a:xfrm>
            <a:custGeom>
              <a:avLst/>
              <a:gdLst/>
              <a:ahLst/>
              <a:cxnLst/>
              <a:rect l="l" t="t" r="r" b="b"/>
              <a:pathLst>
                <a:path w="2760" h="5842" extrusionOk="0">
                  <a:moveTo>
                    <a:pt x="5" y="1"/>
                  </a:moveTo>
                  <a:cubicBezTo>
                    <a:pt x="0" y="1"/>
                    <a:pt x="19" y="6"/>
                    <a:pt x="57" y="17"/>
                  </a:cubicBezTo>
                  <a:lnTo>
                    <a:pt x="57" y="17"/>
                  </a:lnTo>
                  <a:cubicBezTo>
                    <a:pt x="42" y="10"/>
                    <a:pt x="31" y="5"/>
                    <a:pt x="24" y="4"/>
                  </a:cubicBezTo>
                  <a:cubicBezTo>
                    <a:pt x="13" y="2"/>
                    <a:pt x="7" y="1"/>
                    <a:pt x="5" y="1"/>
                  </a:cubicBezTo>
                  <a:close/>
                  <a:moveTo>
                    <a:pt x="57" y="17"/>
                  </a:moveTo>
                  <a:cubicBezTo>
                    <a:pt x="358" y="176"/>
                    <a:pt x="2092" y="1659"/>
                    <a:pt x="2092" y="3506"/>
                  </a:cubicBezTo>
                  <a:cubicBezTo>
                    <a:pt x="2125" y="5408"/>
                    <a:pt x="2692" y="5841"/>
                    <a:pt x="2692" y="5841"/>
                  </a:cubicBezTo>
                  <a:lnTo>
                    <a:pt x="2759" y="5241"/>
                  </a:lnTo>
                  <a:cubicBezTo>
                    <a:pt x="2759" y="5241"/>
                    <a:pt x="2759" y="4807"/>
                    <a:pt x="2626" y="4007"/>
                  </a:cubicBezTo>
                  <a:cubicBezTo>
                    <a:pt x="2492" y="3239"/>
                    <a:pt x="2659" y="2139"/>
                    <a:pt x="2225" y="1672"/>
                  </a:cubicBezTo>
                  <a:cubicBezTo>
                    <a:pt x="1959" y="1197"/>
                    <a:pt x="2192" y="1171"/>
                    <a:pt x="2248" y="1171"/>
                  </a:cubicBezTo>
                  <a:cubicBezTo>
                    <a:pt x="2255" y="1171"/>
                    <a:pt x="2259" y="1171"/>
                    <a:pt x="2259" y="1171"/>
                  </a:cubicBezTo>
                  <a:cubicBezTo>
                    <a:pt x="2259" y="1171"/>
                    <a:pt x="2159" y="671"/>
                    <a:pt x="1458" y="471"/>
                  </a:cubicBezTo>
                  <a:cubicBezTo>
                    <a:pt x="936" y="262"/>
                    <a:pt x="249" y="73"/>
                    <a:pt x="57"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240100" y="1747913"/>
              <a:ext cx="276150" cy="188400"/>
            </a:xfrm>
            <a:custGeom>
              <a:avLst/>
              <a:gdLst/>
              <a:ahLst/>
              <a:cxnLst/>
              <a:rect l="l" t="t" r="r" b="b"/>
              <a:pathLst>
                <a:path w="11046" h="7536" extrusionOk="0">
                  <a:moveTo>
                    <a:pt x="10979" y="1"/>
                  </a:moveTo>
                  <a:cubicBezTo>
                    <a:pt x="8744" y="3270"/>
                    <a:pt x="38" y="6972"/>
                    <a:pt x="38" y="6972"/>
                  </a:cubicBezTo>
                  <a:cubicBezTo>
                    <a:pt x="38" y="6972"/>
                    <a:pt x="0" y="7535"/>
                    <a:pt x="516" y="7535"/>
                  </a:cubicBezTo>
                  <a:cubicBezTo>
                    <a:pt x="688" y="7535"/>
                    <a:pt x="922" y="7473"/>
                    <a:pt x="1239" y="7306"/>
                  </a:cubicBezTo>
                  <a:cubicBezTo>
                    <a:pt x="7343" y="4137"/>
                    <a:pt x="11046" y="334"/>
                    <a:pt x="11046" y="334"/>
                  </a:cubicBezTo>
                  <a:lnTo>
                    <a:pt x="1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240250" y="1726938"/>
              <a:ext cx="68650" cy="21075"/>
            </a:xfrm>
            <a:custGeom>
              <a:avLst/>
              <a:gdLst/>
              <a:ahLst/>
              <a:cxnLst/>
              <a:rect l="l" t="t" r="r" b="b"/>
              <a:pathLst>
                <a:path w="2746" h="843" extrusionOk="0">
                  <a:moveTo>
                    <a:pt x="1388" y="1"/>
                  </a:moveTo>
                  <a:cubicBezTo>
                    <a:pt x="733" y="1"/>
                    <a:pt x="0" y="193"/>
                    <a:pt x="44" y="540"/>
                  </a:cubicBezTo>
                  <a:cubicBezTo>
                    <a:pt x="103" y="777"/>
                    <a:pt x="571" y="843"/>
                    <a:pt x="1072" y="843"/>
                  </a:cubicBezTo>
                  <a:cubicBezTo>
                    <a:pt x="1699" y="843"/>
                    <a:pt x="2379" y="740"/>
                    <a:pt x="2379" y="740"/>
                  </a:cubicBezTo>
                  <a:cubicBezTo>
                    <a:pt x="2379" y="740"/>
                    <a:pt x="2746" y="473"/>
                    <a:pt x="2245" y="173"/>
                  </a:cubicBezTo>
                  <a:cubicBezTo>
                    <a:pt x="2071" y="56"/>
                    <a:pt x="174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199125" y="1806038"/>
              <a:ext cx="73375" cy="43650"/>
            </a:xfrm>
            <a:custGeom>
              <a:avLst/>
              <a:gdLst/>
              <a:ahLst/>
              <a:cxnLst/>
              <a:rect l="l" t="t" r="r" b="b"/>
              <a:pathLst>
                <a:path w="2935" h="1746" extrusionOk="0">
                  <a:moveTo>
                    <a:pt x="2429" y="1"/>
                  </a:moveTo>
                  <a:cubicBezTo>
                    <a:pt x="1950" y="1"/>
                    <a:pt x="1200" y="191"/>
                    <a:pt x="734" y="678"/>
                  </a:cubicBezTo>
                  <a:cubicBezTo>
                    <a:pt x="0" y="1412"/>
                    <a:pt x="434" y="1745"/>
                    <a:pt x="434" y="1745"/>
                  </a:cubicBezTo>
                  <a:cubicBezTo>
                    <a:pt x="901" y="845"/>
                    <a:pt x="2669" y="545"/>
                    <a:pt x="2869" y="211"/>
                  </a:cubicBezTo>
                  <a:cubicBezTo>
                    <a:pt x="2934" y="80"/>
                    <a:pt x="2738" y="1"/>
                    <a:pt x="2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280725" y="1851913"/>
              <a:ext cx="60775" cy="36400"/>
            </a:xfrm>
            <a:custGeom>
              <a:avLst/>
              <a:gdLst/>
              <a:ahLst/>
              <a:cxnLst/>
              <a:rect l="l" t="t" r="r" b="b"/>
              <a:pathLst>
                <a:path w="2431" h="1456" extrusionOk="0">
                  <a:moveTo>
                    <a:pt x="1111" y="0"/>
                  </a:moveTo>
                  <a:cubicBezTo>
                    <a:pt x="773" y="0"/>
                    <a:pt x="0" y="1094"/>
                    <a:pt x="696" y="1378"/>
                  </a:cubicBezTo>
                  <a:cubicBezTo>
                    <a:pt x="835" y="1433"/>
                    <a:pt x="967" y="1455"/>
                    <a:pt x="1090" y="1455"/>
                  </a:cubicBezTo>
                  <a:cubicBezTo>
                    <a:pt x="1642" y="1455"/>
                    <a:pt x="2009" y="999"/>
                    <a:pt x="2063" y="944"/>
                  </a:cubicBezTo>
                  <a:cubicBezTo>
                    <a:pt x="2430" y="711"/>
                    <a:pt x="1429" y="177"/>
                    <a:pt x="1163" y="10"/>
                  </a:cubicBezTo>
                  <a:cubicBezTo>
                    <a:pt x="1147" y="4"/>
                    <a:pt x="112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368175" y="1818588"/>
              <a:ext cx="57325" cy="33550"/>
            </a:xfrm>
            <a:custGeom>
              <a:avLst/>
              <a:gdLst/>
              <a:ahLst/>
              <a:cxnLst/>
              <a:rect l="l" t="t" r="r" b="b"/>
              <a:pathLst>
                <a:path w="2293" h="1342" extrusionOk="0">
                  <a:moveTo>
                    <a:pt x="930" y="1"/>
                  </a:moveTo>
                  <a:cubicBezTo>
                    <a:pt x="583" y="1"/>
                    <a:pt x="0" y="737"/>
                    <a:pt x="157" y="1177"/>
                  </a:cubicBezTo>
                  <a:cubicBezTo>
                    <a:pt x="197" y="1296"/>
                    <a:pt x="314" y="1341"/>
                    <a:pt x="470" y="1341"/>
                  </a:cubicBezTo>
                  <a:cubicBezTo>
                    <a:pt x="968" y="1341"/>
                    <a:pt x="1859" y="876"/>
                    <a:pt x="1859" y="876"/>
                  </a:cubicBezTo>
                  <a:cubicBezTo>
                    <a:pt x="2292" y="710"/>
                    <a:pt x="1358" y="143"/>
                    <a:pt x="991" y="9"/>
                  </a:cubicBezTo>
                  <a:cubicBezTo>
                    <a:pt x="972" y="3"/>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405950" y="1760588"/>
              <a:ext cx="52275" cy="30900"/>
            </a:xfrm>
            <a:custGeom>
              <a:avLst/>
              <a:gdLst/>
              <a:ahLst/>
              <a:cxnLst/>
              <a:rect l="l" t="t" r="r" b="b"/>
              <a:pathLst>
                <a:path w="2091" h="1236" extrusionOk="0">
                  <a:moveTo>
                    <a:pt x="1342" y="0"/>
                  </a:moveTo>
                  <a:cubicBezTo>
                    <a:pt x="1015" y="0"/>
                    <a:pt x="299" y="264"/>
                    <a:pt x="167" y="528"/>
                  </a:cubicBezTo>
                  <a:cubicBezTo>
                    <a:pt x="0" y="861"/>
                    <a:pt x="1802" y="1228"/>
                    <a:pt x="1802" y="1228"/>
                  </a:cubicBezTo>
                  <a:cubicBezTo>
                    <a:pt x="1817" y="1233"/>
                    <a:pt x="1831" y="1235"/>
                    <a:pt x="1843" y="1235"/>
                  </a:cubicBezTo>
                  <a:cubicBezTo>
                    <a:pt x="2090" y="1235"/>
                    <a:pt x="1629" y="284"/>
                    <a:pt x="1502" y="61"/>
                  </a:cubicBezTo>
                  <a:cubicBezTo>
                    <a:pt x="1488" y="19"/>
                    <a:pt x="1428" y="0"/>
                    <a:pt x="1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390950" y="1696013"/>
              <a:ext cx="41450" cy="27250"/>
            </a:xfrm>
            <a:custGeom>
              <a:avLst/>
              <a:gdLst/>
              <a:ahLst/>
              <a:cxnLst/>
              <a:rect l="l" t="t" r="r" b="b"/>
              <a:pathLst>
                <a:path w="1658" h="1090" extrusionOk="0">
                  <a:moveTo>
                    <a:pt x="1220" y="0"/>
                  </a:moveTo>
                  <a:cubicBezTo>
                    <a:pt x="827" y="0"/>
                    <a:pt x="166" y="179"/>
                    <a:pt x="68" y="376"/>
                  </a:cubicBezTo>
                  <a:cubicBezTo>
                    <a:pt x="1" y="609"/>
                    <a:pt x="1102" y="1076"/>
                    <a:pt x="1102" y="1076"/>
                  </a:cubicBezTo>
                  <a:cubicBezTo>
                    <a:pt x="1120" y="1085"/>
                    <a:pt x="1138" y="1090"/>
                    <a:pt x="1157" y="1090"/>
                  </a:cubicBezTo>
                  <a:cubicBezTo>
                    <a:pt x="1407" y="1090"/>
                    <a:pt x="1657" y="293"/>
                    <a:pt x="1502" y="75"/>
                  </a:cubicBezTo>
                  <a:cubicBezTo>
                    <a:pt x="1467" y="23"/>
                    <a:pt x="1361"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327550" y="1651213"/>
              <a:ext cx="36825" cy="25950"/>
            </a:xfrm>
            <a:custGeom>
              <a:avLst/>
              <a:gdLst/>
              <a:ahLst/>
              <a:cxnLst/>
              <a:rect l="l" t="t" r="r" b="b"/>
              <a:pathLst>
                <a:path w="1473" h="1038" extrusionOk="0">
                  <a:moveTo>
                    <a:pt x="389" y="1"/>
                  </a:moveTo>
                  <a:cubicBezTo>
                    <a:pt x="284" y="1"/>
                    <a:pt x="203" y="11"/>
                    <a:pt x="167" y="33"/>
                  </a:cubicBezTo>
                  <a:cubicBezTo>
                    <a:pt x="0" y="99"/>
                    <a:pt x="867" y="1000"/>
                    <a:pt x="867" y="1000"/>
                  </a:cubicBezTo>
                  <a:cubicBezTo>
                    <a:pt x="918" y="1026"/>
                    <a:pt x="964" y="1037"/>
                    <a:pt x="1005" y="1037"/>
                  </a:cubicBezTo>
                  <a:cubicBezTo>
                    <a:pt x="1231" y="1037"/>
                    <a:pt x="1311" y="687"/>
                    <a:pt x="1368" y="433"/>
                  </a:cubicBezTo>
                  <a:cubicBezTo>
                    <a:pt x="1472" y="145"/>
                    <a:pt x="77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272525" y="1631038"/>
              <a:ext cx="45500" cy="21000"/>
            </a:xfrm>
            <a:custGeom>
              <a:avLst/>
              <a:gdLst/>
              <a:ahLst/>
              <a:cxnLst/>
              <a:rect l="l" t="t" r="r" b="b"/>
              <a:pathLst>
                <a:path w="1820" h="840" extrusionOk="0">
                  <a:moveTo>
                    <a:pt x="456" y="1"/>
                  </a:moveTo>
                  <a:cubicBezTo>
                    <a:pt x="409" y="1"/>
                    <a:pt x="367" y="3"/>
                    <a:pt x="334" y="6"/>
                  </a:cubicBezTo>
                  <a:cubicBezTo>
                    <a:pt x="1" y="39"/>
                    <a:pt x="868" y="840"/>
                    <a:pt x="868" y="840"/>
                  </a:cubicBezTo>
                  <a:lnTo>
                    <a:pt x="1368" y="439"/>
                  </a:lnTo>
                  <a:cubicBezTo>
                    <a:pt x="1819" y="139"/>
                    <a:pt x="889"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23525" y="1799613"/>
              <a:ext cx="40875" cy="168500"/>
            </a:xfrm>
            <a:custGeom>
              <a:avLst/>
              <a:gdLst/>
              <a:ahLst/>
              <a:cxnLst/>
              <a:rect l="l" t="t" r="r" b="b"/>
              <a:pathLst>
                <a:path w="1635" h="6740" extrusionOk="0">
                  <a:moveTo>
                    <a:pt x="1201" y="1"/>
                  </a:moveTo>
                  <a:lnTo>
                    <a:pt x="1201" y="1"/>
                  </a:lnTo>
                  <a:cubicBezTo>
                    <a:pt x="1468" y="2836"/>
                    <a:pt x="0" y="6739"/>
                    <a:pt x="0" y="6739"/>
                  </a:cubicBezTo>
                  <a:lnTo>
                    <a:pt x="267" y="6572"/>
                  </a:lnTo>
                  <a:cubicBezTo>
                    <a:pt x="1335" y="3937"/>
                    <a:pt x="1635" y="668"/>
                    <a:pt x="1635" y="668"/>
                  </a:cubicBezTo>
                  <a:lnTo>
                    <a:pt x="1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41"/>
          <p:cNvGrpSpPr/>
          <p:nvPr/>
        </p:nvGrpSpPr>
        <p:grpSpPr>
          <a:xfrm rot="2700000">
            <a:off x="1583570" y="3178341"/>
            <a:ext cx="1710409" cy="1128989"/>
            <a:chOff x="-1672325" y="2744238"/>
            <a:chExt cx="1710425" cy="1129000"/>
          </a:xfrm>
        </p:grpSpPr>
        <p:sp>
          <p:nvSpPr>
            <p:cNvPr id="2363" name="Google Shape;2363;p41"/>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1"/>
          <p:cNvSpPr/>
          <p:nvPr/>
        </p:nvSpPr>
        <p:spPr>
          <a:xfrm>
            <a:off x="6929550" y="155290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6956175" y="2372825"/>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1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1089714" y="300808"/>
            <a:ext cx="54769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4. </a:t>
            </a:r>
            <a:r>
              <a:rPr lang="en-US" sz="2800" dirty="0" err="1"/>
              <a:t>Tradisi</a:t>
            </a:r>
            <a:r>
              <a:rPr lang="en-US" sz="2800" dirty="0"/>
              <a:t> </a:t>
            </a:r>
            <a:r>
              <a:rPr lang="en-US" sz="2800" dirty="0" err="1"/>
              <a:t>menjelang</a:t>
            </a:r>
            <a:r>
              <a:rPr lang="en-US" sz="2800" dirty="0"/>
              <a:t> Ramadhan : </a:t>
            </a:r>
            <a:r>
              <a:rPr lang="en-US" sz="2800" dirty="0" err="1"/>
              <a:t>Mandi</a:t>
            </a:r>
            <a:r>
              <a:rPr lang="en-US" sz="2800" dirty="0"/>
              <a:t> </a:t>
            </a:r>
            <a:r>
              <a:rPr lang="en-US" sz="2800" dirty="0" err="1"/>
              <a:t>Merang</a:t>
            </a:r>
            <a:endParaRPr sz="2800" dirty="0"/>
          </a:p>
        </p:txBody>
      </p:sp>
      <p:sp>
        <p:nvSpPr>
          <p:cNvPr id="1927" name="Google Shape;1927;p40"/>
          <p:cNvSpPr txBox="1">
            <a:spLocks noGrp="1"/>
          </p:cNvSpPr>
          <p:nvPr>
            <p:ph type="subTitle" idx="1"/>
          </p:nvPr>
        </p:nvSpPr>
        <p:spPr>
          <a:xfrm>
            <a:off x="721839" y="1701577"/>
            <a:ext cx="8264505" cy="251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b="1" dirty="0" err="1">
                <a:solidFill>
                  <a:schemeClr val="lt1"/>
                </a:solidFill>
              </a:rPr>
              <a:t>Kebiasaan</a:t>
            </a:r>
            <a:r>
              <a:rPr lang="en-US" b="1" dirty="0">
                <a:solidFill>
                  <a:schemeClr val="lt1"/>
                </a:solidFill>
              </a:rPr>
              <a:t> </a:t>
            </a:r>
            <a:r>
              <a:rPr lang="en-US" b="1" dirty="0" err="1">
                <a:solidFill>
                  <a:schemeClr val="lt1"/>
                </a:solidFill>
              </a:rPr>
              <a:t>ini</a:t>
            </a:r>
            <a:r>
              <a:rPr lang="en-US" b="1" dirty="0">
                <a:solidFill>
                  <a:schemeClr val="lt1"/>
                </a:solidFill>
              </a:rPr>
              <a:t> </a:t>
            </a:r>
            <a:r>
              <a:rPr lang="en-US" b="1" dirty="0" err="1">
                <a:solidFill>
                  <a:schemeClr val="lt1"/>
                </a:solidFill>
              </a:rPr>
              <a:t>sering</a:t>
            </a:r>
            <a:r>
              <a:rPr lang="en-US" b="1" dirty="0">
                <a:solidFill>
                  <a:schemeClr val="lt1"/>
                </a:solidFill>
              </a:rPr>
              <a:t> </a:t>
            </a:r>
            <a:r>
              <a:rPr lang="en-US" b="1" dirty="0" err="1">
                <a:solidFill>
                  <a:schemeClr val="lt1"/>
                </a:solidFill>
              </a:rPr>
              <a:t>dilakukan</a:t>
            </a:r>
            <a:r>
              <a:rPr lang="en-US" b="1" dirty="0">
                <a:solidFill>
                  <a:schemeClr val="lt1"/>
                </a:solidFill>
              </a:rPr>
              <a:t> </a:t>
            </a:r>
            <a:r>
              <a:rPr lang="en-US" b="1" dirty="0" err="1">
                <a:solidFill>
                  <a:schemeClr val="lt1"/>
                </a:solidFill>
              </a:rPr>
              <a:t>saat</a:t>
            </a:r>
            <a:r>
              <a:rPr lang="en-US" b="1" dirty="0">
                <a:solidFill>
                  <a:schemeClr val="lt1"/>
                </a:solidFill>
              </a:rPr>
              <a:t> sore </a:t>
            </a:r>
            <a:r>
              <a:rPr lang="en-US" b="1" dirty="0" err="1">
                <a:solidFill>
                  <a:schemeClr val="lt1"/>
                </a:solidFill>
              </a:rPr>
              <a:t>hari</a:t>
            </a:r>
            <a:r>
              <a:rPr lang="en-US" b="1" dirty="0">
                <a:solidFill>
                  <a:schemeClr val="lt1"/>
                </a:solidFill>
              </a:rPr>
              <a:t> </a:t>
            </a:r>
            <a:r>
              <a:rPr lang="en-US" b="1" dirty="0" err="1">
                <a:solidFill>
                  <a:schemeClr val="lt1"/>
                </a:solidFill>
              </a:rPr>
              <a:t>menjelang</a:t>
            </a:r>
            <a:r>
              <a:rPr lang="en-US" b="1" dirty="0">
                <a:solidFill>
                  <a:schemeClr val="lt1"/>
                </a:solidFill>
              </a:rPr>
              <a:t> </a:t>
            </a:r>
            <a:r>
              <a:rPr lang="en-US" b="1" dirty="0" err="1">
                <a:solidFill>
                  <a:schemeClr val="lt1"/>
                </a:solidFill>
              </a:rPr>
              <a:t>puasa</a:t>
            </a:r>
            <a:r>
              <a:rPr lang="en-US" b="1" dirty="0">
                <a:solidFill>
                  <a:schemeClr val="lt1"/>
                </a:solidFill>
              </a:rPr>
              <a:t> </a:t>
            </a:r>
            <a:r>
              <a:rPr lang="en-US" b="1" dirty="0" err="1">
                <a:solidFill>
                  <a:schemeClr val="lt1"/>
                </a:solidFill>
              </a:rPr>
              <a:t>esok</a:t>
            </a:r>
            <a:r>
              <a:rPr lang="en-US" b="1" dirty="0">
                <a:solidFill>
                  <a:schemeClr val="lt1"/>
                </a:solidFill>
              </a:rPr>
              <a:t> </a:t>
            </a:r>
            <a:r>
              <a:rPr lang="en-US" b="1" dirty="0" err="1">
                <a:solidFill>
                  <a:schemeClr val="lt1"/>
                </a:solidFill>
              </a:rPr>
              <a:t>terutama</a:t>
            </a:r>
            <a:r>
              <a:rPr lang="en-US" b="1" dirty="0">
                <a:solidFill>
                  <a:schemeClr val="lt1"/>
                </a:solidFill>
              </a:rPr>
              <a:t> para </a:t>
            </a:r>
            <a:r>
              <a:rPr lang="en-US" b="1" dirty="0" err="1">
                <a:solidFill>
                  <a:schemeClr val="lt1"/>
                </a:solidFill>
              </a:rPr>
              <a:t>ibu</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gadis</a:t>
            </a:r>
            <a:r>
              <a:rPr lang="en-US" b="1" dirty="0">
                <a:solidFill>
                  <a:schemeClr val="lt1"/>
                </a:solidFill>
              </a:rPr>
              <a:t> </a:t>
            </a:r>
            <a:r>
              <a:rPr lang="en-US" b="1" dirty="0" err="1">
                <a:solidFill>
                  <a:schemeClr val="lt1"/>
                </a:solidFill>
              </a:rPr>
              <a:t>gadis</a:t>
            </a:r>
            <a:r>
              <a:rPr lang="en-US" b="1" dirty="0">
                <a:solidFill>
                  <a:schemeClr val="lt1"/>
                </a:solidFill>
              </a:rPr>
              <a:t>. </a:t>
            </a:r>
            <a:r>
              <a:rPr lang="en-US" b="1" dirty="0" err="1">
                <a:solidFill>
                  <a:schemeClr val="lt1"/>
                </a:solidFill>
              </a:rPr>
              <a:t>Mereka</a:t>
            </a:r>
            <a:r>
              <a:rPr lang="en-US" b="1" dirty="0">
                <a:solidFill>
                  <a:schemeClr val="lt1"/>
                </a:solidFill>
              </a:rPr>
              <a:t> </a:t>
            </a:r>
            <a:r>
              <a:rPr lang="en-US" b="1" dirty="0" err="1">
                <a:solidFill>
                  <a:schemeClr val="lt1"/>
                </a:solidFill>
              </a:rPr>
              <a:t>berkeramas</a:t>
            </a:r>
            <a:r>
              <a:rPr lang="en-US" b="1" dirty="0">
                <a:solidFill>
                  <a:schemeClr val="lt1"/>
                </a:solidFill>
              </a:rPr>
              <a:t> </a:t>
            </a:r>
            <a:r>
              <a:rPr lang="en-US" b="1" dirty="0" err="1">
                <a:solidFill>
                  <a:schemeClr val="lt1"/>
                </a:solidFill>
              </a:rPr>
              <a:t>menggunakan</a:t>
            </a:r>
            <a:r>
              <a:rPr lang="en-US" b="1" dirty="0">
                <a:solidFill>
                  <a:schemeClr val="lt1"/>
                </a:solidFill>
              </a:rPr>
              <a:t> </a:t>
            </a:r>
            <a:r>
              <a:rPr lang="en-US" b="1" dirty="0" err="1">
                <a:solidFill>
                  <a:schemeClr val="lt1"/>
                </a:solidFill>
              </a:rPr>
              <a:t>merang</a:t>
            </a:r>
            <a:r>
              <a:rPr lang="en-US" b="1" dirty="0">
                <a:solidFill>
                  <a:schemeClr val="lt1"/>
                </a:solidFill>
              </a:rPr>
              <a:t>, </a:t>
            </a:r>
            <a:r>
              <a:rPr lang="en-US" b="1" dirty="0" err="1">
                <a:solidFill>
                  <a:schemeClr val="lt1"/>
                </a:solidFill>
              </a:rPr>
              <a:t>caranya</a:t>
            </a:r>
            <a:r>
              <a:rPr lang="en-US" b="1" dirty="0">
                <a:solidFill>
                  <a:schemeClr val="lt1"/>
                </a:solidFill>
              </a:rPr>
              <a:t> </a:t>
            </a:r>
            <a:r>
              <a:rPr lang="en-US" b="1" dirty="0" err="1">
                <a:solidFill>
                  <a:schemeClr val="lt1"/>
                </a:solidFill>
              </a:rPr>
              <a:t>kulit</a:t>
            </a:r>
            <a:r>
              <a:rPr lang="en-US" b="1" dirty="0">
                <a:solidFill>
                  <a:schemeClr val="lt1"/>
                </a:solidFill>
              </a:rPr>
              <a:t> </a:t>
            </a:r>
            <a:r>
              <a:rPr lang="en-US" b="1" dirty="0" err="1">
                <a:solidFill>
                  <a:schemeClr val="lt1"/>
                </a:solidFill>
              </a:rPr>
              <a:t>gabah</a:t>
            </a:r>
            <a:r>
              <a:rPr lang="en-US" b="1" dirty="0">
                <a:solidFill>
                  <a:schemeClr val="lt1"/>
                </a:solidFill>
              </a:rPr>
              <a:t> </a:t>
            </a:r>
            <a:r>
              <a:rPr lang="en-US" b="1" dirty="0" err="1">
                <a:solidFill>
                  <a:schemeClr val="lt1"/>
                </a:solidFill>
              </a:rPr>
              <a:t>dibakar</a:t>
            </a:r>
            <a:r>
              <a:rPr lang="en-US" b="1" dirty="0">
                <a:solidFill>
                  <a:schemeClr val="lt1"/>
                </a:solidFill>
              </a:rPr>
              <a:t> </a:t>
            </a:r>
            <a:r>
              <a:rPr lang="en-US" b="1" dirty="0" err="1">
                <a:solidFill>
                  <a:schemeClr val="lt1"/>
                </a:solidFill>
              </a:rPr>
              <a:t>kemudian</a:t>
            </a:r>
            <a:r>
              <a:rPr lang="en-US" b="1" dirty="0">
                <a:solidFill>
                  <a:schemeClr val="lt1"/>
                </a:solidFill>
              </a:rPr>
              <a:t> </a:t>
            </a:r>
            <a:r>
              <a:rPr lang="en-US" b="1" dirty="0" err="1">
                <a:solidFill>
                  <a:schemeClr val="lt1"/>
                </a:solidFill>
              </a:rPr>
              <a:t>dicampur</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buah</a:t>
            </a:r>
            <a:r>
              <a:rPr lang="en-US" b="1" dirty="0">
                <a:solidFill>
                  <a:schemeClr val="lt1"/>
                </a:solidFill>
              </a:rPr>
              <a:t> </a:t>
            </a:r>
            <a:r>
              <a:rPr lang="en-US" b="1" dirty="0" err="1">
                <a:solidFill>
                  <a:schemeClr val="lt1"/>
                </a:solidFill>
              </a:rPr>
              <a:t>rek</a:t>
            </a:r>
            <a:r>
              <a:rPr lang="en-US" b="1" dirty="0">
                <a:solidFill>
                  <a:schemeClr val="lt1"/>
                </a:solidFill>
              </a:rPr>
              <a:t> </a:t>
            </a:r>
            <a:r>
              <a:rPr lang="en-US" b="1" dirty="0" err="1">
                <a:solidFill>
                  <a:schemeClr val="lt1"/>
                </a:solidFill>
              </a:rPr>
              <a:t>rek</a:t>
            </a:r>
            <a:r>
              <a:rPr lang="en-US" b="1" dirty="0">
                <a:solidFill>
                  <a:schemeClr val="lt1"/>
                </a:solidFill>
              </a:rPr>
              <a:t>. </a:t>
            </a:r>
            <a:r>
              <a:rPr lang="en-US" b="1" dirty="0" err="1">
                <a:solidFill>
                  <a:schemeClr val="lt1"/>
                </a:solidFill>
              </a:rPr>
              <a:t>Buah</a:t>
            </a:r>
            <a:r>
              <a:rPr lang="en-US" b="1" dirty="0">
                <a:solidFill>
                  <a:schemeClr val="lt1"/>
                </a:solidFill>
              </a:rPr>
              <a:t> yang </a:t>
            </a:r>
            <a:r>
              <a:rPr lang="en-US" b="1" dirty="0" err="1">
                <a:solidFill>
                  <a:schemeClr val="lt1"/>
                </a:solidFill>
              </a:rPr>
              <a:t>biasa</a:t>
            </a:r>
            <a:r>
              <a:rPr lang="en-US" b="1" dirty="0">
                <a:solidFill>
                  <a:schemeClr val="lt1"/>
                </a:solidFill>
              </a:rPr>
              <a:t> </a:t>
            </a:r>
            <a:r>
              <a:rPr lang="en-US" b="1" dirty="0" err="1">
                <a:solidFill>
                  <a:schemeClr val="lt1"/>
                </a:solidFill>
              </a:rPr>
              <a:t>digunakan</a:t>
            </a:r>
            <a:r>
              <a:rPr lang="en-US" b="1" dirty="0">
                <a:solidFill>
                  <a:schemeClr val="lt1"/>
                </a:solidFill>
              </a:rPr>
              <a:t> </a:t>
            </a:r>
            <a:r>
              <a:rPr lang="en-US" b="1" dirty="0" err="1">
                <a:solidFill>
                  <a:schemeClr val="lt1"/>
                </a:solidFill>
              </a:rPr>
              <a:t>untuk</a:t>
            </a:r>
            <a:r>
              <a:rPr lang="en-US" b="1" dirty="0">
                <a:solidFill>
                  <a:schemeClr val="lt1"/>
                </a:solidFill>
              </a:rPr>
              <a:t> </a:t>
            </a:r>
            <a:r>
              <a:rPr lang="en-US" b="1" dirty="0" err="1">
                <a:solidFill>
                  <a:schemeClr val="lt1"/>
                </a:solidFill>
              </a:rPr>
              <a:t>menyepuh</a:t>
            </a:r>
            <a:r>
              <a:rPr lang="en-US" b="1" dirty="0">
                <a:solidFill>
                  <a:schemeClr val="lt1"/>
                </a:solidFill>
              </a:rPr>
              <a:t> </a:t>
            </a:r>
            <a:r>
              <a:rPr lang="en-US" b="1" dirty="0" err="1">
                <a:solidFill>
                  <a:schemeClr val="lt1"/>
                </a:solidFill>
              </a:rPr>
              <a:t>perhiasan</a:t>
            </a:r>
            <a:r>
              <a:rPr lang="en-US" b="1" dirty="0">
                <a:solidFill>
                  <a:schemeClr val="lt1"/>
                </a:solidFill>
              </a:rPr>
              <a:t> </a:t>
            </a:r>
            <a:r>
              <a:rPr lang="en-US" b="1" dirty="0" err="1">
                <a:solidFill>
                  <a:schemeClr val="lt1"/>
                </a:solidFill>
              </a:rPr>
              <a:t>emas</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perak</a:t>
            </a:r>
            <a:r>
              <a:rPr lang="en-US" b="1" dirty="0">
                <a:solidFill>
                  <a:schemeClr val="lt1"/>
                </a:solidFill>
              </a:rPr>
              <a:t> agar </a:t>
            </a:r>
            <a:r>
              <a:rPr lang="en-US" b="1" dirty="0" err="1">
                <a:solidFill>
                  <a:schemeClr val="lt1"/>
                </a:solidFill>
              </a:rPr>
              <a:t>mengkilat</a:t>
            </a:r>
            <a:r>
              <a:rPr lang="en-US" b="1" dirty="0">
                <a:solidFill>
                  <a:schemeClr val="lt1"/>
                </a:solidFill>
              </a:rPr>
              <a:t> </a:t>
            </a:r>
            <a:r>
              <a:rPr lang="en-US" b="1" dirty="0" err="1">
                <a:solidFill>
                  <a:schemeClr val="lt1"/>
                </a:solidFill>
              </a:rPr>
              <a:t>kembali</a:t>
            </a:r>
            <a:r>
              <a:rPr lang="en-US" b="1" dirty="0">
                <a:solidFill>
                  <a:schemeClr val="lt1"/>
                </a:solidFill>
              </a:rPr>
              <a:t>. </a:t>
            </a:r>
            <a:r>
              <a:rPr lang="en-US" b="1" dirty="0" err="1">
                <a:solidFill>
                  <a:schemeClr val="lt1"/>
                </a:solidFill>
              </a:rPr>
              <a:t>Disamping</a:t>
            </a:r>
            <a:r>
              <a:rPr lang="en-US" b="1" dirty="0">
                <a:solidFill>
                  <a:schemeClr val="lt1"/>
                </a:solidFill>
              </a:rPr>
              <a:t> </a:t>
            </a:r>
            <a:r>
              <a:rPr lang="en-US" b="1" dirty="0" err="1">
                <a:solidFill>
                  <a:schemeClr val="lt1"/>
                </a:solidFill>
              </a:rPr>
              <a:t>merang</a:t>
            </a:r>
            <a:r>
              <a:rPr lang="en-US" b="1" dirty="0">
                <a:solidFill>
                  <a:schemeClr val="lt1"/>
                </a:solidFill>
              </a:rPr>
              <a:t>, </a:t>
            </a:r>
            <a:r>
              <a:rPr lang="en-US" b="1" dirty="0" err="1">
                <a:solidFill>
                  <a:schemeClr val="lt1"/>
                </a:solidFill>
              </a:rPr>
              <a:t>untuk</a:t>
            </a:r>
            <a:r>
              <a:rPr lang="en-US" b="1" dirty="0">
                <a:solidFill>
                  <a:schemeClr val="lt1"/>
                </a:solidFill>
              </a:rPr>
              <a:t> </a:t>
            </a:r>
            <a:r>
              <a:rPr lang="en-US" b="1" dirty="0" err="1">
                <a:solidFill>
                  <a:schemeClr val="lt1"/>
                </a:solidFill>
              </a:rPr>
              <a:t>keperluan</a:t>
            </a:r>
            <a:r>
              <a:rPr lang="en-US" b="1" dirty="0">
                <a:solidFill>
                  <a:schemeClr val="lt1"/>
                </a:solidFill>
              </a:rPr>
              <a:t> </a:t>
            </a:r>
            <a:r>
              <a:rPr lang="en-US" b="1" dirty="0" err="1">
                <a:solidFill>
                  <a:schemeClr val="lt1"/>
                </a:solidFill>
              </a:rPr>
              <a:t>keramas</a:t>
            </a:r>
            <a:r>
              <a:rPr lang="en-US" b="1" dirty="0">
                <a:solidFill>
                  <a:schemeClr val="lt1"/>
                </a:solidFill>
              </a:rPr>
              <a:t> </a:t>
            </a:r>
            <a:r>
              <a:rPr lang="en-US" b="1" dirty="0" err="1">
                <a:solidFill>
                  <a:schemeClr val="lt1"/>
                </a:solidFill>
              </a:rPr>
              <a:t>adakalanyadigunakan</a:t>
            </a:r>
            <a:r>
              <a:rPr lang="en-US" b="1" dirty="0">
                <a:solidFill>
                  <a:schemeClr val="lt1"/>
                </a:solidFill>
              </a:rPr>
              <a:t> </a:t>
            </a:r>
            <a:r>
              <a:rPr lang="en-US" b="1" dirty="0" err="1">
                <a:solidFill>
                  <a:schemeClr val="lt1"/>
                </a:solidFill>
              </a:rPr>
              <a:t>lidah</a:t>
            </a:r>
            <a:r>
              <a:rPr lang="en-US" b="1" dirty="0">
                <a:solidFill>
                  <a:schemeClr val="lt1"/>
                </a:solidFill>
              </a:rPr>
              <a:t> </a:t>
            </a:r>
            <a:r>
              <a:rPr lang="en-US" b="1" dirty="0" err="1">
                <a:solidFill>
                  <a:schemeClr val="lt1"/>
                </a:solidFill>
              </a:rPr>
              <a:t>buaya</a:t>
            </a:r>
            <a:r>
              <a:rPr lang="en-US" b="1" dirty="0">
                <a:solidFill>
                  <a:schemeClr val="lt1"/>
                </a:solidFill>
              </a:rPr>
              <a:t>, </a:t>
            </a:r>
            <a:r>
              <a:rPr lang="en-US" b="1" dirty="0" err="1">
                <a:solidFill>
                  <a:schemeClr val="lt1"/>
                </a:solidFill>
              </a:rPr>
              <a:t>sedangkan</a:t>
            </a:r>
            <a:r>
              <a:rPr lang="en-US" b="1" dirty="0">
                <a:solidFill>
                  <a:schemeClr val="lt1"/>
                </a:solidFill>
              </a:rPr>
              <a:t> </a:t>
            </a:r>
            <a:r>
              <a:rPr lang="en-US" b="1" dirty="0" err="1">
                <a:solidFill>
                  <a:schemeClr val="lt1"/>
                </a:solidFill>
              </a:rPr>
              <a:t>untuk</a:t>
            </a:r>
            <a:r>
              <a:rPr lang="en-US" b="1" dirty="0">
                <a:solidFill>
                  <a:schemeClr val="lt1"/>
                </a:solidFill>
              </a:rPr>
              <a:t> </a:t>
            </a:r>
            <a:r>
              <a:rPr lang="en-US" b="1" dirty="0" err="1">
                <a:solidFill>
                  <a:schemeClr val="lt1"/>
                </a:solidFill>
              </a:rPr>
              <a:t>memperindah</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mencegah</a:t>
            </a:r>
            <a:r>
              <a:rPr lang="en-US" b="1" dirty="0">
                <a:solidFill>
                  <a:schemeClr val="lt1"/>
                </a:solidFill>
              </a:rPr>
              <a:t> </a:t>
            </a:r>
            <a:r>
              <a:rPr lang="en-US" b="1" dirty="0" err="1">
                <a:solidFill>
                  <a:schemeClr val="lt1"/>
                </a:solidFill>
              </a:rPr>
              <a:t>kerontokan</a:t>
            </a:r>
            <a:r>
              <a:rPr lang="en-US" b="1" dirty="0">
                <a:solidFill>
                  <a:schemeClr val="lt1"/>
                </a:solidFill>
              </a:rPr>
              <a:t> </a:t>
            </a:r>
            <a:r>
              <a:rPr lang="en-US" b="1" dirty="0" err="1">
                <a:solidFill>
                  <a:schemeClr val="lt1"/>
                </a:solidFill>
              </a:rPr>
              <a:t>rambut</a:t>
            </a:r>
            <a:r>
              <a:rPr lang="en-US" b="1" dirty="0">
                <a:solidFill>
                  <a:schemeClr val="lt1"/>
                </a:solidFill>
              </a:rPr>
              <a:t> </a:t>
            </a:r>
            <a:r>
              <a:rPr lang="en-US" b="1" dirty="0" err="1">
                <a:solidFill>
                  <a:schemeClr val="lt1"/>
                </a:solidFill>
              </a:rPr>
              <a:t>digunakan</a:t>
            </a:r>
            <a:r>
              <a:rPr lang="en-US" b="1" dirty="0">
                <a:solidFill>
                  <a:schemeClr val="lt1"/>
                </a:solidFill>
              </a:rPr>
              <a:t> </a:t>
            </a:r>
            <a:r>
              <a:rPr lang="en-US" b="1" dirty="0" err="1">
                <a:solidFill>
                  <a:schemeClr val="lt1"/>
                </a:solidFill>
              </a:rPr>
              <a:t>minyak</a:t>
            </a:r>
            <a:r>
              <a:rPr lang="en-US" b="1" dirty="0">
                <a:solidFill>
                  <a:schemeClr val="lt1"/>
                </a:solidFill>
              </a:rPr>
              <a:t> </a:t>
            </a:r>
            <a:r>
              <a:rPr lang="en-US" b="1" dirty="0" err="1">
                <a:solidFill>
                  <a:schemeClr val="lt1"/>
                </a:solidFill>
              </a:rPr>
              <a:t>kemiri.sebetulnya</a:t>
            </a:r>
            <a:r>
              <a:rPr lang="en-US" b="1" dirty="0">
                <a:solidFill>
                  <a:schemeClr val="lt1"/>
                </a:solidFill>
              </a:rPr>
              <a:t> </a:t>
            </a:r>
            <a:r>
              <a:rPr lang="en-US" b="1" dirty="0" err="1">
                <a:solidFill>
                  <a:schemeClr val="lt1"/>
                </a:solidFill>
              </a:rPr>
              <a:t>mandi</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keramas</a:t>
            </a:r>
            <a:r>
              <a:rPr lang="en-US" b="1" dirty="0">
                <a:solidFill>
                  <a:schemeClr val="lt1"/>
                </a:solidFill>
              </a:rPr>
              <a:t> </a:t>
            </a:r>
            <a:r>
              <a:rPr lang="en-US" b="1" dirty="0" err="1">
                <a:solidFill>
                  <a:schemeClr val="lt1"/>
                </a:solidFill>
              </a:rPr>
              <a:t>tersebut</a:t>
            </a:r>
            <a:r>
              <a:rPr lang="en-US" b="1" dirty="0">
                <a:solidFill>
                  <a:schemeClr val="lt1"/>
                </a:solidFill>
              </a:rPr>
              <a:t> </a:t>
            </a:r>
            <a:r>
              <a:rPr lang="en-US" b="1" dirty="0" err="1">
                <a:solidFill>
                  <a:schemeClr val="lt1"/>
                </a:solidFill>
              </a:rPr>
              <a:t>mempunyai</a:t>
            </a:r>
            <a:r>
              <a:rPr lang="en-US" b="1" dirty="0">
                <a:solidFill>
                  <a:schemeClr val="lt1"/>
                </a:solidFill>
              </a:rPr>
              <a:t> motif </a:t>
            </a:r>
            <a:r>
              <a:rPr lang="en-US" b="1" dirty="0" err="1">
                <a:solidFill>
                  <a:schemeClr val="lt1"/>
                </a:solidFill>
              </a:rPr>
              <a:t>tersendiri</a:t>
            </a:r>
            <a:r>
              <a:rPr lang="en-US" b="1" dirty="0">
                <a:solidFill>
                  <a:schemeClr val="lt1"/>
                </a:solidFill>
              </a:rPr>
              <a:t> </a:t>
            </a:r>
            <a:r>
              <a:rPr lang="en-US" b="1" dirty="0" err="1">
                <a:solidFill>
                  <a:schemeClr val="lt1"/>
                </a:solidFill>
              </a:rPr>
              <a:t>yakni</a:t>
            </a:r>
            <a:r>
              <a:rPr lang="en-US" b="1" dirty="0">
                <a:solidFill>
                  <a:schemeClr val="lt1"/>
                </a:solidFill>
              </a:rPr>
              <a:t> </a:t>
            </a:r>
            <a:r>
              <a:rPr lang="en-US" b="1" dirty="0" err="1">
                <a:solidFill>
                  <a:schemeClr val="lt1"/>
                </a:solidFill>
              </a:rPr>
              <a:t>pembersih</a:t>
            </a:r>
            <a:r>
              <a:rPr lang="en-US" b="1" dirty="0">
                <a:solidFill>
                  <a:schemeClr val="lt1"/>
                </a:solidFill>
              </a:rPr>
              <a:t> </a:t>
            </a:r>
            <a:r>
              <a:rPr lang="en-US" b="1" dirty="0" err="1">
                <a:solidFill>
                  <a:schemeClr val="lt1"/>
                </a:solidFill>
              </a:rPr>
              <a:t>lahir</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batin</a:t>
            </a:r>
            <a:r>
              <a:rPr lang="en-US" b="1" dirty="0">
                <a:solidFill>
                  <a:schemeClr val="lt1"/>
                </a:solidFill>
              </a:rPr>
              <a:t> </a:t>
            </a:r>
            <a:r>
              <a:rPr lang="en-US" b="1" dirty="0" err="1">
                <a:solidFill>
                  <a:schemeClr val="lt1"/>
                </a:solidFill>
              </a:rPr>
              <a:t>dalam</a:t>
            </a:r>
            <a:r>
              <a:rPr lang="en-US" b="1" dirty="0">
                <a:solidFill>
                  <a:schemeClr val="lt1"/>
                </a:solidFill>
              </a:rPr>
              <a:t> </a:t>
            </a:r>
            <a:r>
              <a:rPr lang="en-US" b="1" dirty="0" err="1">
                <a:solidFill>
                  <a:schemeClr val="lt1"/>
                </a:solidFill>
              </a:rPr>
              <a:t>menyambut</a:t>
            </a:r>
            <a:r>
              <a:rPr lang="en-US" b="1" dirty="0">
                <a:solidFill>
                  <a:schemeClr val="lt1"/>
                </a:solidFill>
              </a:rPr>
              <a:t> </a:t>
            </a:r>
            <a:r>
              <a:rPr lang="en-US" b="1" dirty="0" err="1">
                <a:solidFill>
                  <a:schemeClr val="lt1"/>
                </a:solidFill>
              </a:rPr>
              <a:t>bulan</a:t>
            </a:r>
            <a:r>
              <a:rPr lang="en-US" b="1" dirty="0">
                <a:solidFill>
                  <a:schemeClr val="lt1"/>
                </a:solidFill>
              </a:rPr>
              <a:t> </a:t>
            </a:r>
            <a:r>
              <a:rPr lang="en-US" b="1" dirty="0" err="1">
                <a:solidFill>
                  <a:schemeClr val="lt1"/>
                </a:solidFill>
              </a:rPr>
              <a:t>suci</a:t>
            </a:r>
            <a:r>
              <a:rPr lang="en-US" b="1" dirty="0">
                <a:solidFill>
                  <a:schemeClr val="lt1"/>
                </a:solidFill>
              </a:rPr>
              <a:t> Ramadhan.</a:t>
            </a: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764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50857" y="817113"/>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5. </a:t>
            </a:r>
            <a:r>
              <a:rPr lang="en-US" dirty="0" err="1"/>
              <a:t>Tradisi</a:t>
            </a:r>
            <a:r>
              <a:rPr lang="en-US" dirty="0"/>
              <a:t> </a:t>
            </a:r>
            <a:r>
              <a:rPr lang="en-US" dirty="0" err="1"/>
              <a:t>pembuatan</a:t>
            </a:r>
            <a:r>
              <a:rPr lang="en-US" dirty="0"/>
              <a:t> </a:t>
            </a:r>
            <a:r>
              <a:rPr lang="en-US" dirty="0" err="1"/>
              <a:t>makanan</a:t>
            </a:r>
            <a:r>
              <a:rPr lang="en-US" dirty="0"/>
              <a:t> </a:t>
            </a:r>
            <a:r>
              <a:rPr lang="en-US" dirty="0" err="1"/>
              <a:t>khas</a:t>
            </a:r>
            <a:endParaRPr dirty="0"/>
          </a:p>
        </p:txBody>
      </p:sp>
      <p:sp>
        <p:nvSpPr>
          <p:cNvPr id="1927" name="Google Shape;1927;p40"/>
          <p:cNvSpPr txBox="1">
            <a:spLocks noGrp="1"/>
          </p:cNvSpPr>
          <p:nvPr>
            <p:ph type="subTitle" idx="1"/>
          </p:nvPr>
        </p:nvSpPr>
        <p:spPr>
          <a:xfrm>
            <a:off x="2498206" y="1344919"/>
            <a:ext cx="5510794" cy="251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b="1" dirty="0" err="1">
                <a:solidFill>
                  <a:schemeClr val="lt1"/>
                </a:solidFill>
              </a:rPr>
              <a:t>Makanan</a:t>
            </a:r>
            <a:r>
              <a:rPr lang="en-US" b="1" dirty="0">
                <a:solidFill>
                  <a:schemeClr val="lt1"/>
                </a:solidFill>
              </a:rPr>
              <a:t> </a:t>
            </a:r>
            <a:r>
              <a:rPr lang="en-US" b="1" dirty="0" err="1">
                <a:solidFill>
                  <a:schemeClr val="lt1"/>
                </a:solidFill>
              </a:rPr>
              <a:t>khas</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ini</a:t>
            </a:r>
            <a:r>
              <a:rPr lang="en-US" b="1" dirty="0">
                <a:solidFill>
                  <a:schemeClr val="lt1"/>
                </a:solidFill>
              </a:rPr>
              <a:t> </a:t>
            </a:r>
            <a:r>
              <a:rPr lang="en-US" b="1" dirty="0" err="1">
                <a:solidFill>
                  <a:schemeClr val="lt1"/>
                </a:solidFill>
              </a:rPr>
              <a:t>dibuat</a:t>
            </a:r>
            <a:r>
              <a:rPr lang="en-US" b="1" dirty="0">
                <a:solidFill>
                  <a:schemeClr val="lt1"/>
                </a:solidFill>
              </a:rPr>
              <a:t> </a:t>
            </a:r>
            <a:r>
              <a:rPr lang="en-US" b="1" dirty="0" err="1">
                <a:solidFill>
                  <a:schemeClr val="lt1"/>
                </a:solidFill>
              </a:rPr>
              <a:t>secara</a:t>
            </a:r>
            <a:r>
              <a:rPr lang="en-US" b="1" dirty="0">
                <a:solidFill>
                  <a:schemeClr val="lt1"/>
                </a:solidFill>
              </a:rPr>
              <a:t> </a:t>
            </a:r>
            <a:r>
              <a:rPr lang="en-US" b="1" dirty="0" err="1">
                <a:solidFill>
                  <a:schemeClr val="lt1"/>
                </a:solidFill>
              </a:rPr>
              <a:t>khas</a:t>
            </a:r>
            <a:r>
              <a:rPr lang="en-US" b="1" dirty="0">
                <a:solidFill>
                  <a:schemeClr val="lt1"/>
                </a:solidFill>
              </a:rPr>
              <a:t>, </a:t>
            </a:r>
            <a:r>
              <a:rPr lang="en-US" b="1" dirty="0" err="1">
                <a:solidFill>
                  <a:schemeClr val="lt1"/>
                </a:solidFill>
              </a:rPr>
              <a:t>seperti</a:t>
            </a:r>
            <a:r>
              <a:rPr lang="en-US" b="1" dirty="0">
                <a:solidFill>
                  <a:schemeClr val="lt1"/>
                </a:solidFill>
              </a:rPr>
              <a:t> tape </a:t>
            </a:r>
            <a:r>
              <a:rPr lang="en-US" b="1" dirty="0" err="1">
                <a:solidFill>
                  <a:schemeClr val="lt1"/>
                </a:solidFill>
              </a:rPr>
              <a:t>uli</a:t>
            </a:r>
            <a:r>
              <a:rPr lang="en-US" b="1" dirty="0">
                <a:solidFill>
                  <a:schemeClr val="lt1"/>
                </a:solidFill>
              </a:rPr>
              <a:t>, </a:t>
            </a:r>
            <a:r>
              <a:rPr lang="en-US" b="1" dirty="0" err="1">
                <a:solidFill>
                  <a:schemeClr val="lt1"/>
                </a:solidFill>
              </a:rPr>
              <a:t>diman</a:t>
            </a:r>
            <a:r>
              <a:rPr lang="en-US" b="1" dirty="0" err="1"/>
              <a:t>a</a:t>
            </a:r>
            <a:r>
              <a:rPr lang="en-US" b="1" dirty="0"/>
              <a:t> tape </a:t>
            </a:r>
            <a:r>
              <a:rPr lang="en-US" b="1" dirty="0" err="1"/>
              <a:t>ulinya</a:t>
            </a:r>
            <a:r>
              <a:rPr lang="en-US" b="1" dirty="0"/>
              <a:t> </a:t>
            </a:r>
            <a:r>
              <a:rPr lang="en-US" b="1" dirty="0" err="1"/>
              <a:t>sama</a:t>
            </a:r>
            <a:r>
              <a:rPr lang="en-US" b="1" dirty="0"/>
              <a:t> </a:t>
            </a:r>
            <a:r>
              <a:rPr lang="en-US" b="1" dirty="0" err="1"/>
              <a:t>sama</a:t>
            </a:r>
            <a:r>
              <a:rPr lang="en-US" b="1" dirty="0"/>
              <a:t> </a:t>
            </a:r>
            <a:r>
              <a:rPr lang="en-US" b="1" dirty="0" err="1"/>
              <a:t>dibuat</a:t>
            </a:r>
            <a:r>
              <a:rPr lang="en-US" b="1" dirty="0"/>
              <a:t> </a:t>
            </a:r>
            <a:r>
              <a:rPr lang="en-US" b="1" dirty="0" err="1"/>
              <a:t>dari</a:t>
            </a:r>
            <a:r>
              <a:rPr lang="en-US" b="1" dirty="0"/>
              <a:t> </a:t>
            </a:r>
            <a:r>
              <a:rPr lang="en-US" b="1" dirty="0" err="1"/>
              <a:t>ketan</a:t>
            </a:r>
            <a:r>
              <a:rPr lang="en-US" b="1" dirty="0"/>
              <a:t>. </a:t>
            </a:r>
            <a:r>
              <a:rPr lang="en-US" b="1" dirty="0" err="1"/>
              <a:t>Bedanya</a:t>
            </a:r>
            <a:r>
              <a:rPr lang="en-US" b="1" dirty="0"/>
              <a:t> tape </a:t>
            </a:r>
            <a:r>
              <a:rPr lang="en-US" b="1" dirty="0" err="1"/>
              <a:t>dari</a:t>
            </a:r>
            <a:r>
              <a:rPr lang="en-US" b="1" dirty="0"/>
              <a:t> </a:t>
            </a:r>
            <a:r>
              <a:rPr lang="en-US" b="1" dirty="0" err="1"/>
              <a:t>ketan</a:t>
            </a:r>
            <a:r>
              <a:rPr lang="en-US" b="1" dirty="0"/>
              <a:t> </a:t>
            </a:r>
            <a:r>
              <a:rPr lang="en-US" b="1" dirty="0" err="1"/>
              <a:t>hitam</a:t>
            </a:r>
            <a:r>
              <a:rPr lang="en-US" b="1" dirty="0"/>
              <a:t> </a:t>
            </a:r>
            <a:r>
              <a:rPr lang="en-US" b="1" dirty="0" err="1"/>
              <a:t>dan</a:t>
            </a:r>
            <a:r>
              <a:rPr lang="en-US" b="1" dirty="0"/>
              <a:t> </a:t>
            </a:r>
            <a:r>
              <a:rPr lang="en-US" b="1" dirty="0" err="1"/>
              <a:t>uli</a:t>
            </a:r>
            <a:r>
              <a:rPr lang="en-US" b="1" dirty="0"/>
              <a:t> </a:t>
            </a:r>
            <a:r>
              <a:rPr lang="en-US" b="1" dirty="0" err="1"/>
              <a:t>dari</a:t>
            </a:r>
            <a:r>
              <a:rPr lang="en-US" b="1" dirty="0"/>
              <a:t> </a:t>
            </a:r>
            <a:r>
              <a:rPr lang="en-US" b="1" dirty="0" err="1"/>
              <a:t>ketan</a:t>
            </a:r>
            <a:r>
              <a:rPr lang="en-US" b="1" dirty="0"/>
              <a:t> </a:t>
            </a:r>
            <a:r>
              <a:rPr lang="en-US" b="1" dirty="0" err="1"/>
              <a:t>putih</a:t>
            </a:r>
            <a:r>
              <a:rPr lang="en-US" b="1" dirty="0"/>
              <a:t>. </a:t>
            </a: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457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40"/>
          <p:cNvSpPr txBox="1">
            <a:spLocks noGrp="1"/>
          </p:cNvSpPr>
          <p:nvPr>
            <p:ph type="title"/>
          </p:nvPr>
        </p:nvSpPr>
        <p:spPr>
          <a:xfrm flipH="1">
            <a:off x="71883" y="458392"/>
            <a:ext cx="772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6. </a:t>
            </a:r>
            <a:r>
              <a:rPr lang="en-US" dirty="0" err="1"/>
              <a:t>Tradisi</a:t>
            </a:r>
            <a:r>
              <a:rPr lang="en-US" dirty="0"/>
              <a:t> </a:t>
            </a:r>
            <a:r>
              <a:rPr lang="en-US" dirty="0" err="1"/>
              <a:t>pernikahan</a:t>
            </a:r>
            <a:r>
              <a:rPr lang="en-US" dirty="0"/>
              <a:t> :</a:t>
            </a:r>
            <a:br>
              <a:rPr lang="en-US" dirty="0"/>
            </a:br>
            <a:r>
              <a:rPr lang="en-US" dirty="0" err="1"/>
              <a:t>Buka</a:t>
            </a:r>
            <a:r>
              <a:rPr lang="en-US" dirty="0"/>
              <a:t> </a:t>
            </a:r>
            <a:r>
              <a:rPr lang="en-US" dirty="0" err="1"/>
              <a:t>Palang</a:t>
            </a:r>
            <a:r>
              <a:rPr lang="en-US" dirty="0"/>
              <a:t> </a:t>
            </a:r>
            <a:r>
              <a:rPr lang="en-US" dirty="0" err="1"/>
              <a:t>Pintu</a:t>
            </a:r>
            <a:br>
              <a:rPr lang="en-US" dirty="0"/>
            </a:br>
            <a:br>
              <a:rPr lang="en-US" dirty="0"/>
            </a:br>
            <a:br>
              <a:rPr lang="en-US" dirty="0"/>
            </a:br>
            <a:br>
              <a:rPr lang="en-US" dirty="0"/>
            </a:br>
            <a:endParaRPr dirty="0"/>
          </a:p>
        </p:txBody>
      </p:sp>
      <p:sp>
        <p:nvSpPr>
          <p:cNvPr id="1927" name="Google Shape;1927;p40"/>
          <p:cNvSpPr txBox="1">
            <a:spLocks noGrp="1"/>
          </p:cNvSpPr>
          <p:nvPr>
            <p:ph type="subTitle" idx="1"/>
          </p:nvPr>
        </p:nvSpPr>
        <p:spPr>
          <a:xfrm>
            <a:off x="440896" y="2029791"/>
            <a:ext cx="8584720" cy="2513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273D40"/>
              </a:buClr>
              <a:buSzPts val="600"/>
              <a:buFont typeface="Arial"/>
              <a:buNone/>
            </a:pPr>
            <a:r>
              <a:rPr lang="en-US" b="1" dirty="0" err="1">
                <a:solidFill>
                  <a:schemeClr val="lt1"/>
                </a:solidFill>
              </a:rPr>
              <a:t>Sebelum</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pria</a:t>
            </a:r>
            <a:r>
              <a:rPr lang="en-US" b="1" dirty="0">
                <a:solidFill>
                  <a:schemeClr val="lt1"/>
                </a:solidFill>
              </a:rPr>
              <a:t> </a:t>
            </a:r>
            <a:r>
              <a:rPr lang="en-US" b="1" dirty="0" err="1">
                <a:solidFill>
                  <a:schemeClr val="lt1"/>
                </a:solidFill>
              </a:rPr>
              <a:t>diterima</a:t>
            </a:r>
            <a:r>
              <a:rPr lang="en-US" b="1" dirty="0">
                <a:solidFill>
                  <a:schemeClr val="lt1"/>
                </a:solidFill>
              </a:rPr>
              <a:t> </a:t>
            </a:r>
            <a:r>
              <a:rPr lang="en-US" b="1" dirty="0" err="1">
                <a:solidFill>
                  <a:schemeClr val="lt1"/>
                </a:solidFill>
              </a:rPr>
              <a:t>masuk</a:t>
            </a:r>
            <a:r>
              <a:rPr lang="en-US" b="1" dirty="0">
                <a:solidFill>
                  <a:schemeClr val="lt1"/>
                </a:solidFill>
              </a:rPr>
              <a:t> </a:t>
            </a:r>
            <a:r>
              <a:rPr lang="en-US" b="1" dirty="0" err="1">
                <a:solidFill>
                  <a:schemeClr val="lt1"/>
                </a:solidFill>
              </a:rPr>
              <a:t>kedalam</a:t>
            </a:r>
            <a:r>
              <a:rPr lang="en-US" b="1" dirty="0">
                <a:solidFill>
                  <a:schemeClr val="lt1"/>
                </a:solidFill>
              </a:rPr>
              <a:t> </a:t>
            </a:r>
            <a:r>
              <a:rPr lang="en-US" b="1" dirty="0" err="1">
                <a:solidFill>
                  <a:schemeClr val="lt1"/>
                </a:solidFill>
              </a:rPr>
              <a:t>rumah</a:t>
            </a:r>
            <a:r>
              <a:rPr lang="en-US" b="1" dirty="0">
                <a:solidFill>
                  <a:schemeClr val="lt1"/>
                </a:solidFill>
              </a:rPr>
              <a:t>, </a:t>
            </a:r>
            <a:r>
              <a:rPr lang="en-US" b="1" dirty="0" err="1">
                <a:solidFill>
                  <a:schemeClr val="lt1"/>
                </a:solidFill>
              </a:rPr>
              <a:t>caranya</a:t>
            </a:r>
            <a:r>
              <a:rPr lang="en-US" b="1" dirty="0">
                <a:solidFill>
                  <a:schemeClr val="lt1"/>
                </a:solidFill>
              </a:rPr>
              <a:t> </a:t>
            </a:r>
            <a:r>
              <a:rPr lang="en-US" b="1" dirty="0" err="1">
                <a:solidFill>
                  <a:schemeClr val="lt1"/>
                </a:solidFill>
              </a:rPr>
              <a:t>si</a:t>
            </a:r>
            <a:r>
              <a:rPr lang="en-US" b="1" dirty="0">
                <a:solidFill>
                  <a:schemeClr val="lt1"/>
                </a:solidFill>
              </a:rPr>
              <a:t> </a:t>
            </a:r>
            <a:r>
              <a:rPr lang="en-US" b="1" dirty="0" err="1">
                <a:solidFill>
                  <a:schemeClr val="lt1"/>
                </a:solidFill>
              </a:rPr>
              <a:t>keluarga</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pria</a:t>
            </a:r>
            <a:r>
              <a:rPr lang="en-US" b="1" dirty="0">
                <a:solidFill>
                  <a:schemeClr val="lt1"/>
                </a:solidFill>
              </a:rPr>
              <a:t> </a:t>
            </a:r>
            <a:r>
              <a:rPr lang="en-US" b="1" dirty="0" err="1">
                <a:solidFill>
                  <a:schemeClr val="lt1"/>
                </a:solidFill>
              </a:rPr>
              <a:t>menjelaskan</a:t>
            </a:r>
            <a:r>
              <a:rPr lang="en-US" b="1" dirty="0">
                <a:solidFill>
                  <a:schemeClr val="lt1"/>
                </a:solidFill>
              </a:rPr>
              <a:t> </a:t>
            </a:r>
            <a:r>
              <a:rPr lang="en-US" b="1" dirty="0" err="1">
                <a:solidFill>
                  <a:schemeClr val="lt1"/>
                </a:solidFill>
              </a:rPr>
              <a:t>maksud</a:t>
            </a:r>
            <a:r>
              <a:rPr lang="en-US" b="1" dirty="0">
                <a:solidFill>
                  <a:schemeClr val="lt1"/>
                </a:solidFill>
              </a:rPr>
              <a:t> </a:t>
            </a:r>
            <a:r>
              <a:rPr lang="en-US" b="1" dirty="0" err="1">
                <a:solidFill>
                  <a:schemeClr val="lt1"/>
                </a:solidFill>
              </a:rPr>
              <a:t>kedatangan</a:t>
            </a:r>
            <a:r>
              <a:rPr lang="en-US" b="1" dirty="0">
                <a:solidFill>
                  <a:schemeClr val="lt1"/>
                </a:solidFill>
              </a:rPr>
              <a:t> </a:t>
            </a:r>
            <a:r>
              <a:rPr lang="en-US" b="1" dirty="0" err="1">
                <a:solidFill>
                  <a:schemeClr val="lt1"/>
                </a:solidFill>
              </a:rPr>
              <a:t>mereka</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menggunakan</a:t>
            </a:r>
            <a:r>
              <a:rPr lang="en-US" b="1" dirty="0">
                <a:solidFill>
                  <a:schemeClr val="lt1"/>
                </a:solidFill>
              </a:rPr>
              <a:t> </a:t>
            </a:r>
            <a:r>
              <a:rPr lang="en-US" b="1" dirty="0" err="1">
                <a:solidFill>
                  <a:schemeClr val="lt1"/>
                </a:solidFill>
              </a:rPr>
              <a:t>pantun</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Keluarga</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wanita</a:t>
            </a:r>
            <a:r>
              <a:rPr lang="en-US" b="1" dirty="0">
                <a:solidFill>
                  <a:schemeClr val="lt1"/>
                </a:solidFill>
              </a:rPr>
              <a:t> </a:t>
            </a:r>
            <a:r>
              <a:rPr lang="en-US" b="1" dirty="0" err="1">
                <a:solidFill>
                  <a:schemeClr val="lt1"/>
                </a:solidFill>
              </a:rPr>
              <a:t>juga</a:t>
            </a:r>
            <a:r>
              <a:rPr lang="en-US" b="1" dirty="0">
                <a:solidFill>
                  <a:schemeClr val="lt1"/>
                </a:solidFill>
              </a:rPr>
              <a:t> </a:t>
            </a:r>
            <a:r>
              <a:rPr lang="en-US" b="1" dirty="0" err="1">
                <a:solidFill>
                  <a:schemeClr val="lt1"/>
                </a:solidFill>
              </a:rPr>
              <a:t>menjawab</a:t>
            </a:r>
            <a:r>
              <a:rPr lang="en-US" b="1" dirty="0">
                <a:solidFill>
                  <a:schemeClr val="lt1"/>
                </a:solidFill>
              </a:rPr>
              <a:t> </a:t>
            </a:r>
            <a:r>
              <a:rPr lang="en-US" b="1" dirty="0" err="1">
                <a:solidFill>
                  <a:schemeClr val="lt1"/>
                </a:solidFill>
              </a:rPr>
              <a:t>dengan</a:t>
            </a:r>
            <a:r>
              <a:rPr lang="en-US" b="1" dirty="0">
                <a:solidFill>
                  <a:schemeClr val="lt1"/>
                </a:solidFill>
              </a:rPr>
              <a:t> </a:t>
            </a:r>
            <a:r>
              <a:rPr lang="en-US" b="1" dirty="0" err="1">
                <a:solidFill>
                  <a:schemeClr val="lt1"/>
                </a:solidFill>
              </a:rPr>
              <a:t>pantun</a:t>
            </a:r>
            <a:r>
              <a:rPr lang="en-US" b="1" dirty="0">
                <a:solidFill>
                  <a:schemeClr val="lt1"/>
                </a:solidFill>
              </a:rPr>
              <a:t>, </a:t>
            </a:r>
            <a:r>
              <a:rPr lang="en-US" b="1" dirty="0" err="1">
                <a:solidFill>
                  <a:schemeClr val="lt1"/>
                </a:solidFill>
              </a:rPr>
              <a:t>sehingga</a:t>
            </a:r>
            <a:r>
              <a:rPr lang="en-US" b="1" dirty="0">
                <a:solidFill>
                  <a:schemeClr val="lt1"/>
                </a:solidFill>
              </a:rPr>
              <a:t> </a:t>
            </a:r>
            <a:r>
              <a:rPr lang="en-US" b="1" dirty="0" err="1">
                <a:solidFill>
                  <a:schemeClr val="lt1"/>
                </a:solidFill>
              </a:rPr>
              <a:t>terjadilah</a:t>
            </a:r>
            <a:r>
              <a:rPr lang="en-US" b="1" dirty="0">
                <a:solidFill>
                  <a:schemeClr val="lt1"/>
                </a:solidFill>
              </a:rPr>
              <a:t> </a:t>
            </a:r>
            <a:r>
              <a:rPr lang="en-US" b="1" dirty="0" err="1">
                <a:solidFill>
                  <a:schemeClr val="lt1"/>
                </a:solidFill>
              </a:rPr>
              <a:t>berbalas</a:t>
            </a:r>
            <a:r>
              <a:rPr lang="en-US" b="1" dirty="0">
                <a:solidFill>
                  <a:schemeClr val="lt1"/>
                </a:solidFill>
              </a:rPr>
              <a:t> </a:t>
            </a:r>
            <a:r>
              <a:rPr lang="en-US" b="1" dirty="0" err="1">
                <a:solidFill>
                  <a:schemeClr val="lt1"/>
                </a:solidFill>
              </a:rPr>
              <a:t>pantun</a:t>
            </a:r>
            <a:r>
              <a:rPr lang="en-US" b="1" dirty="0">
                <a:solidFill>
                  <a:schemeClr val="lt1"/>
                </a:solidFill>
              </a:rPr>
              <a:t>. </a:t>
            </a:r>
            <a:r>
              <a:rPr lang="en-US" b="1" dirty="0" err="1">
                <a:solidFill>
                  <a:schemeClr val="lt1"/>
                </a:solidFill>
              </a:rPr>
              <a:t>Maksud</a:t>
            </a:r>
            <a:r>
              <a:rPr lang="en-US" b="1" dirty="0">
                <a:solidFill>
                  <a:schemeClr val="lt1"/>
                </a:solidFill>
              </a:rPr>
              <a:t> proses </a:t>
            </a:r>
            <a:r>
              <a:rPr lang="en-US" b="1" dirty="0" err="1">
                <a:solidFill>
                  <a:schemeClr val="lt1"/>
                </a:solidFill>
              </a:rPr>
              <a:t>sendiri</a:t>
            </a:r>
            <a:r>
              <a:rPr lang="en-US" b="1" dirty="0">
                <a:solidFill>
                  <a:schemeClr val="lt1"/>
                </a:solidFill>
              </a:rPr>
              <a:t> </a:t>
            </a:r>
            <a:r>
              <a:rPr lang="en-US" b="1" dirty="0" err="1">
                <a:solidFill>
                  <a:schemeClr val="lt1"/>
                </a:solidFill>
              </a:rPr>
              <a:t>ini</a:t>
            </a:r>
            <a:r>
              <a:rPr lang="en-US" b="1" dirty="0">
                <a:solidFill>
                  <a:schemeClr val="lt1"/>
                </a:solidFill>
              </a:rPr>
              <a:t> </a:t>
            </a:r>
            <a:r>
              <a:rPr lang="en-US" b="1" dirty="0" err="1">
                <a:solidFill>
                  <a:schemeClr val="lt1"/>
                </a:solidFill>
              </a:rPr>
              <a:t>adalah</a:t>
            </a:r>
            <a:r>
              <a:rPr lang="en-US" b="1" dirty="0">
                <a:solidFill>
                  <a:schemeClr val="lt1"/>
                </a:solidFill>
              </a:rPr>
              <a:t> </a:t>
            </a:r>
            <a:r>
              <a:rPr lang="en-US" b="1" dirty="0" err="1">
                <a:solidFill>
                  <a:schemeClr val="lt1"/>
                </a:solidFill>
              </a:rPr>
              <a:t>memberikan</a:t>
            </a:r>
            <a:r>
              <a:rPr lang="en-US" b="1" dirty="0">
                <a:solidFill>
                  <a:schemeClr val="lt1"/>
                </a:solidFill>
              </a:rPr>
              <a:t> </a:t>
            </a:r>
            <a:r>
              <a:rPr lang="en-US" b="1" dirty="0" err="1">
                <a:solidFill>
                  <a:schemeClr val="lt1"/>
                </a:solidFill>
              </a:rPr>
              <a:t>sejumlah</a:t>
            </a:r>
            <a:r>
              <a:rPr lang="en-US" b="1" dirty="0">
                <a:solidFill>
                  <a:schemeClr val="lt1"/>
                </a:solidFill>
              </a:rPr>
              <a:t> </a:t>
            </a:r>
            <a:r>
              <a:rPr lang="en-US" b="1" dirty="0" err="1">
                <a:solidFill>
                  <a:schemeClr val="lt1"/>
                </a:solidFill>
              </a:rPr>
              <a:t>syarart</a:t>
            </a:r>
            <a:r>
              <a:rPr lang="en-US" b="1" dirty="0">
                <a:solidFill>
                  <a:schemeClr val="lt1"/>
                </a:solidFill>
              </a:rPr>
              <a:t> </a:t>
            </a:r>
            <a:r>
              <a:rPr lang="en-US" b="1" dirty="0" err="1">
                <a:solidFill>
                  <a:schemeClr val="lt1"/>
                </a:solidFill>
              </a:rPr>
              <a:t>kepada</a:t>
            </a:r>
            <a:r>
              <a:rPr lang="en-US" b="1" dirty="0">
                <a:solidFill>
                  <a:schemeClr val="lt1"/>
                </a:solidFill>
              </a:rPr>
              <a:t> </a:t>
            </a:r>
            <a:r>
              <a:rPr lang="en-US" b="1" dirty="0" err="1">
                <a:solidFill>
                  <a:schemeClr val="lt1"/>
                </a:solidFill>
              </a:rPr>
              <a:t>calon</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pria</a:t>
            </a:r>
            <a:r>
              <a:rPr lang="en-US" b="1" dirty="0">
                <a:solidFill>
                  <a:schemeClr val="lt1"/>
                </a:solidFill>
              </a:rPr>
              <a:t> </a:t>
            </a:r>
            <a:r>
              <a:rPr lang="en-US" b="1" dirty="0" err="1">
                <a:solidFill>
                  <a:schemeClr val="lt1"/>
                </a:solidFill>
              </a:rPr>
              <a:t>sebelum</a:t>
            </a:r>
            <a:r>
              <a:rPr lang="en-US" b="1" dirty="0">
                <a:solidFill>
                  <a:schemeClr val="lt1"/>
                </a:solidFill>
              </a:rPr>
              <a:t> </a:t>
            </a:r>
            <a:r>
              <a:rPr lang="en-US" b="1" dirty="0" err="1">
                <a:solidFill>
                  <a:schemeClr val="lt1"/>
                </a:solidFill>
              </a:rPr>
              <a:t>diterima</a:t>
            </a:r>
            <a:r>
              <a:rPr lang="en-US" b="1" dirty="0">
                <a:solidFill>
                  <a:schemeClr val="lt1"/>
                </a:solidFill>
              </a:rPr>
              <a:t> </a:t>
            </a:r>
            <a:r>
              <a:rPr lang="en-US" b="1" dirty="0" err="1">
                <a:solidFill>
                  <a:schemeClr val="lt1"/>
                </a:solidFill>
              </a:rPr>
              <a:t>oleh</a:t>
            </a:r>
            <a:r>
              <a:rPr lang="en-US" b="1" dirty="0">
                <a:solidFill>
                  <a:schemeClr val="lt1"/>
                </a:solidFill>
              </a:rPr>
              <a:t> </a:t>
            </a:r>
            <a:r>
              <a:rPr lang="en-US" b="1" dirty="0" err="1">
                <a:solidFill>
                  <a:schemeClr val="lt1"/>
                </a:solidFill>
              </a:rPr>
              <a:t>pihak</a:t>
            </a:r>
            <a:r>
              <a:rPr lang="en-US" b="1" dirty="0">
                <a:solidFill>
                  <a:schemeClr val="lt1"/>
                </a:solidFill>
              </a:rPr>
              <a:t> </a:t>
            </a:r>
            <a:r>
              <a:rPr lang="en-US" b="1" dirty="0" err="1">
                <a:solidFill>
                  <a:schemeClr val="lt1"/>
                </a:solidFill>
              </a:rPr>
              <a:t>si</a:t>
            </a:r>
            <a:r>
              <a:rPr lang="en-US" b="1" dirty="0">
                <a:solidFill>
                  <a:schemeClr val="lt1"/>
                </a:solidFill>
              </a:rPr>
              <a:t> </a:t>
            </a:r>
            <a:r>
              <a:rPr lang="en-US" b="1" dirty="0" err="1">
                <a:solidFill>
                  <a:schemeClr val="lt1"/>
                </a:solidFill>
              </a:rPr>
              <a:t>gadis</a:t>
            </a:r>
            <a:r>
              <a:rPr lang="en-US" b="1" dirty="0">
                <a:solidFill>
                  <a:schemeClr val="lt1"/>
                </a:solidFill>
              </a:rPr>
              <a:t>. </a:t>
            </a:r>
            <a:r>
              <a:rPr lang="en-US" b="1" dirty="0" err="1">
                <a:solidFill>
                  <a:schemeClr val="lt1"/>
                </a:solidFill>
              </a:rPr>
              <a:t>Syaratnya</a:t>
            </a:r>
            <a:r>
              <a:rPr lang="en-US" b="1" dirty="0">
                <a:solidFill>
                  <a:schemeClr val="lt1"/>
                </a:solidFill>
              </a:rPr>
              <a:t> </a:t>
            </a:r>
            <a:r>
              <a:rPr lang="en-US" b="1" dirty="0" err="1">
                <a:solidFill>
                  <a:schemeClr val="lt1"/>
                </a:solidFill>
              </a:rPr>
              <a:t>keluarga</a:t>
            </a:r>
            <a:r>
              <a:rPr lang="en-US" b="1" dirty="0">
                <a:solidFill>
                  <a:schemeClr val="lt1"/>
                </a:solidFill>
              </a:rPr>
              <a:t> di </a:t>
            </a:r>
            <a:r>
              <a:rPr lang="en-US" b="1" dirty="0" err="1">
                <a:solidFill>
                  <a:schemeClr val="lt1"/>
                </a:solidFill>
              </a:rPr>
              <a:t>pria</a:t>
            </a:r>
            <a:r>
              <a:rPr lang="en-US" b="1" dirty="0">
                <a:solidFill>
                  <a:schemeClr val="lt1"/>
                </a:solidFill>
              </a:rPr>
              <a:t> </a:t>
            </a:r>
            <a:r>
              <a:rPr lang="en-US" b="1" dirty="0" err="1">
                <a:solidFill>
                  <a:schemeClr val="lt1"/>
                </a:solidFill>
              </a:rPr>
              <a:t>harus</a:t>
            </a:r>
            <a:r>
              <a:rPr lang="en-US" b="1" dirty="0">
                <a:solidFill>
                  <a:schemeClr val="lt1"/>
                </a:solidFill>
              </a:rPr>
              <a:t> </a:t>
            </a:r>
            <a:r>
              <a:rPr lang="en-US" b="1" dirty="0" err="1">
                <a:solidFill>
                  <a:schemeClr val="lt1"/>
                </a:solidFill>
              </a:rPr>
              <a:t>pandai</a:t>
            </a:r>
            <a:r>
              <a:rPr lang="en-US" b="1" dirty="0">
                <a:solidFill>
                  <a:schemeClr val="lt1"/>
                </a:solidFill>
              </a:rPr>
              <a:t> </a:t>
            </a:r>
            <a:r>
              <a:rPr lang="en-US" b="1" dirty="0" err="1">
                <a:solidFill>
                  <a:schemeClr val="lt1"/>
                </a:solidFill>
              </a:rPr>
              <a:t>berkelahi</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mengaji</a:t>
            </a:r>
            <a:r>
              <a:rPr lang="en-US" b="1" dirty="0">
                <a:solidFill>
                  <a:schemeClr val="lt1"/>
                </a:solidFill>
              </a:rPr>
              <a:t>, </a:t>
            </a:r>
            <a:r>
              <a:rPr lang="en-US" b="1" dirty="0" err="1">
                <a:solidFill>
                  <a:schemeClr val="lt1"/>
                </a:solidFill>
              </a:rPr>
              <a:t>tujuanya</a:t>
            </a:r>
            <a:r>
              <a:rPr lang="en-US" b="1" dirty="0">
                <a:solidFill>
                  <a:schemeClr val="lt1"/>
                </a:solidFill>
              </a:rPr>
              <a:t> agar </a:t>
            </a:r>
            <a:r>
              <a:rPr lang="en-US" b="1" dirty="0" err="1">
                <a:solidFill>
                  <a:schemeClr val="lt1"/>
                </a:solidFill>
              </a:rPr>
              <a:t>si</a:t>
            </a:r>
            <a:r>
              <a:rPr lang="en-US" b="1" dirty="0">
                <a:solidFill>
                  <a:schemeClr val="lt1"/>
                </a:solidFill>
              </a:rPr>
              <a:t> </a:t>
            </a:r>
            <a:r>
              <a:rPr lang="en-US" b="1" dirty="0" err="1">
                <a:solidFill>
                  <a:schemeClr val="lt1"/>
                </a:solidFill>
              </a:rPr>
              <a:t>pria</a:t>
            </a:r>
            <a:r>
              <a:rPr lang="en-US" b="1" dirty="0">
                <a:solidFill>
                  <a:schemeClr val="lt1"/>
                </a:solidFill>
              </a:rPr>
              <a:t> </a:t>
            </a:r>
            <a:r>
              <a:rPr lang="en-US" b="1" dirty="0" err="1">
                <a:solidFill>
                  <a:schemeClr val="lt1"/>
                </a:solidFill>
              </a:rPr>
              <a:t>mempu</a:t>
            </a:r>
            <a:r>
              <a:rPr lang="en-US" b="1" dirty="0">
                <a:solidFill>
                  <a:schemeClr val="lt1"/>
                </a:solidFill>
              </a:rPr>
              <a:t> </a:t>
            </a:r>
            <a:r>
              <a:rPr lang="en-US" b="1" dirty="0" err="1">
                <a:solidFill>
                  <a:schemeClr val="lt1"/>
                </a:solidFill>
              </a:rPr>
              <a:t>melindungi</a:t>
            </a:r>
            <a:r>
              <a:rPr lang="en-US" b="1" dirty="0">
                <a:solidFill>
                  <a:schemeClr val="lt1"/>
                </a:solidFill>
              </a:rPr>
              <a:t> </a:t>
            </a:r>
            <a:r>
              <a:rPr lang="en-US" b="1" dirty="0" err="1">
                <a:solidFill>
                  <a:schemeClr val="lt1"/>
                </a:solidFill>
              </a:rPr>
              <a:t>dan</a:t>
            </a:r>
            <a:r>
              <a:rPr lang="en-US" b="1" dirty="0">
                <a:solidFill>
                  <a:schemeClr val="lt1"/>
                </a:solidFill>
              </a:rPr>
              <a:t> </a:t>
            </a:r>
            <a:r>
              <a:rPr lang="en-US" b="1" dirty="0" err="1">
                <a:solidFill>
                  <a:schemeClr val="lt1"/>
                </a:solidFill>
              </a:rPr>
              <a:t>mempimpin</a:t>
            </a:r>
            <a:r>
              <a:rPr lang="en-US" b="1" dirty="0">
                <a:solidFill>
                  <a:schemeClr val="lt1"/>
                </a:solidFill>
              </a:rPr>
              <a:t> agama </a:t>
            </a:r>
            <a:r>
              <a:rPr lang="en-US" b="1" dirty="0" err="1">
                <a:solidFill>
                  <a:schemeClr val="lt1"/>
                </a:solidFill>
              </a:rPr>
              <a:t>buat</a:t>
            </a:r>
            <a:r>
              <a:rPr lang="en-US" b="1" dirty="0">
                <a:solidFill>
                  <a:schemeClr val="lt1"/>
                </a:solidFill>
              </a:rPr>
              <a:t> </a:t>
            </a:r>
            <a:r>
              <a:rPr lang="en-US" b="1" dirty="0" err="1">
                <a:solidFill>
                  <a:schemeClr val="lt1"/>
                </a:solidFill>
              </a:rPr>
              <a:t>keluarganya</a:t>
            </a:r>
            <a:r>
              <a:rPr lang="en-US" b="1" dirty="0">
                <a:solidFill>
                  <a:schemeClr val="lt1"/>
                </a:solidFill>
              </a:rPr>
              <a:t> </a:t>
            </a:r>
            <a:r>
              <a:rPr lang="en-US" b="1" dirty="0" err="1">
                <a:solidFill>
                  <a:schemeClr val="lt1"/>
                </a:solidFill>
              </a:rPr>
              <a:t>kelak</a:t>
            </a:r>
            <a:r>
              <a:rPr lang="en-US" b="1" dirty="0">
                <a:solidFill>
                  <a:schemeClr val="lt1"/>
                </a:solidFill>
              </a:rPr>
              <a:t>. </a:t>
            </a:r>
            <a:r>
              <a:rPr lang="en-US" b="1" dirty="0" err="1">
                <a:solidFill>
                  <a:schemeClr val="lt1"/>
                </a:solidFill>
              </a:rPr>
              <a:t>Biasanya</a:t>
            </a:r>
            <a:r>
              <a:rPr lang="en-US" b="1" dirty="0">
                <a:solidFill>
                  <a:schemeClr val="lt1"/>
                </a:solidFill>
              </a:rPr>
              <a:t> </a:t>
            </a:r>
            <a:r>
              <a:rPr lang="en-US" b="1" dirty="0" err="1">
                <a:solidFill>
                  <a:schemeClr val="lt1"/>
                </a:solidFill>
              </a:rPr>
              <a:t>setelah</a:t>
            </a:r>
            <a:r>
              <a:rPr lang="en-US" b="1" dirty="0">
                <a:solidFill>
                  <a:schemeClr val="lt1"/>
                </a:solidFill>
              </a:rPr>
              <a:t> </a:t>
            </a:r>
            <a:r>
              <a:rPr lang="en-US" b="1" dirty="0" err="1">
                <a:solidFill>
                  <a:schemeClr val="lt1"/>
                </a:solidFill>
              </a:rPr>
              <a:t>saling</a:t>
            </a:r>
            <a:r>
              <a:rPr lang="en-US" b="1" dirty="0">
                <a:solidFill>
                  <a:schemeClr val="lt1"/>
                </a:solidFill>
              </a:rPr>
              <a:t> </a:t>
            </a:r>
            <a:r>
              <a:rPr lang="en-US" b="1" dirty="0" err="1">
                <a:solidFill>
                  <a:schemeClr val="lt1"/>
                </a:solidFill>
              </a:rPr>
              <a:t>menantang</a:t>
            </a:r>
            <a:r>
              <a:rPr lang="en-US" b="1" dirty="0">
                <a:solidFill>
                  <a:schemeClr val="lt1"/>
                </a:solidFill>
              </a:rPr>
              <a:t> </a:t>
            </a:r>
            <a:r>
              <a:rPr lang="en-US" b="1" dirty="0" err="1">
                <a:solidFill>
                  <a:schemeClr val="lt1"/>
                </a:solidFill>
              </a:rPr>
              <a:t>dalam</a:t>
            </a:r>
            <a:r>
              <a:rPr lang="en-US" b="1" dirty="0">
                <a:solidFill>
                  <a:schemeClr val="lt1"/>
                </a:solidFill>
              </a:rPr>
              <a:t> </a:t>
            </a:r>
            <a:r>
              <a:rPr lang="en-US" b="1" dirty="0" err="1">
                <a:solidFill>
                  <a:schemeClr val="lt1"/>
                </a:solidFill>
              </a:rPr>
              <a:t>pantun</a:t>
            </a:r>
            <a:r>
              <a:rPr lang="en-US" b="1" dirty="0">
                <a:solidFill>
                  <a:schemeClr val="lt1"/>
                </a:solidFill>
              </a:rPr>
              <a:t>, </a:t>
            </a:r>
            <a:r>
              <a:rPr lang="en-US" b="1" dirty="0" err="1">
                <a:solidFill>
                  <a:schemeClr val="lt1"/>
                </a:solidFill>
              </a:rPr>
              <a:t>masing</a:t>
            </a:r>
            <a:r>
              <a:rPr lang="en-US" b="1" dirty="0">
                <a:solidFill>
                  <a:schemeClr val="lt1"/>
                </a:solidFill>
              </a:rPr>
              <a:t> </a:t>
            </a:r>
            <a:r>
              <a:rPr lang="en-US" b="1" dirty="0" err="1">
                <a:solidFill>
                  <a:schemeClr val="lt1"/>
                </a:solidFill>
              </a:rPr>
              <a:t>masing</a:t>
            </a:r>
            <a:r>
              <a:rPr lang="en-US" b="1" dirty="0">
                <a:solidFill>
                  <a:schemeClr val="lt1"/>
                </a:solidFill>
              </a:rPr>
              <a:t> </a:t>
            </a:r>
            <a:r>
              <a:rPr lang="en-US" b="1" dirty="0" err="1">
                <a:solidFill>
                  <a:schemeClr val="lt1"/>
                </a:solidFill>
              </a:rPr>
              <a:t>keluarga</a:t>
            </a:r>
            <a:r>
              <a:rPr lang="en-US" b="1" dirty="0">
                <a:solidFill>
                  <a:schemeClr val="lt1"/>
                </a:solidFill>
              </a:rPr>
              <a:t> </a:t>
            </a:r>
            <a:r>
              <a:rPr lang="en-US" b="1" dirty="0" err="1">
                <a:solidFill>
                  <a:schemeClr val="lt1"/>
                </a:solidFill>
              </a:rPr>
              <a:t>mengeluarkan</a:t>
            </a:r>
            <a:r>
              <a:rPr lang="en-US" b="1" dirty="0">
                <a:solidFill>
                  <a:schemeClr val="lt1"/>
                </a:solidFill>
              </a:rPr>
              <a:t> </a:t>
            </a:r>
            <a:r>
              <a:rPr lang="en-US" b="1" dirty="0" err="1">
                <a:solidFill>
                  <a:schemeClr val="lt1"/>
                </a:solidFill>
              </a:rPr>
              <a:t>jurus</a:t>
            </a:r>
            <a:r>
              <a:rPr lang="en-US" b="1" dirty="0">
                <a:solidFill>
                  <a:schemeClr val="lt1"/>
                </a:solidFill>
              </a:rPr>
              <a:t> ala </a:t>
            </a:r>
            <a:r>
              <a:rPr lang="en-US" b="1" dirty="0" err="1">
                <a:solidFill>
                  <a:schemeClr val="lt1"/>
                </a:solidFill>
              </a:rPr>
              <a:t>silat</a:t>
            </a:r>
            <a:r>
              <a:rPr lang="en-US" b="1" dirty="0">
                <a:solidFill>
                  <a:schemeClr val="lt1"/>
                </a:solidFill>
              </a:rPr>
              <a:t> </a:t>
            </a:r>
            <a:r>
              <a:rPr lang="en-US" b="1" dirty="0" err="1">
                <a:solidFill>
                  <a:schemeClr val="lt1"/>
                </a:solidFill>
              </a:rPr>
              <a:t>betawi</a:t>
            </a:r>
            <a:r>
              <a:rPr lang="en-US" b="1" dirty="0">
                <a:solidFill>
                  <a:schemeClr val="lt1"/>
                </a:solidFill>
              </a:rPr>
              <a:t>. </a:t>
            </a:r>
            <a:r>
              <a:rPr lang="en-US" b="1" dirty="0" err="1">
                <a:solidFill>
                  <a:schemeClr val="lt1"/>
                </a:solidFill>
              </a:rPr>
              <a:t>Usai</a:t>
            </a:r>
            <a:r>
              <a:rPr lang="en-US" b="1" dirty="0">
                <a:solidFill>
                  <a:schemeClr val="lt1"/>
                </a:solidFill>
              </a:rPr>
              <a:t> proses </a:t>
            </a:r>
            <a:r>
              <a:rPr lang="en-US" b="1" dirty="0" err="1">
                <a:solidFill>
                  <a:schemeClr val="lt1"/>
                </a:solidFill>
              </a:rPr>
              <a:t>buka</a:t>
            </a:r>
            <a:r>
              <a:rPr lang="en-US" b="1" dirty="0">
                <a:solidFill>
                  <a:schemeClr val="lt1"/>
                </a:solidFill>
              </a:rPr>
              <a:t> </a:t>
            </a:r>
            <a:r>
              <a:rPr lang="en-US" b="1" dirty="0" err="1">
                <a:solidFill>
                  <a:schemeClr val="lt1"/>
                </a:solidFill>
              </a:rPr>
              <a:t>palang</a:t>
            </a:r>
            <a:r>
              <a:rPr lang="en-US" b="1" dirty="0">
                <a:solidFill>
                  <a:schemeClr val="lt1"/>
                </a:solidFill>
              </a:rPr>
              <a:t> </a:t>
            </a:r>
            <a:r>
              <a:rPr lang="en-US" b="1" dirty="0" err="1">
                <a:solidFill>
                  <a:schemeClr val="lt1"/>
                </a:solidFill>
              </a:rPr>
              <a:t>pintu</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pria</a:t>
            </a:r>
            <a:r>
              <a:rPr lang="en-US" b="1" dirty="0">
                <a:solidFill>
                  <a:schemeClr val="lt1"/>
                </a:solidFill>
              </a:rPr>
              <a:t> pun </a:t>
            </a:r>
            <a:r>
              <a:rPr lang="en-US" b="1" dirty="0" err="1">
                <a:solidFill>
                  <a:schemeClr val="lt1"/>
                </a:solidFill>
              </a:rPr>
              <a:t>diterima</a:t>
            </a:r>
            <a:r>
              <a:rPr lang="en-US" b="1" dirty="0">
                <a:solidFill>
                  <a:schemeClr val="lt1"/>
                </a:solidFill>
              </a:rPr>
              <a:t> </a:t>
            </a:r>
            <a:r>
              <a:rPr lang="en-US" b="1" dirty="0" err="1">
                <a:solidFill>
                  <a:schemeClr val="lt1"/>
                </a:solidFill>
              </a:rPr>
              <a:t>keluarga</a:t>
            </a:r>
            <a:r>
              <a:rPr lang="en-US" b="1" dirty="0">
                <a:solidFill>
                  <a:schemeClr val="lt1"/>
                </a:solidFill>
              </a:rPr>
              <a:t> </a:t>
            </a:r>
            <a:r>
              <a:rPr lang="en-US" b="1" dirty="0" err="1">
                <a:solidFill>
                  <a:schemeClr val="lt1"/>
                </a:solidFill>
              </a:rPr>
              <a:t>mempelai</a:t>
            </a:r>
            <a:r>
              <a:rPr lang="en-US" b="1" dirty="0">
                <a:solidFill>
                  <a:schemeClr val="lt1"/>
                </a:solidFill>
              </a:rPr>
              <a:t> </a:t>
            </a:r>
            <a:r>
              <a:rPr lang="en-US" b="1" dirty="0" err="1">
                <a:solidFill>
                  <a:schemeClr val="lt1"/>
                </a:solidFill>
              </a:rPr>
              <a:t>wanita</a:t>
            </a:r>
            <a:r>
              <a:rPr lang="en-US" b="1" dirty="0">
                <a:solidFill>
                  <a:schemeClr val="lt1"/>
                </a:solidFill>
              </a:rPr>
              <a:t> </a:t>
            </a:r>
            <a:r>
              <a:rPr lang="en-US" b="1" dirty="0" err="1">
                <a:solidFill>
                  <a:schemeClr val="lt1"/>
                </a:solidFill>
              </a:rPr>
              <a:t>selanjutnya</a:t>
            </a:r>
            <a:r>
              <a:rPr lang="en-US" b="1" dirty="0">
                <a:solidFill>
                  <a:schemeClr val="lt1"/>
                </a:solidFill>
              </a:rPr>
              <a:t> </a:t>
            </a:r>
            <a:r>
              <a:rPr lang="en-US" b="1" dirty="0" err="1">
                <a:solidFill>
                  <a:schemeClr val="lt1"/>
                </a:solidFill>
              </a:rPr>
              <a:t>mereka</a:t>
            </a:r>
            <a:r>
              <a:rPr lang="en-US" b="1" dirty="0">
                <a:solidFill>
                  <a:schemeClr val="lt1"/>
                </a:solidFill>
              </a:rPr>
              <a:t> </a:t>
            </a:r>
            <a:r>
              <a:rPr lang="en-US" b="1" dirty="0" err="1">
                <a:solidFill>
                  <a:schemeClr val="lt1"/>
                </a:solidFill>
              </a:rPr>
              <a:t>melakukan</a:t>
            </a:r>
            <a:r>
              <a:rPr lang="en-US" b="1" dirty="0">
                <a:solidFill>
                  <a:schemeClr val="lt1"/>
                </a:solidFill>
              </a:rPr>
              <a:t> </a:t>
            </a:r>
            <a:r>
              <a:rPr lang="en-US" b="1" dirty="0" err="1"/>
              <a:t>ijab</a:t>
            </a:r>
            <a:r>
              <a:rPr lang="en-US" b="1" dirty="0"/>
              <a:t> </a:t>
            </a:r>
            <a:r>
              <a:rPr lang="en-US" b="1" dirty="0" err="1"/>
              <a:t>dan</a:t>
            </a:r>
            <a:r>
              <a:rPr lang="en-US" b="1" dirty="0"/>
              <a:t> Kabul.</a:t>
            </a:r>
            <a:endParaRPr b="1" dirty="0">
              <a:solidFill>
                <a:schemeClr val="lt1"/>
              </a:solidFill>
            </a:endParaRPr>
          </a:p>
        </p:txBody>
      </p:sp>
      <p:sp>
        <p:nvSpPr>
          <p:cNvPr id="1928" name="Google Shape;1928;p40"/>
          <p:cNvSpPr/>
          <p:nvPr/>
        </p:nvSpPr>
        <p:spPr>
          <a:xfrm>
            <a:off x="3079346" y="53379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5370896" y="695146"/>
            <a:ext cx="218613" cy="218613"/>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0"/>
          <p:cNvGrpSpPr/>
          <p:nvPr/>
        </p:nvGrpSpPr>
        <p:grpSpPr>
          <a:xfrm rot="-6423687">
            <a:off x="6685121" y="187903"/>
            <a:ext cx="1710442" cy="1129011"/>
            <a:chOff x="-1672325" y="2744238"/>
            <a:chExt cx="1710425" cy="1129000"/>
          </a:xfrm>
        </p:grpSpPr>
        <p:sp>
          <p:nvSpPr>
            <p:cNvPr id="1931" name="Google Shape;1931;p40"/>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4232" y="3984581"/>
            <a:ext cx="915482" cy="806352"/>
            <a:chOff x="4947275" y="561075"/>
            <a:chExt cx="1029325" cy="906625"/>
          </a:xfrm>
        </p:grpSpPr>
        <p:sp>
          <p:nvSpPr>
            <p:cNvPr id="2040" name="Google Shape;2040;p40"/>
            <p:cNvSpPr/>
            <p:nvPr/>
          </p:nvSpPr>
          <p:spPr>
            <a:xfrm>
              <a:off x="5556950" y="1106600"/>
              <a:ext cx="163575" cy="207975"/>
            </a:xfrm>
            <a:custGeom>
              <a:avLst/>
              <a:gdLst/>
              <a:ahLst/>
              <a:cxnLst/>
              <a:rect l="l" t="t" r="r" b="b"/>
              <a:pathLst>
                <a:path w="6543" h="8319" extrusionOk="0">
                  <a:moveTo>
                    <a:pt x="6483" y="0"/>
                  </a:moveTo>
                  <a:cubicBezTo>
                    <a:pt x="6346" y="0"/>
                    <a:pt x="5892" y="820"/>
                    <a:pt x="5892" y="820"/>
                  </a:cubicBezTo>
                  <a:cubicBezTo>
                    <a:pt x="5892" y="820"/>
                    <a:pt x="4391" y="4723"/>
                    <a:pt x="1389" y="7158"/>
                  </a:cubicBezTo>
                  <a:lnTo>
                    <a:pt x="2223" y="6924"/>
                  </a:lnTo>
                  <a:cubicBezTo>
                    <a:pt x="2223" y="6924"/>
                    <a:pt x="6159" y="1620"/>
                    <a:pt x="6459" y="453"/>
                  </a:cubicBezTo>
                  <a:cubicBezTo>
                    <a:pt x="6542" y="120"/>
                    <a:pt x="6536" y="0"/>
                    <a:pt x="6483" y="0"/>
                  </a:cubicBezTo>
                  <a:close/>
                  <a:moveTo>
                    <a:pt x="1389" y="7158"/>
                  </a:moveTo>
                  <a:cubicBezTo>
                    <a:pt x="321" y="8036"/>
                    <a:pt x="0" y="8319"/>
                    <a:pt x="30" y="8319"/>
                  </a:cubicBezTo>
                  <a:cubicBezTo>
                    <a:pt x="85" y="8319"/>
                    <a:pt x="1289" y="7391"/>
                    <a:pt x="1289" y="7391"/>
                  </a:cubicBezTo>
                  <a:lnTo>
                    <a:pt x="1389" y="7158"/>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5063625" y="685050"/>
              <a:ext cx="912975" cy="658875"/>
            </a:xfrm>
            <a:custGeom>
              <a:avLst/>
              <a:gdLst/>
              <a:ahLst/>
              <a:cxnLst/>
              <a:rect l="l" t="t" r="r" b="b"/>
              <a:pathLst>
                <a:path w="36519" h="26355" extrusionOk="0">
                  <a:moveTo>
                    <a:pt x="32415" y="1"/>
                  </a:moveTo>
                  <a:cubicBezTo>
                    <a:pt x="32299" y="1"/>
                    <a:pt x="32182" y="12"/>
                    <a:pt x="32063" y="36"/>
                  </a:cubicBezTo>
                  <a:cubicBezTo>
                    <a:pt x="29528" y="536"/>
                    <a:pt x="28527" y="1770"/>
                    <a:pt x="27326" y="1971"/>
                  </a:cubicBezTo>
                  <a:cubicBezTo>
                    <a:pt x="26092" y="2171"/>
                    <a:pt x="25525" y="3171"/>
                    <a:pt x="23824" y="4973"/>
                  </a:cubicBezTo>
                  <a:cubicBezTo>
                    <a:pt x="22089" y="6774"/>
                    <a:pt x="21322" y="6474"/>
                    <a:pt x="19221" y="8642"/>
                  </a:cubicBezTo>
                  <a:cubicBezTo>
                    <a:pt x="17153" y="10810"/>
                    <a:pt x="15718" y="12311"/>
                    <a:pt x="15318" y="14513"/>
                  </a:cubicBezTo>
                  <a:cubicBezTo>
                    <a:pt x="15318" y="14513"/>
                    <a:pt x="15018" y="13012"/>
                    <a:pt x="12449" y="13012"/>
                  </a:cubicBezTo>
                  <a:cubicBezTo>
                    <a:pt x="9847" y="13078"/>
                    <a:pt x="7979" y="13679"/>
                    <a:pt x="6178" y="15080"/>
                  </a:cubicBezTo>
                  <a:cubicBezTo>
                    <a:pt x="4443" y="16381"/>
                    <a:pt x="3042" y="17448"/>
                    <a:pt x="1508" y="20117"/>
                  </a:cubicBezTo>
                  <a:cubicBezTo>
                    <a:pt x="1" y="22706"/>
                    <a:pt x="618" y="26325"/>
                    <a:pt x="2696" y="26325"/>
                  </a:cubicBezTo>
                  <a:cubicBezTo>
                    <a:pt x="2733" y="26325"/>
                    <a:pt x="2771" y="26324"/>
                    <a:pt x="2809" y="26321"/>
                  </a:cubicBezTo>
                  <a:cubicBezTo>
                    <a:pt x="3419" y="26283"/>
                    <a:pt x="4010" y="26270"/>
                    <a:pt x="4543" y="26270"/>
                  </a:cubicBezTo>
                  <a:cubicBezTo>
                    <a:pt x="5875" y="26270"/>
                    <a:pt x="6845" y="26355"/>
                    <a:pt x="6845" y="26355"/>
                  </a:cubicBezTo>
                  <a:lnTo>
                    <a:pt x="20822" y="25154"/>
                  </a:lnTo>
                  <a:cubicBezTo>
                    <a:pt x="20822" y="25154"/>
                    <a:pt x="24358" y="22519"/>
                    <a:pt x="27827" y="18949"/>
                  </a:cubicBezTo>
                  <a:cubicBezTo>
                    <a:pt x="28260" y="18482"/>
                    <a:pt x="28727" y="18015"/>
                    <a:pt x="29161" y="17515"/>
                  </a:cubicBezTo>
                  <a:cubicBezTo>
                    <a:pt x="30896" y="15614"/>
                    <a:pt x="32497" y="13445"/>
                    <a:pt x="33498" y="11311"/>
                  </a:cubicBezTo>
                  <a:cubicBezTo>
                    <a:pt x="36518" y="4792"/>
                    <a:pt x="34780" y="1"/>
                    <a:pt x="3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5138850" y="1064475"/>
              <a:ext cx="423650" cy="272600"/>
            </a:xfrm>
            <a:custGeom>
              <a:avLst/>
              <a:gdLst/>
              <a:ahLst/>
              <a:cxnLst/>
              <a:rect l="l" t="t" r="r" b="b"/>
              <a:pathLst>
                <a:path w="16946" h="10904" extrusionOk="0">
                  <a:moveTo>
                    <a:pt x="8439" y="0"/>
                  </a:moveTo>
                  <a:cubicBezTo>
                    <a:pt x="8105" y="0"/>
                    <a:pt x="7224" y="717"/>
                    <a:pt x="6579" y="717"/>
                  </a:cubicBezTo>
                  <a:cubicBezTo>
                    <a:pt x="6441" y="717"/>
                    <a:pt x="6313" y="684"/>
                    <a:pt x="6205" y="603"/>
                  </a:cubicBezTo>
                  <a:cubicBezTo>
                    <a:pt x="6137" y="551"/>
                    <a:pt x="6091" y="528"/>
                    <a:pt x="6059" y="528"/>
                  </a:cubicBezTo>
                  <a:cubicBezTo>
                    <a:pt x="5809" y="528"/>
                    <a:pt x="6515" y="2001"/>
                    <a:pt x="5537" y="2238"/>
                  </a:cubicBezTo>
                  <a:cubicBezTo>
                    <a:pt x="5253" y="2309"/>
                    <a:pt x="5018" y="2335"/>
                    <a:pt x="4827" y="2335"/>
                  </a:cubicBezTo>
                  <a:cubicBezTo>
                    <a:pt x="4300" y="2335"/>
                    <a:pt x="4103" y="2138"/>
                    <a:pt x="4103" y="2138"/>
                  </a:cubicBezTo>
                  <a:lnTo>
                    <a:pt x="4103" y="2138"/>
                  </a:lnTo>
                  <a:cubicBezTo>
                    <a:pt x="4103" y="2138"/>
                    <a:pt x="4136" y="3172"/>
                    <a:pt x="2702" y="3339"/>
                  </a:cubicBezTo>
                  <a:cubicBezTo>
                    <a:pt x="2702" y="3339"/>
                    <a:pt x="2936" y="4673"/>
                    <a:pt x="1968" y="5240"/>
                  </a:cubicBezTo>
                  <a:cubicBezTo>
                    <a:pt x="967" y="5774"/>
                    <a:pt x="367" y="5807"/>
                    <a:pt x="367" y="5807"/>
                  </a:cubicBezTo>
                  <a:cubicBezTo>
                    <a:pt x="367" y="5807"/>
                    <a:pt x="2702" y="6641"/>
                    <a:pt x="1935" y="7975"/>
                  </a:cubicBezTo>
                  <a:cubicBezTo>
                    <a:pt x="1168" y="9243"/>
                    <a:pt x="134" y="9276"/>
                    <a:pt x="0" y="9276"/>
                  </a:cubicBezTo>
                  <a:cubicBezTo>
                    <a:pt x="167" y="9276"/>
                    <a:pt x="1434" y="9410"/>
                    <a:pt x="1601" y="9943"/>
                  </a:cubicBezTo>
                  <a:cubicBezTo>
                    <a:pt x="1763" y="10402"/>
                    <a:pt x="1076" y="10903"/>
                    <a:pt x="1579" y="10903"/>
                  </a:cubicBezTo>
                  <a:cubicBezTo>
                    <a:pt x="1699" y="10903"/>
                    <a:pt x="1886" y="10875"/>
                    <a:pt x="2168" y="10811"/>
                  </a:cubicBezTo>
                  <a:cubicBezTo>
                    <a:pt x="3703" y="10477"/>
                    <a:pt x="6004" y="10277"/>
                    <a:pt x="8273" y="10110"/>
                  </a:cubicBezTo>
                  <a:cubicBezTo>
                    <a:pt x="11809" y="9943"/>
                    <a:pt x="15444" y="9910"/>
                    <a:pt x="16946" y="9743"/>
                  </a:cubicBezTo>
                  <a:cubicBezTo>
                    <a:pt x="16345" y="8609"/>
                    <a:pt x="14844" y="3005"/>
                    <a:pt x="14477" y="1504"/>
                  </a:cubicBezTo>
                  <a:cubicBezTo>
                    <a:pt x="14444" y="1271"/>
                    <a:pt x="14377" y="1137"/>
                    <a:pt x="14377" y="1137"/>
                  </a:cubicBezTo>
                  <a:cubicBezTo>
                    <a:pt x="14377" y="1137"/>
                    <a:pt x="12550" y="303"/>
                    <a:pt x="11252" y="303"/>
                  </a:cubicBezTo>
                  <a:cubicBezTo>
                    <a:pt x="10971" y="303"/>
                    <a:pt x="10715" y="342"/>
                    <a:pt x="10508" y="437"/>
                  </a:cubicBezTo>
                  <a:cubicBezTo>
                    <a:pt x="10237" y="561"/>
                    <a:pt x="10001" y="609"/>
                    <a:pt x="9796" y="609"/>
                  </a:cubicBezTo>
                  <a:cubicBezTo>
                    <a:pt x="9115" y="609"/>
                    <a:pt x="8755" y="80"/>
                    <a:pt x="8473" y="3"/>
                  </a:cubicBezTo>
                  <a:cubicBezTo>
                    <a:pt x="8462" y="1"/>
                    <a:pt x="8451" y="0"/>
                    <a:pt x="8439"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5489100" y="785000"/>
              <a:ext cx="382800" cy="523075"/>
            </a:xfrm>
            <a:custGeom>
              <a:avLst/>
              <a:gdLst/>
              <a:ahLst/>
              <a:cxnLst/>
              <a:rect l="l" t="t" r="r" b="b"/>
              <a:pathLst>
                <a:path w="15312" h="20923" extrusionOk="0">
                  <a:moveTo>
                    <a:pt x="12164" y="0"/>
                  </a:moveTo>
                  <a:cubicBezTo>
                    <a:pt x="9903" y="0"/>
                    <a:pt x="7146" y="2181"/>
                    <a:pt x="6538" y="3476"/>
                  </a:cubicBezTo>
                  <a:cubicBezTo>
                    <a:pt x="5537" y="5645"/>
                    <a:pt x="4737" y="4877"/>
                    <a:pt x="4036" y="5478"/>
                  </a:cubicBezTo>
                  <a:cubicBezTo>
                    <a:pt x="3336" y="6078"/>
                    <a:pt x="3769" y="7179"/>
                    <a:pt x="2835" y="7746"/>
                  </a:cubicBezTo>
                  <a:cubicBezTo>
                    <a:pt x="2635" y="7861"/>
                    <a:pt x="2464" y="7897"/>
                    <a:pt x="2307" y="7897"/>
                  </a:cubicBezTo>
                  <a:cubicBezTo>
                    <a:pt x="2040" y="7897"/>
                    <a:pt x="1816" y="7791"/>
                    <a:pt x="1566" y="7791"/>
                  </a:cubicBezTo>
                  <a:cubicBezTo>
                    <a:pt x="1281" y="7791"/>
                    <a:pt x="960" y="7928"/>
                    <a:pt x="500" y="8513"/>
                  </a:cubicBezTo>
                  <a:cubicBezTo>
                    <a:pt x="0" y="9147"/>
                    <a:pt x="400" y="10748"/>
                    <a:pt x="1068" y="12683"/>
                  </a:cubicBezTo>
                  <a:cubicBezTo>
                    <a:pt x="1901" y="15185"/>
                    <a:pt x="3069" y="18254"/>
                    <a:pt x="3202" y="20655"/>
                  </a:cubicBezTo>
                  <a:lnTo>
                    <a:pt x="3202" y="20922"/>
                  </a:lnTo>
                  <a:cubicBezTo>
                    <a:pt x="3469" y="20856"/>
                    <a:pt x="3636" y="20822"/>
                    <a:pt x="3669" y="20789"/>
                  </a:cubicBezTo>
                  <a:cubicBezTo>
                    <a:pt x="3669" y="20789"/>
                    <a:pt x="13276" y="12683"/>
                    <a:pt x="15011" y="6145"/>
                  </a:cubicBezTo>
                  <a:cubicBezTo>
                    <a:pt x="15211" y="5244"/>
                    <a:pt x="15311" y="4344"/>
                    <a:pt x="15211" y="3577"/>
                  </a:cubicBezTo>
                  <a:cubicBezTo>
                    <a:pt x="14883" y="915"/>
                    <a:pt x="13628" y="0"/>
                    <a:pt x="1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5563300" y="1308050"/>
              <a:ext cx="5050" cy="5125"/>
            </a:xfrm>
            <a:custGeom>
              <a:avLst/>
              <a:gdLst/>
              <a:ahLst/>
              <a:cxnLst/>
              <a:rect l="l" t="t" r="r" b="b"/>
              <a:pathLst>
                <a:path w="202" h="205" extrusionOk="0">
                  <a:moveTo>
                    <a:pt x="201" y="0"/>
                  </a:moveTo>
                  <a:cubicBezTo>
                    <a:pt x="168" y="34"/>
                    <a:pt x="68" y="34"/>
                    <a:pt x="1" y="34"/>
                  </a:cubicBezTo>
                  <a:cubicBezTo>
                    <a:pt x="82" y="147"/>
                    <a:pt x="131" y="205"/>
                    <a:pt x="161" y="205"/>
                  </a:cubicBezTo>
                  <a:cubicBezTo>
                    <a:pt x="192" y="205"/>
                    <a:pt x="201" y="138"/>
                    <a:pt x="201"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5564975" y="805175"/>
              <a:ext cx="195175" cy="505400"/>
            </a:xfrm>
            <a:custGeom>
              <a:avLst/>
              <a:gdLst/>
              <a:ahLst/>
              <a:cxnLst/>
              <a:rect l="l" t="t" r="r" b="b"/>
              <a:pathLst>
                <a:path w="7807" h="20216" extrusionOk="0">
                  <a:moveTo>
                    <a:pt x="5038" y="1"/>
                  </a:moveTo>
                  <a:lnTo>
                    <a:pt x="4904" y="968"/>
                  </a:lnTo>
                  <a:cubicBezTo>
                    <a:pt x="4904" y="968"/>
                    <a:pt x="7573" y="2102"/>
                    <a:pt x="7072" y="5471"/>
                  </a:cubicBezTo>
                  <a:cubicBezTo>
                    <a:pt x="6705" y="7640"/>
                    <a:pt x="6305" y="8173"/>
                    <a:pt x="5771" y="8841"/>
                  </a:cubicBezTo>
                  <a:cubicBezTo>
                    <a:pt x="5438" y="9274"/>
                    <a:pt x="5038" y="9708"/>
                    <a:pt x="4637" y="10608"/>
                  </a:cubicBezTo>
                  <a:cubicBezTo>
                    <a:pt x="4304" y="11309"/>
                    <a:pt x="4003" y="12143"/>
                    <a:pt x="3670" y="13010"/>
                  </a:cubicBezTo>
                  <a:cubicBezTo>
                    <a:pt x="2936" y="15112"/>
                    <a:pt x="1969" y="17714"/>
                    <a:pt x="1" y="20182"/>
                  </a:cubicBezTo>
                  <a:lnTo>
                    <a:pt x="201" y="20215"/>
                  </a:lnTo>
                  <a:cubicBezTo>
                    <a:pt x="2169" y="17680"/>
                    <a:pt x="3136" y="15045"/>
                    <a:pt x="3937" y="12977"/>
                  </a:cubicBezTo>
                  <a:cubicBezTo>
                    <a:pt x="4270" y="12110"/>
                    <a:pt x="4537" y="11276"/>
                    <a:pt x="4871" y="10542"/>
                  </a:cubicBezTo>
                  <a:cubicBezTo>
                    <a:pt x="5304" y="9708"/>
                    <a:pt x="5638" y="9274"/>
                    <a:pt x="5972" y="8841"/>
                  </a:cubicBezTo>
                  <a:cubicBezTo>
                    <a:pt x="6505" y="8140"/>
                    <a:pt x="6972" y="7540"/>
                    <a:pt x="7306" y="5371"/>
                  </a:cubicBezTo>
                  <a:cubicBezTo>
                    <a:pt x="7806" y="1969"/>
                    <a:pt x="5104" y="1"/>
                    <a:pt x="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5609175" y="855225"/>
              <a:ext cx="96750" cy="181825"/>
            </a:xfrm>
            <a:custGeom>
              <a:avLst/>
              <a:gdLst/>
              <a:ahLst/>
              <a:cxnLst/>
              <a:rect l="l" t="t" r="r" b="b"/>
              <a:pathLst>
                <a:path w="3870" h="7273" extrusionOk="0">
                  <a:moveTo>
                    <a:pt x="901" y="0"/>
                  </a:moveTo>
                  <a:lnTo>
                    <a:pt x="1" y="1868"/>
                  </a:lnTo>
                  <a:cubicBezTo>
                    <a:pt x="1" y="1871"/>
                    <a:pt x="4" y="1872"/>
                    <a:pt x="10" y="1872"/>
                  </a:cubicBezTo>
                  <a:cubicBezTo>
                    <a:pt x="64" y="1872"/>
                    <a:pt x="356" y="1770"/>
                    <a:pt x="691" y="1770"/>
                  </a:cubicBezTo>
                  <a:cubicBezTo>
                    <a:pt x="1219" y="1770"/>
                    <a:pt x="1855" y="2024"/>
                    <a:pt x="1835" y="3336"/>
                  </a:cubicBezTo>
                  <a:cubicBezTo>
                    <a:pt x="1735" y="5704"/>
                    <a:pt x="3670" y="7272"/>
                    <a:pt x="3670" y="7272"/>
                  </a:cubicBezTo>
                  <a:lnTo>
                    <a:pt x="3870" y="7105"/>
                  </a:lnTo>
                  <a:cubicBezTo>
                    <a:pt x="3837" y="7105"/>
                    <a:pt x="2002" y="5604"/>
                    <a:pt x="2069" y="3303"/>
                  </a:cubicBezTo>
                  <a:cubicBezTo>
                    <a:pt x="2169" y="968"/>
                    <a:pt x="968"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5471575" y="1010275"/>
              <a:ext cx="186825" cy="132675"/>
            </a:xfrm>
            <a:custGeom>
              <a:avLst/>
              <a:gdLst/>
              <a:ahLst/>
              <a:cxnLst/>
              <a:rect l="l" t="t" r="r" b="b"/>
              <a:pathLst>
                <a:path w="7473" h="5307" extrusionOk="0">
                  <a:moveTo>
                    <a:pt x="1587" y="0"/>
                  </a:moveTo>
                  <a:cubicBezTo>
                    <a:pt x="1172" y="0"/>
                    <a:pt x="820" y="68"/>
                    <a:pt x="534" y="203"/>
                  </a:cubicBezTo>
                  <a:cubicBezTo>
                    <a:pt x="134" y="436"/>
                    <a:pt x="1" y="670"/>
                    <a:pt x="1" y="737"/>
                  </a:cubicBezTo>
                  <a:lnTo>
                    <a:pt x="234" y="737"/>
                  </a:lnTo>
                  <a:cubicBezTo>
                    <a:pt x="234" y="737"/>
                    <a:pt x="312" y="892"/>
                    <a:pt x="481" y="892"/>
                  </a:cubicBezTo>
                  <a:cubicBezTo>
                    <a:pt x="534" y="892"/>
                    <a:pt x="596" y="876"/>
                    <a:pt x="668" y="837"/>
                  </a:cubicBezTo>
                  <a:cubicBezTo>
                    <a:pt x="938" y="689"/>
                    <a:pt x="1388" y="344"/>
                    <a:pt x="2191" y="344"/>
                  </a:cubicBezTo>
                  <a:cubicBezTo>
                    <a:pt x="2480" y="344"/>
                    <a:pt x="2815" y="388"/>
                    <a:pt x="3203" y="503"/>
                  </a:cubicBezTo>
                  <a:cubicBezTo>
                    <a:pt x="5871" y="1337"/>
                    <a:pt x="7206" y="5273"/>
                    <a:pt x="7206" y="5307"/>
                  </a:cubicBezTo>
                  <a:lnTo>
                    <a:pt x="7473" y="5173"/>
                  </a:lnTo>
                  <a:cubicBezTo>
                    <a:pt x="7373" y="5006"/>
                    <a:pt x="6072" y="1170"/>
                    <a:pt x="3370" y="303"/>
                  </a:cubicBezTo>
                  <a:cubicBezTo>
                    <a:pt x="2691" y="101"/>
                    <a:pt x="2093"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5765125" y="770150"/>
              <a:ext cx="68400" cy="198500"/>
            </a:xfrm>
            <a:custGeom>
              <a:avLst/>
              <a:gdLst/>
              <a:ahLst/>
              <a:cxnLst/>
              <a:rect l="l" t="t" r="r" b="b"/>
              <a:pathLst>
                <a:path w="2736" h="7940" extrusionOk="0">
                  <a:moveTo>
                    <a:pt x="834" y="1"/>
                  </a:moveTo>
                  <a:lnTo>
                    <a:pt x="0" y="334"/>
                  </a:lnTo>
                  <a:cubicBezTo>
                    <a:pt x="0" y="368"/>
                    <a:pt x="2435" y="3537"/>
                    <a:pt x="467" y="7940"/>
                  </a:cubicBezTo>
                  <a:lnTo>
                    <a:pt x="734" y="7940"/>
                  </a:lnTo>
                  <a:cubicBezTo>
                    <a:pt x="2736" y="3403"/>
                    <a:pt x="901" y="34"/>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5797650" y="774325"/>
              <a:ext cx="75075" cy="234375"/>
            </a:xfrm>
            <a:custGeom>
              <a:avLst/>
              <a:gdLst/>
              <a:ahLst/>
              <a:cxnLst/>
              <a:rect l="l" t="t" r="r" b="b"/>
              <a:pathLst>
                <a:path w="3003" h="9375" extrusionOk="0">
                  <a:moveTo>
                    <a:pt x="1468" y="1"/>
                  </a:moveTo>
                  <a:cubicBezTo>
                    <a:pt x="1501" y="34"/>
                    <a:pt x="2769" y="4837"/>
                    <a:pt x="0" y="9374"/>
                  </a:cubicBezTo>
                  <a:lnTo>
                    <a:pt x="200" y="9374"/>
                  </a:lnTo>
                  <a:cubicBezTo>
                    <a:pt x="3002" y="4771"/>
                    <a:pt x="2335" y="101"/>
                    <a:pt x="2335" y="67"/>
                  </a:cubicBez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5798475" y="876075"/>
              <a:ext cx="95100" cy="162625"/>
            </a:xfrm>
            <a:custGeom>
              <a:avLst/>
              <a:gdLst/>
              <a:ahLst/>
              <a:cxnLst/>
              <a:rect l="l" t="t" r="r" b="b"/>
              <a:pathLst>
                <a:path w="3804" h="6505" extrusionOk="0">
                  <a:moveTo>
                    <a:pt x="3336" y="0"/>
                  </a:moveTo>
                  <a:cubicBezTo>
                    <a:pt x="3336" y="34"/>
                    <a:pt x="1802" y="4437"/>
                    <a:pt x="1" y="6405"/>
                  </a:cubicBezTo>
                  <a:lnTo>
                    <a:pt x="167" y="6505"/>
                  </a:lnTo>
                  <a:cubicBezTo>
                    <a:pt x="2002" y="4470"/>
                    <a:pt x="3737" y="801"/>
                    <a:pt x="3803" y="634"/>
                  </a:cubicBezTo>
                  <a:lnTo>
                    <a:pt x="3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5730100" y="959450"/>
              <a:ext cx="80075" cy="95100"/>
            </a:xfrm>
            <a:custGeom>
              <a:avLst/>
              <a:gdLst/>
              <a:ahLst/>
              <a:cxnLst/>
              <a:rect l="l" t="t" r="r" b="b"/>
              <a:pathLst>
                <a:path w="3203" h="3804" extrusionOk="0">
                  <a:moveTo>
                    <a:pt x="1342" y="0"/>
                  </a:moveTo>
                  <a:cubicBezTo>
                    <a:pt x="1286" y="0"/>
                    <a:pt x="1228" y="11"/>
                    <a:pt x="1168" y="34"/>
                  </a:cubicBezTo>
                  <a:lnTo>
                    <a:pt x="367" y="368"/>
                  </a:lnTo>
                  <a:lnTo>
                    <a:pt x="0" y="1535"/>
                  </a:lnTo>
                  <a:cubicBezTo>
                    <a:pt x="205" y="1448"/>
                    <a:pt x="565" y="1257"/>
                    <a:pt x="875" y="1257"/>
                  </a:cubicBezTo>
                  <a:cubicBezTo>
                    <a:pt x="918" y="1257"/>
                    <a:pt x="960" y="1260"/>
                    <a:pt x="1001" y="1269"/>
                  </a:cubicBezTo>
                  <a:cubicBezTo>
                    <a:pt x="1235" y="1269"/>
                    <a:pt x="1368" y="1369"/>
                    <a:pt x="1401" y="1602"/>
                  </a:cubicBezTo>
                  <a:cubicBezTo>
                    <a:pt x="1568" y="2169"/>
                    <a:pt x="1702" y="2703"/>
                    <a:pt x="2002" y="2703"/>
                  </a:cubicBezTo>
                  <a:lnTo>
                    <a:pt x="2135" y="2703"/>
                  </a:lnTo>
                  <a:cubicBezTo>
                    <a:pt x="2180" y="2688"/>
                    <a:pt x="2251" y="2673"/>
                    <a:pt x="2326" y="2673"/>
                  </a:cubicBezTo>
                  <a:cubicBezTo>
                    <a:pt x="2417" y="2673"/>
                    <a:pt x="2514" y="2696"/>
                    <a:pt x="2569" y="2770"/>
                  </a:cubicBezTo>
                  <a:cubicBezTo>
                    <a:pt x="2702" y="2870"/>
                    <a:pt x="2736" y="3070"/>
                    <a:pt x="2569" y="3804"/>
                  </a:cubicBezTo>
                  <a:cubicBezTo>
                    <a:pt x="2969" y="2970"/>
                    <a:pt x="3203" y="2002"/>
                    <a:pt x="2869" y="1502"/>
                  </a:cubicBezTo>
                  <a:cubicBezTo>
                    <a:pt x="2736" y="1369"/>
                    <a:pt x="2569" y="1302"/>
                    <a:pt x="2369" y="1302"/>
                  </a:cubicBezTo>
                  <a:lnTo>
                    <a:pt x="2269" y="1302"/>
                  </a:lnTo>
                  <a:lnTo>
                    <a:pt x="2269" y="1269"/>
                  </a:lnTo>
                  <a:cubicBezTo>
                    <a:pt x="2209" y="878"/>
                    <a:pt x="1851" y="0"/>
                    <a:pt x="13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5663375" y="1051250"/>
              <a:ext cx="123494" cy="109301"/>
            </a:xfrm>
            <a:custGeom>
              <a:avLst/>
              <a:gdLst/>
              <a:ahLst/>
              <a:cxnLst/>
              <a:rect l="l" t="t" r="r" b="b"/>
              <a:pathLst>
                <a:path w="5172" h="4469" extrusionOk="0">
                  <a:moveTo>
                    <a:pt x="2174" y="78"/>
                  </a:moveTo>
                  <a:cubicBezTo>
                    <a:pt x="2305" y="78"/>
                    <a:pt x="2429" y="94"/>
                    <a:pt x="2536" y="132"/>
                  </a:cubicBezTo>
                  <a:cubicBezTo>
                    <a:pt x="2769" y="198"/>
                    <a:pt x="2903" y="365"/>
                    <a:pt x="2903" y="632"/>
                  </a:cubicBezTo>
                  <a:lnTo>
                    <a:pt x="2903" y="1499"/>
                  </a:lnTo>
                  <a:cubicBezTo>
                    <a:pt x="2869" y="2200"/>
                    <a:pt x="2869" y="2834"/>
                    <a:pt x="3236" y="2967"/>
                  </a:cubicBezTo>
                  <a:cubicBezTo>
                    <a:pt x="3292" y="2981"/>
                    <a:pt x="3347" y="2989"/>
                    <a:pt x="3405" y="2989"/>
                  </a:cubicBezTo>
                  <a:cubicBezTo>
                    <a:pt x="3486" y="2989"/>
                    <a:pt x="3572" y="2973"/>
                    <a:pt x="3670" y="2934"/>
                  </a:cubicBezTo>
                  <a:lnTo>
                    <a:pt x="3703" y="2934"/>
                  </a:lnTo>
                  <a:cubicBezTo>
                    <a:pt x="3970" y="2817"/>
                    <a:pt x="4220" y="2775"/>
                    <a:pt x="4421" y="2775"/>
                  </a:cubicBezTo>
                  <a:cubicBezTo>
                    <a:pt x="4621" y="2775"/>
                    <a:pt x="4771" y="2817"/>
                    <a:pt x="4838" y="2867"/>
                  </a:cubicBezTo>
                  <a:cubicBezTo>
                    <a:pt x="4871" y="2934"/>
                    <a:pt x="4871" y="3000"/>
                    <a:pt x="4771" y="3101"/>
                  </a:cubicBezTo>
                  <a:cubicBezTo>
                    <a:pt x="4614" y="3289"/>
                    <a:pt x="4367" y="3567"/>
                    <a:pt x="4116" y="3794"/>
                  </a:cubicBezTo>
                  <a:lnTo>
                    <a:pt x="4116" y="3794"/>
                  </a:lnTo>
                  <a:cubicBezTo>
                    <a:pt x="4122" y="3770"/>
                    <a:pt x="4099" y="3742"/>
                    <a:pt x="4037" y="3701"/>
                  </a:cubicBezTo>
                  <a:cubicBezTo>
                    <a:pt x="3979" y="3657"/>
                    <a:pt x="3882" y="3633"/>
                    <a:pt x="3751" y="3633"/>
                  </a:cubicBezTo>
                  <a:cubicBezTo>
                    <a:pt x="3581" y="3633"/>
                    <a:pt x="3352" y="3674"/>
                    <a:pt x="3070" y="3768"/>
                  </a:cubicBezTo>
                  <a:cubicBezTo>
                    <a:pt x="3036" y="3768"/>
                    <a:pt x="3003" y="3801"/>
                    <a:pt x="2970" y="3801"/>
                  </a:cubicBezTo>
                  <a:cubicBezTo>
                    <a:pt x="2650" y="3915"/>
                    <a:pt x="2409" y="3967"/>
                    <a:pt x="2246" y="3967"/>
                  </a:cubicBezTo>
                  <a:cubicBezTo>
                    <a:pt x="2170" y="3967"/>
                    <a:pt x="2111" y="3956"/>
                    <a:pt x="2069" y="3934"/>
                  </a:cubicBezTo>
                  <a:cubicBezTo>
                    <a:pt x="1835" y="3834"/>
                    <a:pt x="1835" y="3501"/>
                    <a:pt x="1835" y="2967"/>
                  </a:cubicBezTo>
                  <a:cubicBezTo>
                    <a:pt x="1835" y="2767"/>
                    <a:pt x="1835" y="2500"/>
                    <a:pt x="1769" y="2200"/>
                  </a:cubicBezTo>
                  <a:cubicBezTo>
                    <a:pt x="1735" y="1766"/>
                    <a:pt x="1569" y="1499"/>
                    <a:pt x="1235" y="1499"/>
                  </a:cubicBezTo>
                  <a:cubicBezTo>
                    <a:pt x="935" y="1499"/>
                    <a:pt x="601" y="1666"/>
                    <a:pt x="401" y="1800"/>
                  </a:cubicBezTo>
                  <a:lnTo>
                    <a:pt x="1035" y="332"/>
                  </a:lnTo>
                  <a:cubicBezTo>
                    <a:pt x="1215" y="255"/>
                    <a:pt x="1733" y="78"/>
                    <a:pt x="2174" y="78"/>
                  </a:cubicBezTo>
                  <a:close/>
                  <a:moveTo>
                    <a:pt x="2435" y="1"/>
                  </a:moveTo>
                  <a:cubicBezTo>
                    <a:pt x="2003" y="1"/>
                    <a:pt x="1496" y="120"/>
                    <a:pt x="1235" y="198"/>
                  </a:cubicBezTo>
                  <a:cubicBezTo>
                    <a:pt x="1102" y="265"/>
                    <a:pt x="1035" y="298"/>
                    <a:pt x="1035" y="298"/>
                  </a:cubicBezTo>
                  <a:lnTo>
                    <a:pt x="968" y="332"/>
                  </a:lnTo>
                  <a:lnTo>
                    <a:pt x="901" y="432"/>
                  </a:lnTo>
                  <a:lnTo>
                    <a:pt x="134" y="2200"/>
                  </a:lnTo>
                  <a:lnTo>
                    <a:pt x="1" y="2533"/>
                  </a:lnTo>
                  <a:lnTo>
                    <a:pt x="1" y="2533"/>
                  </a:lnTo>
                  <a:lnTo>
                    <a:pt x="34" y="2500"/>
                  </a:lnTo>
                  <a:lnTo>
                    <a:pt x="368" y="2267"/>
                  </a:lnTo>
                  <a:lnTo>
                    <a:pt x="401" y="2200"/>
                  </a:lnTo>
                  <a:cubicBezTo>
                    <a:pt x="534" y="2133"/>
                    <a:pt x="968" y="1800"/>
                    <a:pt x="1302" y="1800"/>
                  </a:cubicBezTo>
                  <a:cubicBezTo>
                    <a:pt x="1535" y="1800"/>
                    <a:pt x="1669" y="2000"/>
                    <a:pt x="1702" y="2367"/>
                  </a:cubicBezTo>
                  <a:cubicBezTo>
                    <a:pt x="1702" y="2634"/>
                    <a:pt x="1735" y="2867"/>
                    <a:pt x="1735" y="3134"/>
                  </a:cubicBezTo>
                  <a:cubicBezTo>
                    <a:pt x="1735" y="3668"/>
                    <a:pt x="1735" y="4035"/>
                    <a:pt x="2069" y="4168"/>
                  </a:cubicBezTo>
                  <a:cubicBezTo>
                    <a:pt x="2150" y="4203"/>
                    <a:pt x="2236" y="4217"/>
                    <a:pt x="2332" y="4217"/>
                  </a:cubicBezTo>
                  <a:cubicBezTo>
                    <a:pt x="2513" y="4217"/>
                    <a:pt x="2732" y="4166"/>
                    <a:pt x="3036" y="4101"/>
                  </a:cubicBezTo>
                  <a:cubicBezTo>
                    <a:pt x="3070" y="4101"/>
                    <a:pt x="3136" y="4035"/>
                    <a:pt x="3170" y="4035"/>
                  </a:cubicBezTo>
                  <a:cubicBezTo>
                    <a:pt x="3433" y="3941"/>
                    <a:pt x="3632" y="3899"/>
                    <a:pt x="3774" y="3899"/>
                  </a:cubicBezTo>
                  <a:cubicBezTo>
                    <a:pt x="3885" y="3899"/>
                    <a:pt x="3960" y="3924"/>
                    <a:pt x="4004" y="3968"/>
                  </a:cubicBezTo>
                  <a:cubicBezTo>
                    <a:pt x="4137" y="4101"/>
                    <a:pt x="3970" y="4335"/>
                    <a:pt x="3870" y="4435"/>
                  </a:cubicBezTo>
                  <a:lnTo>
                    <a:pt x="3970" y="4468"/>
                  </a:lnTo>
                  <a:cubicBezTo>
                    <a:pt x="4304" y="3868"/>
                    <a:pt x="4704" y="3434"/>
                    <a:pt x="5171" y="2934"/>
                  </a:cubicBezTo>
                  <a:cubicBezTo>
                    <a:pt x="5171" y="2867"/>
                    <a:pt x="5138" y="2834"/>
                    <a:pt x="5138" y="2800"/>
                  </a:cubicBezTo>
                  <a:cubicBezTo>
                    <a:pt x="5041" y="2704"/>
                    <a:pt x="4855" y="2629"/>
                    <a:pt x="4605" y="2629"/>
                  </a:cubicBezTo>
                  <a:cubicBezTo>
                    <a:pt x="4424" y="2629"/>
                    <a:pt x="4209" y="2669"/>
                    <a:pt x="3970" y="2767"/>
                  </a:cubicBezTo>
                  <a:cubicBezTo>
                    <a:pt x="3904" y="2767"/>
                    <a:pt x="3837" y="2800"/>
                    <a:pt x="3803" y="2834"/>
                  </a:cubicBezTo>
                  <a:cubicBezTo>
                    <a:pt x="3670" y="2867"/>
                    <a:pt x="3570" y="2867"/>
                    <a:pt x="3537" y="2867"/>
                  </a:cubicBezTo>
                  <a:cubicBezTo>
                    <a:pt x="3236" y="2800"/>
                    <a:pt x="3270" y="2167"/>
                    <a:pt x="3270" y="1533"/>
                  </a:cubicBezTo>
                  <a:lnTo>
                    <a:pt x="3270" y="665"/>
                  </a:lnTo>
                  <a:cubicBezTo>
                    <a:pt x="3270" y="332"/>
                    <a:pt x="3136" y="132"/>
                    <a:pt x="2769" y="32"/>
                  </a:cubicBezTo>
                  <a:cubicBezTo>
                    <a:pt x="2668" y="10"/>
                    <a:pt x="2554"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5674225" y="1052350"/>
              <a:ext cx="111775" cy="97025"/>
            </a:xfrm>
            <a:custGeom>
              <a:avLst/>
              <a:gdLst/>
              <a:ahLst/>
              <a:cxnLst/>
              <a:rect l="l" t="t" r="r" b="b"/>
              <a:pathLst>
                <a:path w="4471" h="3881" extrusionOk="0">
                  <a:moveTo>
                    <a:pt x="1778" y="1"/>
                  </a:moveTo>
                  <a:cubicBezTo>
                    <a:pt x="1344" y="1"/>
                    <a:pt x="840" y="177"/>
                    <a:pt x="634" y="254"/>
                  </a:cubicBezTo>
                  <a:lnTo>
                    <a:pt x="0" y="1722"/>
                  </a:lnTo>
                  <a:cubicBezTo>
                    <a:pt x="234" y="1589"/>
                    <a:pt x="567" y="1422"/>
                    <a:pt x="834" y="1422"/>
                  </a:cubicBezTo>
                  <a:cubicBezTo>
                    <a:pt x="1168" y="1422"/>
                    <a:pt x="1335" y="1656"/>
                    <a:pt x="1401" y="2123"/>
                  </a:cubicBezTo>
                  <a:cubicBezTo>
                    <a:pt x="1435" y="2423"/>
                    <a:pt x="1435" y="2656"/>
                    <a:pt x="1435" y="2890"/>
                  </a:cubicBezTo>
                  <a:cubicBezTo>
                    <a:pt x="1435" y="3423"/>
                    <a:pt x="1435" y="3757"/>
                    <a:pt x="1702" y="3824"/>
                  </a:cubicBezTo>
                  <a:cubicBezTo>
                    <a:pt x="1739" y="3861"/>
                    <a:pt x="1805" y="3880"/>
                    <a:pt x="1897" y="3880"/>
                  </a:cubicBezTo>
                  <a:cubicBezTo>
                    <a:pt x="2050" y="3880"/>
                    <a:pt x="2277" y="3828"/>
                    <a:pt x="2569" y="3724"/>
                  </a:cubicBezTo>
                  <a:cubicBezTo>
                    <a:pt x="2965" y="3600"/>
                    <a:pt x="3269" y="3531"/>
                    <a:pt x="3454" y="3531"/>
                  </a:cubicBezTo>
                  <a:cubicBezTo>
                    <a:pt x="3518" y="3531"/>
                    <a:pt x="3569" y="3540"/>
                    <a:pt x="3603" y="3557"/>
                  </a:cubicBezTo>
                  <a:cubicBezTo>
                    <a:pt x="3670" y="3624"/>
                    <a:pt x="3670" y="3657"/>
                    <a:pt x="3670" y="3757"/>
                  </a:cubicBezTo>
                  <a:cubicBezTo>
                    <a:pt x="3937" y="3490"/>
                    <a:pt x="4237" y="3223"/>
                    <a:pt x="4404" y="2990"/>
                  </a:cubicBezTo>
                  <a:cubicBezTo>
                    <a:pt x="4470" y="2923"/>
                    <a:pt x="4470" y="2823"/>
                    <a:pt x="4437" y="2790"/>
                  </a:cubicBezTo>
                  <a:cubicBezTo>
                    <a:pt x="4370" y="2723"/>
                    <a:pt x="4228" y="2681"/>
                    <a:pt x="4032" y="2681"/>
                  </a:cubicBezTo>
                  <a:cubicBezTo>
                    <a:pt x="3836" y="2681"/>
                    <a:pt x="3586" y="2723"/>
                    <a:pt x="3303" y="2823"/>
                  </a:cubicBezTo>
                  <a:cubicBezTo>
                    <a:pt x="3197" y="2886"/>
                    <a:pt x="3091" y="2910"/>
                    <a:pt x="2994" y="2910"/>
                  </a:cubicBezTo>
                  <a:cubicBezTo>
                    <a:pt x="2938" y="2910"/>
                    <a:pt x="2885" y="2902"/>
                    <a:pt x="2836" y="2890"/>
                  </a:cubicBezTo>
                  <a:cubicBezTo>
                    <a:pt x="2469" y="2756"/>
                    <a:pt x="2469" y="2123"/>
                    <a:pt x="2502" y="1422"/>
                  </a:cubicBezTo>
                  <a:lnTo>
                    <a:pt x="2502" y="555"/>
                  </a:lnTo>
                  <a:cubicBezTo>
                    <a:pt x="2502" y="288"/>
                    <a:pt x="2402" y="121"/>
                    <a:pt x="2135" y="54"/>
                  </a:cubicBezTo>
                  <a:cubicBezTo>
                    <a:pt x="2029" y="16"/>
                    <a:pt x="1906" y="1"/>
                    <a:pt x="17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5542450" y="1077450"/>
              <a:ext cx="81575" cy="70125"/>
            </a:xfrm>
            <a:custGeom>
              <a:avLst/>
              <a:gdLst/>
              <a:ahLst/>
              <a:cxnLst/>
              <a:rect l="l" t="t" r="r" b="b"/>
              <a:pathLst>
                <a:path w="3263" h="2805" extrusionOk="0">
                  <a:moveTo>
                    <a:pt x="535" y="0"/>
                  </a:moveTo>
                  <a:cubicBezTo>
                    <a:pt x="245" y="0"/>
                    <a:pt x="34" y="171"/>
                    <a:pt x="34" y="551"/>
                  </a:cubicBezTo>
                  <a:cubicBezTo>
                    <a:pt x="1" y="1085"/>
                    <a:pt x="1068" y="2419"/>
                    <a:pt x="1502" y="2453"/>
                  </a:cubicBezTo>
                  <a:cubicBezTo>
                    <a:pt x="1502" y="2453"/>
                    <a:pt x="1868" y="2804"/>
                    <a:pt x="2252" y="2804"/>
                  </a:cubicBezTo>
                  <a:cubicBezTo>
                    <a:pt x="2460" y="2804"/>
                    <a:pt x="2673" y="2702"/>
                    <a:pt x="2836" y="2386"/>
                  </a:cubicBezTo>
                  <a:cubicBezTo>
                    <a:pt x="3263" y="1534"/>
                    <a:pt x="2939" y="626"/>
                    <a:pt x="2397" y="626"/>
                  </a:cubicBezTo>
                  <a:cubicBezTo>
                    <a:pt x="2345" y="626"/>
                    <a:pt x="2291" y="634"/>
                    <a:pt x="2236" y="652"/>
                  </a:cubicBezTo>
                  <a:cubicBezTo>
                    <a:pt x="2109" y="702"/>
                    <a:pt x="2002" y="724"/>
                    <a:pt x="1909" y="724"/>
                  </a:cubicBezTo>
                  <a:cubicBezTo>
                    <a:pt x="1517" y="724"/>
                    <a:pt x="1380" y="334"/>
                    <a:pt x="1002" y="118"/>
                  </a:cubicBezTo>
                  <a:cubicBezTo>
                    <a:pt x="837" y="41"/>
                    <a:pt x="677" y="0"/>
                    <a:pt x="535"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5518275" y="845225"/>
              <a:ext cx="236025" cy="216975"/>
            </a:xfrm>
            <a:custGeom>
              <a:avLst/>
              <a:gdLst/>
              <a:ahLst/>
              <a:cxnLst/>
              <a:rect l="l" t="t" r="r" b="b"/>
              <a:pathLst>
                <a:path w="9441" h="8679" extrusionOk="0">
                  <a:moveTo>
                    <a:pt x="8173" y="0"/>
                  </a:moveTo>
                  <a:cubicBezTo>
                    <a:pt x="8173" y="0"/>
                    <a:pt x="7706" y="267"/>
                    <a:pt x="7940" y="1168"/>
                  </a:cubicBezTo>
                  <a:cubicBezTo>
                    <a:pt x="8126" y="2005"/>
                    <a:pt x="8341" y="2612"/>
                    <a:pt x="7967" y="2612"/>
                  </a:cubicBezTo>
                  <a:cubicBezTo>
                    <a:pt x="7939" y="2612"/>
                    <a:pt x="7908" y="2609"/>
                    <a:pt x="7873" y="2602"/>
                  </a:cubicBezTo>
                  <a:cubicBezTo>
                    <a:pt x="7477" y="2545"/>
                    <a:pt x="6746" y="1075"/>
                    <a:pt x="6370" y="1075"/>
                  </a:cubicBezTo>
                  <a:cubicBezTo>
                    <a:pt x="6302" y="1075"/>
                    <a:pt x="6246" y="1122"/>
                    <a:pt x="6205" y="1234"/>
                  </a:cubicBezTo>
                  <a:cubicBezTo>
                    <a:pt x="5972" y="2001"/>
                    <a:pt x="7006" y="4036"/>
                    <a:pt x="6572" y="4503"/>
                  </a:cubicBezTo>
                  <a:cubicBezTo>
                    <a:pt x="6235" y="4868"/>
                    <a:pt x="5521" y="5398"/>
                    <a:pt x="4885" y="5398"/>
                  </a:cubicBezTo>
                  <a:cubicBezTo>
                    <a:pt x="4765" y="5398"/>
                    <a:pt x="4648" y="5380"/>
                    <a:pt x="4537" y="5337"/>
                  </a:cubicBezTo>
                  <a:cubicBezTo>
                    <a:pt x="3969" y="5105"/>
                    <a:pt x="3660" y="4251"/>
                    <a:pt x="3426" y="4251"/>
                  </a:cubicBezTo>
                  <a:cubicBezTo>
                    <a:pt x="3358" y="4251"/>
                    <a:pt x="3296" y="4323"/>
                    <a:pt x="3236" y="4503"/>
                  </a:cubicBezTo>
                  <a:cubicBezTo>
                    <a:pt x="3003" y="5337"/>
                    <a:pt x="4137" y="6238"/>
                    <a:pt x="3536" y="6605"/>
                  </a:cubicBezTo>
                  <a:cubicBezTo>
                    <a:pt x="3479" y="6645"/>
                    <a:pt x="3411" y="6664"/>
                    <a:pt x="3335" y="6664"/>
                  </a:cubicBezTo>
                  <a:cubicBezTo>
                    <a:pt x="2667" y="6664"/>
                    <a:pt x="1402" y="5237"/>
                    <a:pt x="1402" y="5237"/>
                  </a:cubicBezTo>
                  <a:lnTo>
                    <a:pt x="868" y="5204"/>
                  </a:lnTo>
                  <a:lnTo>
                    <a:pt x="868" y="5204"/>
                  </a:lnTo>
                  <a:cubicBezTo>
                    <a:pt x="868" y="5204"/>
                    <a:pt x="2369" y="6405"/>
                    <a:pt x="1802" y="6772"/>
                  </a:cubicBezTo>
                  <a:cubicBezTo>
                    <a:pt x="1201" y="7172"/>
                    <a:pt x="1" y="6872"/>
                    <a:pt x="34" y="7272"/>
                  </a:cubicBezTo>
                  <a:cubicBezTo>
                    <a:pt x="61" y="7626"/>
                    <a:pt x="599" y="8001"/>
                    <a:pt x="1049" y="8001"/>
                  </a:cubicBezTo>
                  <a:cubicBezTo>
                    <a:pt x="1151" y="8001"/>
                    <a:pt x="1249" y="7982"/>
                    <a:pt x="1335" y="7939"/>
                  </a:cubicBezTo>
                  <a:cubicBezTo>
                    <a:pt x="1367" y="7925"/>
                    <a:pt x="1405" y="7919"/>
                    <a:pt x="1449" y="7919"/>
                  </a:cubicBezTo>
                  <a:cubicBezTo>
                    <a:pt x="1923" y="7919"/>
                    <a:pt x="3009" y="8678"/>
                    <a:pt x="3665" y="8678"/>
                  </a:cubicBezTo>
                  <a:cubicBezTo>
                    <a:pt x="3816" y="8678"/>
                    <a:pt x="3944" y="8638"/>
                    <a:pt x="4037" y="8539"/>
                  </a:cubicBezTo>
                  <a:cubicBezTo>
                    <a:pt x="4537" y="7939"/>
                    <a:pt x="3903" y="6571"/>
                    <a:pt x="4404" y="6204"/>
                  </a:cubicBezTo>
                  <a:cubicBezTo>
                    <a:pt x="4463" y="6165"/>
                    <a:pt x="4532" y="6149"/>
                    <a:pt x="4611" y="6149"/>
                  </a:cubicBezTo>
                  <a:cubicBezTo>
                    <a:pt x="5048" y="6149"/>
                    <a:pt x="5746" y="6666"/>
                    <a:pt x="6245" y="6666"/>
                  </a:cubicBezTo>
                  <a:cubicBezTo>
                    <a:pt x="6418" y="6666"/>
                    <a:pt x="6566" y="6604"/>
                    <a:pt x="6672" y="6438"/>
                  </a:cubicBezTo>
                  <a:cubicBezTo>
                    <a:pt x="7127" y="5723"/>
                    <a:pt x="6568" y="2662"/>
                    <a:pt x="6941" y="2662"/>
                  </a:cubicBezTo>
                  <a:cubicBezTo>
                    <a:pt x="6951" y="2662"/>
                    <a:pt x="6961" y="2664"/>
                    <a:pt x="6972" y="2669"/>
                  </a:cubicBezTo>
                  <a:cubicBezTo>
                    <a:pt x="7406" y="2869"/>
                    <a:pt x="8907" y="4103"/>
                    <a:pt x="8907" y="4103"/>
                  </a:cubicBezTo>
                  <a:cubicBezTo>
                    <a:pt x="8907" y="4103"/>
                    <a:pt x="9441" y="1368"/>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5463250" y="1076200"/>
              <a:ext cx="97575" cy="234375"/>
            </a:xfrm>
            <a:custGeom>
              <a:avLst/>
              <a:gdLst/>
              <a:ahLst/>
              <a:cxnLst/>
              <a:rect l="l" t="t" r="r" b="b"/>
              <a:pathLst>
                <a:path w="3903" h="9375" extrusionOk="0">
                  <a:moveTo>
                    <a:pt x="967" y="1"/>
                  </a:moveTo>
                  <a:lnTo>
                    <a:pt x="701" y="68"/>
                  </a:lnTo>
                  <a:cubicBezTo>
                    <a:pt x="701" y="68"/>
                    <a:pt x="701" y="2002"/>
                    <a:pt x="0" y="3137"/>
                  </a:cubicBezTo>
                  <a:lnTo>
                    <a:pt x="0" y="3170"/>
                  </a:lnTo>
                  <a:lnTo>
                    <a:pt x="33" y="3837"/>
                  </a:lnTo>
                  <a:lnTo>
                    <a:pt x="3669" y="9374"/>
                  </a:lnTo>
                  <a:lnTo>
                    <a:pt x="3903" y="9274"/>
                  </a:lnTo>
                  <a:lnTo>
                    <a:pt x="400" y="3937"/>
                  </a:lnTo>
                  <a:cubicBezTo>
                    <a:pt x="334" y="3804"/>
                    <a:pt x="300" y="3670"/>
                    <a:pt x="334" y="3504"/>
                  </a:cubicBezTo>
                  <a:cubicBezTo>
                    <a:pt x="500" y="2703"/>
                    <a:pt x="967" y="68"/>
                    <a:pt x="96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5370675" y="1066200"/>
              <a:ext cx="97600" cy="94725"/>
            </a:xfrm>
            <a:custGeom>
              <a:avLst/>
              <a:gdLst/>
              <a:ahLst/>
              <a:cxnLst/>
              <a:rect l="l" t="t" r="r" b="b"/>
              <a:pathLst>
                <a:path w="3904" h="3789" extrusionOk="0">
                  <a:moveTo>
                    <a:pt x="234" y="1"/>
                  </a:moveTo>
                  <a:lnTo>
                    <a:pt x="0" y="101"/>
                  </a:lnTo>
                  <a:cubicBezTo>
                    <a:pt x="0" y="101"/>
                    <a:pt x="701" y="2202"/>
                    <a:pt x="1368" y="3170"/>
                  </a:cubicBezTo>
                  <a:cubicBezTo>
                    <a:pt x="1745" y="3673"/>
                    <a:pt x="2413" y="3789"/>
                    <a:pt x="2964" y="3789"/>
                  </a:cubicBezTo>
                  <a:cubicBezTo>
                    <a:pt x="3436" y="3789"/>
                    <a:pt x="3824" y="3703"/>
                    <a:pt x="3870" y="3703"/>
                  </a:cubicBezTo>
                  <a:lnTo>
                    <a:pt x="3903" y="3503"/>
                  </a:lnTo>
                  <a:lnTo>
                    <a:pt x="3903" y="3503"/>
                  </a:lnTo>
                  <a:cubicBezTo>
                    <a:pt x="3888" y="3503"/>
                    <a:pt x="3536" y="3580"/>
                    <a:pt x="3099" y="3580"/>
                  </a:cubicBezTo>
                  <a:cubicBezTo>
                    <a:pt x="2582" y="3580"/>
                    <a:pt x="1945" y="3473"/>
                    <a:pt x="1602" y="3003"/>
                  </a:cubicBezTo>
                  <a:cubicBezTo>
                    <a:pt x="934" y="2069"/>
                    <a:pt x="234" y="1"/>
                    <a:pt x="234"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5185550" y="1116250"/>
              <a:ext cx="352775" cy="201825"/>
            </a:xfrm>
            <a:custGeom>
              <a:avLst/>
              <a:gdLst/>
              <a:ahLst/>
              <a:cxnLst/>
              <a:rect l="l" t="t" r="r" b="b"/>
              <a:pathLst>
                <a:path w="14111" h="8073" extrusionOk="0">
                  <a:moveTo>
                    <a:pt x="4070" y="0"/>
                  </a:moveTo>
                  <a:lnTo>
                    <a:pt x="3469" y="334"/>
                  </a:lnTo>
                  <a:lnTo>
                    <a:pt x="3503" y="334"/>
                  </a:lnTo>
                  <a:lnTo>
                    <a:pt x="3603" y="367"/>
                  </a:lnTo>
                  <a:cubicBezTo>
                    <a:pt x="4904" y="1168"/>
                    <a:pt x="6238" y="2068"/>
                    <a:pt x="6171" y="2235"/>
                  </a:cubicBezTo>
                  <a:cubicBezTo>
                    <a:pt x="6138" y="2402"/>
                    <a:pt x="5504" y="2769"/>
                    <a:pt x="4904" y="3036"/>
                  </a:cubicBezTo>
                  <a:lnTo>
                    <a:pt x="801" y="2068"/>
                  </a:lnTo>
                  <a:lnTo>
                    <a:pt x="601" y="2035"/>
                  </a:lnTo>
                  <a:lnTo>
                    <a:pt x="334" y="2836"/>
                  </a:lnTo>
                  <a:lnTo>
                    <a:pt x="500" y="2836"/>
                  </a:lnTo>
                  <a:cubicBezTo>
                    <a:pt x="2602" y="3036"/>
                    <a:pt x="4804" y="3369"/>
                    <a:pt x="4870" y="3536"/>
                  </a:cubicBezTo>
                  <a:cubicBezTo>
                    <a:pt x="5137" y="4103"/>
                    <a:pt x="5170" y="4437"/>
                    <a:pt x="5137" y="4537"/>
                  </a:cubicBezTo>
                  <a:cubicBezTo>
                    <a:pt x="4670" y="4603"/>
                    <a:pt x="1034" y="5070"/>
                    <a:pt x="167" y="5171"/>
                  </a:cubicBezTo>
                  <a:cubicBezTo>
                    <a:pt x="67" y="5171"/>
                    <a:pt x="0" y="5204"/>
                    <a:pt x="0" y="5204"/>
                  </a:cubicBezTo>
                  <a:lnTo>
                    <a:pt x="67" y="5938"/>
                  </a:lnTo>
                  <a:cubicBezTo>
                    <a:pt x="100" y="5938"/>
                    <a:pt x="4503" y="4870"/>
                    <a:pt x="5104" y="4737"/>
                  </a:cubicBezTo>
                  <a:lnTo>
                    <a:pt x="5137" y="4737"/>
                  </a:lnTo>
                  <a:cubicBezTo>
                    <a:pt x="5237" y="4737"/>
                    <a:pt x="5271" y="4704"/>
                    <a:pt x="5337" y="4670"/>
                  </a:cubicBezTo>
                  <a:lnTo>
                    <a:pt x="5404" y="4603"/>
                  </a:lnTo>
                  <a:cubicBezTo>
                    <a:pt x="5471" y="4537"/>
                    <a:pt x="5571" y="4270"/>
                    <a:pt x="5170" y="3436"/>
                  </a:cubicBezTo>
                  <a:cubicBezTo>
                    <a:pt x="5137" y="3369"/>
                    <a:pt x="6405" y="2535"/>
                    <a:pt x="6471" y="2202"/>
                  </a:cubicBezTo>
                  <a:cubicBezTo>
                    <a:pt x="6500" y="2058"/>
                    <a:pt x="6479" y="1888"/>
                    <a:pt x="6753" y="1888"/>
                  </a:cubicBezTo>
                  <a:cubicBezTo>
                    <a:pt x="6796" y="1888"/>
                    <a:pt x="6846" y="1892"/>
                    <a:pt x="6905" y="1902"/>
                  </a:cubicBezTo>
                  <a:cubicBezTo>
                    <a:pt x="6988" y="1916"/>
                    <a:pt x="7073" y="1923"/>
                    <a:pt x="7159" y="1923"/>
                  </a:cubicBezTo>
                  <a:cubicBezTo>
                    <a:pt x="7860" y="1923"/>
                    <a:pt x="8602" y="1476"/>
                    <a:pt x="8840" y="1268"/>
                  </a:cubicBezTo>
                  <a:lnTo>
                    <a:pt x="9273" y="1668"/>
                  </a:lnTo>
                  <a:lnTo>
                    <a:pt x="9340" y="1701"/>
                  </a:lnTo>
                  <a:cubicBezTo>
                    <a:pt x="9307" y="1835"/>
                    <a:pt x="9173" y="2168"/>
                    <a:pt x="9073" y="2702"/>
                  </a:cubicBezTo>
                  <a:cubicBezTo>
                    <a:pt x="9073" y="2769"/>
                    <a:pt x="9107" y="2936"/>
                    <a:pt x="9240" y="3169"/>
                  </a:cubicBezTo>
                  <a:cubicBezTo>
                    <a:pt x="9607" y="3736"/>
                    <a:pt x="10508" y="4737"/>
                    <a:pt x="11442" y="5704"/>
                  </a:cubicBezTo>
                  <a:cubicBezTo>
                    <a:pt x="12342" y="6605"/>
                    <a:pt x="13243" y="7506"/>
                    <a:pt x="13643" y="7872"/>
                  </a:cubicBezTo>
                  <a:lnTo>
                    <a:pt x="13677" y="7906"/>
                  </a:lnTo>
                  <a:lnTo>
                    <a:pt x="13743" y="7939"/>
                  </a:lnTo>
                  <a:lnTo>
                    <a:pt x="13843" y="8073"/>
                  </a:lnTo>
                  <a:lnTo>
                    <a:pt x="14010" y="7872"/>
                  </a:lnTo>
                  <a:lnTo>
                    <a:pt x="14110" y="7839"/>
                  </a:lnTo>
                  <a:lnTo>
                    <a:pt x="14043" y="7772"/>
                  </a:lnTo>
                  <a:cubicBezTo>
                    <a:pt x="12109" y="5938"/>
                    <a:pt x="9207" y="3069"/>
                    <a:pt x="9340" y="2569"/>
                  </a:cubicBezTo>
                  <a:cubicBezTo>
                    <a:pt x="9440" y="2102"/>
                    <a:pt x="9507" y="1835"/>
                    <a:pt x="9607" y="1701"/>
                  </a:cubicBezTo>
                  <a:cubicBezTo>
                    <a:pt x="9640" y="1601"/>
                    <a:pt x="9640" y="1568"/>
                    <a:pt x="9640" y="1568"/>
                  </a:cubicBezTo>
                  <a:lnTo>
                    <a:pt x="9674" y="1535"/>
                  </a:lnTo>
                  <a:lnTo>
                    <a:pt x="9507" y="1401"/>
                  </a:lnTo>
                  <a:lnTo>
                    <a:pt x="9073" y="1034"/>
                  </a:lnTo>
                  <a:lnTo>
                    <a:pt x="8973" y="1001"/>
                  </a:lnTo>
                  <a:lnTo>
                    <a:pt x="8840" y="1068"/>
                  </a:lnTo>
                  <a:lnTo>
                    <a:pt x="8773" y="1168"/>
                  </a:lnTo>
                  <a:cubicBezTo>
                    <a:pt x="8537" y="1315"/>
                    <a:pt x="7909" y="1724"/>
                    <a:pt x="7260" y="1724"/>
                  </a:cubicBezTo>
                  <a:cubicBezTo>
                    <a:pt x="7175" y="1724"/>
                    <a:pt x="7090" y="1717"/>
                    <a:pt x="7005" y="1701"/>
                  </a:cubicBezTo>
                  <a:cubicBezTo>
                    <a:pt x="6138" y="1568"/>
                    <a:pt x="4170" y="34"/>
                    <a:pt x="4136" y="34"/>
                  </a:cubicBezTo>
                  <a:lnTo>
                    <a:pt x="410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5312300" y="1229650"/>
              <a:ext cx="205175" cy="87600"/>
            </a:xfrm>
            <a:custGeom>
              <a:avLst/>
              <a:gdLst/>
              <a:ahLst/>
              <a:cxnLst/>
              <a:rect l="l" t="t" r="r" b="b"/>
              <a:pathLst>
                <a:path w="8207" h="3504" extrusionOk="0">
                  <a:moveTo>
                    <a:pt x="201" y="1"/>
                  </a:moveTo>
                  <a:lnTo>
                    <a:pt x="0" y="168"/>
                  </a:lnTo>
                  <a:cubicBezTo>
                    <a:pt x="0" y="168"/>
                    <a:pt x="734" y="668"/>
                    <a:pt x="1268" y="1168"/>
                  </a:cubicBezTo>
                  <a:cubicBezTo>
                    <a:pt x="1602" y="1502"/>
                    <a:pt x="2269" y="1569"/>
                    <a:pt x="3203" y="1735"/>
                  </a:cubicBezTo>
                  <a:cubicBezTo>
                    <a:pt x="3770" y="1835"/>
                    <a:pt x="4437" y="1969"/>
                    <a:pt x="5204" y="2136"/>
                  </a:cubicBezTo>
                  <a:cubicBezTo>
                    <a:pt x="7105" y="2569"/>
                    <a:pt x="8006" y="3503"/>
                    <a:pt x="8006" y="3503"/>
                  </a:cubicBezTo>
                  <a:lnTo>
                    <a:pt x="8206" y="3336"/>
                  </a:lnTo>
                  <a:cubicBezTo>
                    <a:pt x="8173" y="3303"/>
                    <a:pt x="7339" y="2369"/>
                    <a:pt x="5338" y="1902"/>
                  </a:cubicBezTo>
                  <a:cubicBezTo>
                    <a:pt x="4570" y="1735"/>
                    <a:pt x="3903" y="1635"/>
                    <a:pt x="3336" y="1535"/>
                  </a:cubicBezTo>
                  <a:cubicBezTo>
                    <a:pt x="2435" y="1368"/>
                    <a:pt x="1768" y="1302"/>
                    <a:pt x="1501" y="1001"/>
                  </a:cubicBezTo>
                  <a:cubicBezTo>
                    <a:pt x="934" y="501"/>
                    <a:pt x="201" y="1"/>
                    <a:pt x="20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5342325" y="1171075"/>
              <a:ext cx="137625" cy="87800"/>
            </a:xfrm>
            <a:custGeom>
              <a:avLst/>
              <a:gdLst/>
              <a:ahLst/>
              <a:cxnLst/>
              <a:rect l="l" t="t" r="r" b="b"/>
              <a:pathLst>
                <a:path w="5505" h="3512" extrusionOk="0">
                  <a:moveTo>
                    <a:pt x="1350" y="0"/>
                  </a:moveTo>
                  <a:cubicBezTo>
                    <a:pt x="1310" y="0"/>
                    <a:pt x="1272" y="3"/>
                    <a:pt x="1234" y="9"/>
                  </a:cubicBezTo>
                  <a:cubicBezTo>
                    <a:pt x="367" y="142"/>
                    <a:pt x="0" y="342"/>
                    <a:pt x="334" y="909"/>
                  </a:cubicBezTo>
                  <a:cubicBezTo>
                    <a:pt x="667" y="1510"/>
                    <a:pt x="5504" y="3511"/>
                    <a:pt x="5504" y="3511"/>
                  </a:cubicBezTo>
                  <a:lnTo>
                    <a:pt x="3536" y="1410"/>
                  </a:lnTo>
                  <a:cubicBezTo>
                    <a:pt x="3536" y="1410"/>
                    <a:pt x="2249" y="0"/>
                    <a:pt x="135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5159975" y="1260500"/>
              <a:ext cx="220725" cy="70075"/>
            </a:xfrm>
            <a:custGeom>
              <a:avLst/>
              <a:gdLst/>
              <a:ahLst/>
              <a:cxnLst/>
              <a:rect l="l" t="t" r="r" b="b"/>
              <a:pathLst>
                <a:path w="8829" h="2803" extrusionOk="0">
                  <a:moveTo>
                    <a:pt x="7961" y="1"/>
                  </a:moveTo>
                  <a:cubicBezTo>
                    <a:pt x="7795" y="1"/>
                    <a:pt x="3992" y="735"/>
                    <a:pt x="2858" y="1569"/>
                  </a:cubicBezTo>
                  <a:cubicBezTo>
                    <a:pt x="2225" y="2043"/>
                    <a:pt x="1455" y="2120"/>
                    <a:pt x="992" y="2120"/>
                  </a:cubicBezTo>
                  <a:cubicBezTo>
                    <a:pt x="772" y="2120"/>
                    <a:pt x="622" y="2102"/>
                    <a:pt x="589" y="2102"/>
                  </a:cubicBezTo>
                  <a:cubicBezTo>
                    <a:pt x="539" y="2002"/>
                    <a:pt x="480" y="1962"/>
                    <a:pt x="422" y="1962"/>
                  </a:cubicBezTo>
                  <a:cubicBezTo>
                    <a:pt x="207" y="1962"/>
                    <a:pt x="1" y="2505"/>
                    <a:pt x="289" y="2636"/>
                  </a:cubicBezTo>
                  <a:lnTo>
                    <a:pt x="589" y="2736"/>
                  </a:lnTo>
                  <a:cubicBezTo>
                    <a:pt x="589" y="2770"/>
                    <a:pt x="589" y="2803"/>
                    <a:pt x="656" y="2803"/>
                  </a:cubicBezTo>
                  <a:cubicBezTo>
                    <a:pt x="856" y="2803"/>
                    <a:pt x="1957" y="2436"/>
                    <a:pt x="2991" y="1669"/>
                  </a:cubicBezTo>
                  <a:cubicBezTo>
                    <a:pt x="4092" y="868"/>
                    <a:pt x="8795" y="435"/>
                    <a:pt x="8829" y="435"/>
                  </a:cubicBezTo>
                  <a:lnTo>
                    <a:pt x="7961"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5268175" y="1035875"/>
              <a:ext cx="54250" cy="22850"/>
            </a:xfrm>
            <a:custGeom>
              <a:avLst/>
              <a:gdLst/>
              <a:ahLst/>
              <a:cxnLst/>
              <a:rect l="l" t="t" r="r" b="b"/>
              <a:pathLst>
                <a:path w="2170" h="914" extrusionOk="0">
                  <a:moveTo>
                    <a:pt x="1008" y="0"/>
                  </a:moveTo>
                  <a:cubicBezTo>
                    <a:pt x="749" y="0"/>
                    <a:pt x="503" y="76"/>
                    <a:pt x="364" y="280"/>
                  </a:cubicBezTo>
                  <a:cubicBezTo>
                    <a:pt x="1" y="886"/>
                    <a:pt x="987" y="914"/>
                    <a:pt x="1170" y="914"/>
                  </a:cubicBezTo>
                  <a:cubicBezTo>
                    <a:pt x="1188" y="914"/>
                    <a:pt x="1198" y="913"/>
                    <a:pt x="1198" y="913"/>
                  </a:cubicBezTo>
                  <a:cubicBezTo>
                    <a:pt x="1198" y="913"/>
                    <a:pt x="1665" y="813"/>
                    <a:pt x="1966" y="547"/>
                  </a:cubicBezTo>
                  <a:cubicBezTo>
                    <a:pt x="2170" y="343"/>
                    <a:pt x="1558" y="0"/>
                    <a:pt x="100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5213050" y="1063575"/>
              <a:ext cx="54100" cy="31800"/>
            </a:xfrm>
            <a:custGeom>
              <a:avLst/>
              <a:gdLst/>
              <a:ahLst/>
              <a:cxnLst/>
              <a:rect l="l" t="t" r="r" b="b"/>
              <a:pathLst>
                <a:path w="2164" h="1272" extrusionOk="0">
                  <a:moveTo>
                    <a:pt x="1407" y="0"/>
                  </a:moveTo>
                  <a:cubicBezTo>
                    <a:pt x="1343" y="0"/>
                    <a:pt x="1275" y="12"/>
                    <a:pt x="1202" y="39"/>
                  </a:cubicBezTo>
                  <a:cubicBezTo>
                    <a:pt x="568" y="272"/>
                    <a:pt x="1" y="940"/>
                    <a:pt x="635" y="1207"/>
                  </a:cubicBezTo>
                  <a:cubicBezTo>
                    <a:pt x="737" y="1252"/>
                    <a:pt x="850" y="1271"/>
                    <a:pt x="965" y="1271"/>
                  </a:cubicBezTo>
                  <a:cubicBezTo>
                    <a:pt x="1526" y="1271"/>
                    <a:pt x="2163" y="817"/>
                    <a:pt x="2136" y="706"/>
                  </a:cubicBezTo>
                  <a:cubicBezTo>
                    <a:pt x="2136" y="706"/>
                    <a:pt x="1901" y="0"/>
                    <a:pt x="1407"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5145500" y="1108525"/>
              <a:ext cx="66650" cy="31750"/>
            </a:xfrm>
            <a:custGeom>
              <a:avLst/>
              <a:gdLst/>
              <a:ahLst/>
              <a:cxnLst/>
              <a:rect l="l" t="t" r="r" b="b"/>
              <a:pathLst>
                <a:path w="2666" h="1270" extrusionOk="0">
                  <a:moveTo>
                    <a:pt x="1730" y="1"/>
                  </a:moveTo>
                  <a:cubicBezTo>
                    <a:pt x="1617" y="1"/>
                    <a:pt x="1495" y="22"/>
                    <a:pt x="1369" y="76"/>
                  </a:cubicBezTo>
                  <a:cubicBezTo>
                    <a:pt x="735" y="376"/>
                    <a:pt x="1" y="876"/>
                    <a:pt x="435" y="1076"/>
                  </a:cubicBezTo>
                  <a:cubicBezTo>
                    <a:pt x="617" y="1181"/>
                    <a:pt x="1014" y="1270"/>
                    <a:pt x="1413" y="1270"/>
                  </a:cubicBezTo>
                  <a:cubicBezTo>
                    <a:pt x="2036" y="1270"/>
                    <a:pt x="2665" y="1054"/>
                    <a:pt x="2503" y="343"/>
                  </a:cubicBezTo>
                  <a:cubicBezTo>
                    <a:pt x="2503" y="343"/>
                    <a:pt x="2183" y="1"/>
                    <a:pt x="1730"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5349825" y="1024875"/>
              <a:ext cx="50050" cy="26925"/>
            </a:xfrm>
            <a:custGeom>
              <a:avLst/>
              <a:gdLst/>
              <a:ahLst/>
              <a:cxnLst/>
              <a:rect l="l" t="t" r="r" b="b"/>
              <a:pathLst>
                <a:path w="2002" h="1077" extrusionOk="0">
                  <a:moveTo>
                    <a:pt x="368" y="1"/>
                  </a:moveTo>
                  <a:cubicBezTo>
                    <a:pt x="103" y="1"/>
                    <a:pt x="0" y="86"/>
                    <a:pt x="0" y="86"/>
                  </a:cubicBezTo>
                  <a:cubicBezTo>
                    <a:pt x="0" y="86"/>
                    <a:pt x="199" y="1076"/>
                    <a:pt x="908" y="1076"/>
                  </a:cubicBezTo>
                  <a:cubicBezTo>
                    <a:pt x="968" y="1076"/>
                    <a:pt x="1033" y="1069"/>
                    <a:pt x="1101" y="1053"/>
                  </a:cubicBezTo>
                  <a:cubicBezTo>
                    <a:pt x="2002" y="853"/>
                    <a:pt x="1335" y="186"/>
                    <a:pt x="768" y="53"/>
                  </a:cubicBezTo>
                  <a:cubicBezTo>
                    <a:pt x="606" y="14"/>
                    <a:pt x="474" y="1"/>
                    <a:pt x="368"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5409875" y="1037775"/>
              <a:ext cx="19025" cy="16350"/>
            </a:xfrm>
            <a:custGeom>
              <a:avLst/>
              <a:gdLst/>
              <a:ahLst/>
              <a:cxnLst/>
              <a:rect l="l" t="t" r="r" b="b"/>
              <a:pathLst>
                <a:path w="761" h="654" extrusionOk="0">
                  <a:moveTo>
                    <a:pt x="383" y="0"/>
                  </a:moveTo>
                  <a:cubicBezTo>
                    <a:pt x="331" y="0"/>
                    <a:pt x="287" y="20"/>
                    <a:pt x="267" y="70"/>
                  </a:cubicBezTo>
                  <a:cubicBezTo>
                    <a:pt x="267" y="70"/>
                    <a:pt x="0" y="504"/>
                    <a:pt x="334" y="637"/>
                  </a:cubicBezTo>
                  <a:cubicBezTo>
                    <a:pt x="370" y="648"/>
                    <a:pt x="404" y="653"/>
                    <a:pt x="435" y="653"/>
                  </a:cubicBezTo>
                  <a:cubicBezTo>
                    <a:pt x="687" y="653"/>
                    <a:pt x="760" y="323"/>
                    <a:pt x="701" y="204"/>
                  </a:cubicBezTo>
                  <a:cubicBezTo>
                    <a:pt x="677" y="110"/>
                    <a:pt x="507" y="0"/>
                    <a:pt x="383"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5123800" y="1156250"/>
              <a:ext cx="59275" cy="21650"/>
            </a:xfrm>
            <a:custGeom>
              <a:avLst/>
              <a:gdLst/>
              <a:ahLst/>
              <a:cxnLst/>
              <a:rect l="l" t="t" r="r" b="b"/>
              <a:pathLst>
                <a:path w="2371" h="866" extrusionOk="0">
                  <a:moveTo>
                    <a:pt x="1474" y="1"/>
                  </a:moveTo>
                  <a:cubicBezTo>
                    <a:pt x="892" y="1"/>
                    <a:pt x="246" y="26"/>
                    <a:pt x="102" y="402"/>
                  </a:cubicBezTo>
                  <a:cubicBezTo>
                    <a:pt x="1" y="664"/>
                    <a:pt x="669" y="865"/>
                    <a:pt x="1264" y="865"/>
                  </a:cubicBezTo>
                  <a:cubicBezTo>
                    <a:pt x="1653" y="865"/>
                    <a:pt x="2011" y="779"/>
                    <a:pt x="2103" y="568"/>
                  </a:cubicBezTo>
                  <a:cubicBezTo>
                    <a:pt x="2137" y="468"/>
                    <a:pt x="2370" y="68"/>
                    <a:pt x="1736" y="1"/>
                  </a:cubicBezTo>
                  <a:cubicBezTo>
                    <a:pt x="1652" y="1"/>
                    <a:pt x="1564" y="1"/>
                    <a:pt x="1474"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5099650" y="1187900"/>
              <a:ext cx="51725" cy="18625"/>
            </a:xfrm>
            <a:custGeom>
              <a:avLst/>
              <a:gdLst/>
              <a:ahLst/>
              <a:cxnLst/>
              <a:rect l="l" t="t" r="r" b="b"/>
              <a:pathLst>
                <a:path w="2069" h="745" extrusionOk="0">
                  <a:moveTo>
                    <a:pt x="1528" y="0"/>
                  </a:moveTo>
                  <a:cubicBezTo>
                    <a:pt x="1436" y="0"/>
                    <a:pt x="1328" y="11"/>
                    <a:pt x="1201" y="36"/>
                  </a:cubicBezTo>
                  <a:cubicBezTo>
                    <a:pt x="401" y="203"/>
                    <a:pt x="0" y="637"/>
                    <a:pt x="200" y="703"/>
                  </a:cubicBezTo>
                  <a:cubicBezTo>
                    <a:pt x="254" y="730"/>
                    <a:pt x="405" y="745"/>
                    <a:pt x="600" y="745"/>
                  </a:cubicBezTo>
                  <a:cubicBezTo>
                    <a:pt x="1141" y="745"/>
                    <a:pt x="2019" y="631"/>
                    <a:pt x="2068" y="336"/>
                  </a:cubicBezTo>
                  <a:cubicBezTo>
                    <a:pt x="2068" y="336"/>
                    <a:pt x="2044" y="0"/>
                    <a:pt x="1528"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5102150" y="1231225"/>
              <a:ext cx="47900" cy="17150"/>
            </a:xfrm>
            <a:custGeom>
              <a:avLst/>
              <a:gdLst/>
              <a:ahLst/>
              <a:cxnLst/>
              <a:rect l="l" t="t" r="r" b="b"/>
              <a:pathLst>
                <a:path w="1916" h="686" extrusionOk="0">
                  <a:moveTo>
                    <a:pt x="1329" y="1"/>
                  </a:moveTo>
                  <a:cubicBezTo>
                    <a:pt x="1281" y="1"/>
                    <a:pt x="1227" y="2"/>
                    <a:pt x="1168" y="4"/>
                  </a:cubicBezTo>
                  <a:cubicBezTo>
                    <a:pt x="434" y="71"/>
                    <a:pt x="0" y="305"/>
                    <a:pt x="0" y="471"/>
                  </a:cubicBezTo>
                  <a:cubicBezTo>
                    <a:pt x="0" y="541"/>
                    <a:pt x="442" y="685"/>
                    <a:pt x="890" y="685"/>
                  </a:cubicBezTo>
                  <a:cubicBezTo>
                    <a:pt x="1295" y="685"/>
                    <a:pt x="1707" y="567"/>
                    <a:pt x="1802" y="171"/>
                  </a:cubicBezTo>
                  <a:cubicBezTo>
                    <a:pt x="1802" y="171"/>
                    <a:pt x="1915" y="1"/>
                    <a:pt x="1329"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083800" y="1266050"/>
              <a:ext cx="53500" cy="22475"/>
            </a:xfrm>
            <a:custGeom>
              <a:avLst/>
              <a:gdLst/>
              <a:ahLst/>
              <a:cxnLst/>
              <a:rect l="l" t="t" r="r" b="b"/>
              <a:pathLst>
                <a:path w="2140" h="899" extrusionOk="0">
                  <a:moveTo>
                    <a:pt x="1505" y="1"/>
                  </a:moveTo>
                  <a:cubicBezTo>
                    <a:pt x="1386" y="1"/>
                    <a:pt x="1242" y="14"/>
                    <a:pt x="1068" y="46"/>
                  </a:cubicBezTo>
                  <a:cubicBezTo>
                    <a:pt x="1" y="246"/>
                    <a:pt x="234" y="746"/>
                    <a:pt x="901" y="880"/>
                  </a:cubicBezTo>
                  <a:cubicBezTo>
                    <a:pt x="1034" y="892"/>
                    <a:pt x="1154" y="898"/>
                    <a:pt x="1263" y="898"/>
                  </a:cubicBezTo>
                  <a:cubicBezTo>
                    <a:pt x="1758" y="898"/>
                    <a:pt x="2014" y="762"/>
                    <a:pt x="2069" y="379"/>
                  </a:cubicBezTo>
                  <a:cubicBezTo>
                    <a:pt x="2069" y="379"/>
                    <a:pt x="2140" y="1"/>
                    <a:pt x="1505"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736775" y="749300"/>
              <a:ext cx="20025" cy="20650"/>
            </a:xfrm>
            <a:custGeom>
              <a:avLst/>
              <a:gdLst/>
              <a:ahLst/>
              <a:cxnLst/>
              <a:rect l="l" t="t" r="r" b="b"/>
              <a:pathLst>
                <a:path w="801" h="826" extrusionOk="0">
                  <a:moveTo>
                    <a:pt x="434" y="1"/>
                  </a:moveTo>
                  <a:cubicBezTo>
                    <a:pt x="104" y="28"/>
                    <a:pt x="1" y="826"/>
                    <a:pt x="236" y="826"/>
                  </a:cubicBezTo>
                  <a:cubicBezTo>
                    <a:pt x="286" y="826"/>
                    <a:pt x="352" y="790"/>
                    <a:pt x="434" y="701"/>
                  </a:cubicBezTo>
                  <a:cubicBezTo>
                    <a:pt x="534" y="568"/>
                    <a:pt x="801"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786875" y="735125"/>
              <a:ext cx="24125" cy="21800"/>
            </a:xfrm>
            <a:custGeom>
              <a:avLst/>
              <a:gdLst/>
              <a:ahLst/>
              <a:cxnLst/>
              <a:rect l="l" t="t" r="r" b="b"/>
              <a:pathLst>
                <a:path w="965" h="872" extrusionOk="0">
                  <a:moveTo>
                    <a:pt x="618" y="0"/>
                  </a:moveTo>
                  <a:cubicBezTo>
                    <a:pt x="339" y="0"/>
                    <a:pt x="1" y="872"/>
                    <a:pt x="235" y="872"/>
                  </a:cubicBezTo>
                  <a:cubicBezTo>
                    <a:pt x="279" y="872"/>
                    <a:pt x="343" y="841"/>
                    <a:pt x="431" y="768"/>
                  </a:cubicBezTo>
                  <a:cubicBezTo>
                    <a:pt x="565" y="668"/>
                    <a:pt x="965" y="68"/>
                    <a:pt x="631" y="1"/>
                  </a:cubicBezTo>
                  <a:cubicBezTo>
                    <a:pt x="627" y="0"/>
                    <a:pt x="623"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844675" y="738450"/>
              <a:ext cx="23875" cy="21550"/>
            </a:xfrm>
            <a:custGeom>
              <a:avLst/>
              <a:gdLst/>
              <a:ahLst/>
              <a:cxnLst/>
              <a:rect l="l" t="t" r="r" b="b"/>
              <a:pathLst>
                <a:path w="955" h="862" extrusionOk="0">
                  <a:moveTo>
                    <a:pt x="606" y="1"/>
                  </a:moveTo>
                  <a:cubicBezTo>
                    <a:pt x="299" y="1"/>
                    <a:pt x="1" y="861"/>
                    <a:pt x="239" y="861"/>
                  </a:cubicBezTo>
                  <a:cubicBezTo>
                    <a:pt x="281" y="861"/>
                    <a:pt x="341" y="833"/>
                    <a:pt x="421" y="769"/>
                  </a:cubicBezTo>
                  <a:cubicBezTo>
                    <a:pt x="554" y="668"/>
                    <a:pt x="955" y="35"/>
                    <a:pt x="621" y="1"/>
                  </a:cubicBezTo>
                  <a:cubicBezTo>
                    <a:pt x="616" y="1"/>
                    <a:pt x="61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5582425" y="879900"/>
              <a:ext cx="21500" cy="16575"/>
            </a:xfrm>
            <a:custGeom>
              <a:avLst/>
              <a:gdLst/>
              <a:ahLst/>
              <a:cxnLst/>
              <a:rect l="l" t="t" r="r" b="b"/>
              <a:pathLst>
                <a:path w="860" h="663" extrusionOk="0">
                  <a:moveTo>
                    <a:pt x="481" y="1"/>
                  </a:moveTo>
                  <a:cubicBezTo>
                    <a:pt x="428" y="1"/>
                    <a:pt x="369" y="15"/>
                    <a:pt x="303" y="47"/>
                  </a:cubicBezTo>
                  <a:cubicBezTo>
                    <a:pt x="1" y="174"/>
                    <a:pt x="385" y="662"/>
                    <a:pt x="633" y="662"/>
                  </a:cubicBezTo>
                  <a:cubicBezTo>
                    <a:pt x="713" y="662"/>
                    <a:pt x="779" y="611"/>
                    <a:pt x="804" y="481"/>
                  </a:cubicBezTo>
                  <a:cubicBezTo>
                    <a:pt x="860" y="369"/>
                    <a:pt x="752" y="1"/>
                    <a:pt x="481" y="1"/>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5529575" y="909625"/>
              <a:ext cx="38650" cy="31400"/>
            </a:xfrm>
            <a:custGeom>
              <a:avLst/>
              <a:gdLst/>
              <a:ahLst/>
              <a:cxnLst/>
              <a:rect l="l" t="t" r="r" b="b"/>
              <a:pathLst>
                <a:path w="1546" h="1256" extrusionOk="0">
                  <a:moveTo>
                    <a:pt x="834" y="0"/>
                  </a:moveTo>
                  <a:cubicBezTo>
                    <a:pt x="749" y="0"/>
                    <a:pt x="654" y="18"/>
                    <a:pt x="549" y="59"/>
                  </a:cubicBezTo>
                  <a:cubicBezTo>
                    <a:pt x="0" y="359"/>
                    <a:pt x="665" y="1255"/>
                    <a:pt x="1146" y="1255"/>
                  </a:cubicBezTo>
                  <a:cubicBezTo>
                    <a:pt x="1308" y="1255"/>
                    <a:pt x="1449" y="1154"/>
                    <a:pt x="1517" y="893"/>
                  </a:cubicBezTo>
                  <a:cubicBezTo>
                    <a:pt x="1546" y="720"/>
                    <a:pt x="1375" y="0"/>
                    <a:pt x="83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5488925" y="957700"/>
              <a:ext cx="33175" cy="18075"/>
            </a:xfrm>
            <a:custGeom>
              <a:avLst/>
              <a:gdLst/>
              <a:ahLst/>
              <a:cxnLst/>
              <a:rect l="l" t="t" r="r" b="b"/>
              <a:pathLst>
                <a:path w="1327" h="723" extrusionOk="0">
                  <a:moveTo>
                    <a:pt x="880" y="0"/>
                  </a:moveTo>
                  <a:cubicBezTo>
                    <a:pt x="771" y="0"/>
                    <a:pt x="638" y="30"/>
                    <a:pt x="474" y="104"/>
                  </a:cubicBezTo>
                  <a:cubicBezTo>
                    <a:pt x="0" y="375"/>
                    <a:pt x="381" y="722"/>
                    <a:pt x="781" y="722"/>
                  </a:cubicBezTo>
                  <a:cubicBezTo>
                    <a:pt x="972" y="722"/>
                    <a:pt x="1167" y="643"/>
                    <a:pt x="1275" y="438"/>
                  </a:cubicBezTo>
                  <a:cubicBezTo>
                    <a:pt x="1327" y="360"/>
                    <a:pt x="1258" y="0"/>
                    <a:pt x="880"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5705325" y="775350"/>
              <a:ext cx="22975" cy="30950"/>
            </a:xfrm>
            <a:custGeom>
              <a:avLst/>
              <a:gdLst/>
              <a:ahLst/>
              <a:cxnLst/>
              <a:rect l="l" t="t" r="r" b="b"/>
              <a:pathLst>
                <a:path w="919" h="1238" extrusionOk="0">
                  <a:moveTo>
                    <a:pt x="573" y="1"/>
                  </a:moveTo>
                  <a:cubicBezTo>
                    <a:pt x="540" y="1"/>
                    <a:pt x="502" y="9"/>
                    <a:pt x="458" y="26"/>
                  </a:cubicBezTo>
                  <a:cubicBezTo>
                    <a:pt x="26" y="179"/>
                    <a:pt x="0" y="1237"/>
                    <a:pt x="320" y="1237"/>
                  </a:cubicBezTo>
                  <a:cubicBezTo>
                    <a:pt x="421" y="1237"/>
                    <a:pt x="557" y="1132"/>
                    <a:pt x="724" y="860"/>
                  </a:cubicBezTo>
                  <a:lnTo>
                    <a:pt x="724" y="894"/>
                  </a:lnTo>
                  <a:cubicBezTo>
                    <a:pt x="724" y="863"/>
                    <a:pt x="919"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5662475" y="812250"/>
              <a:ext cx="20500" cy="22175"/>
            </a:xfrm>
            <a:custGeom>
              <a:avLst/>
              <a:gdLst/>
              <a:ahLst/>
              <a:cxnLst/>
              <a:rect l="l" t="t" r="r" b="b"/>
              <a:pathLst>
                <a:path w="820" h="887" extrusionOk="0">
                  <a:moveTo>
                    <a:pt x="484" y="0"/>
                  </a:moveTo>
                  <a:cubicBezTo>
                    <a:pt x="451" y="0"/>
                    <a:pt x="413" y="6"/>
                    <a:pt x="370" y="18"/>
                  </a:cubicBezTo>
                  <a:cubicBezTo>
                    <a:pt x="0" y="142"/>
                    <a:pt x="87" y="886"/>
                    <a:pt x="373" y="886"/>
                  </a:cubicBezTo>
                  <a:cubicBezTo>
                    <a:pt x="473" y="886"/>
                    <a:pt x="599" y="795"/>
                    <a:pt x="737" y="552"/>
                  </a:cubicBezTo>
                  <a:cubicBezTo>
                    <a:pt x="737" y="552"/>
                    <a:pt x="820" y="0"/>
                    <a:pt x="484" y="0"/>
                  </a:cubicBezTo>
                  <a:close/>
                </a:path>
              </a:pathLst>
            </a:custGeom>
            <a:solidFill>
              <a:srgbClr val="FF9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5513850" y="1099450"/>
              <a:ext cx="108700" cy="126900"/>
            </a:xfrm>
            <a:custGeom>
              <a:avLst/>
              <a:gdLst/>
              <a:ahLst/>
              <a:cxnLst/>
              <a:rect l="l" t="t" r="r" b="b"/>
              <a:pathLst>
                <a:path w="4348" h="5076" extrusionOk="0">
                  <a:moveTo>
                    <a:pt x="938" y="1"/>
                  </a:moveTo>
                  <a:cubicBezTo>
                    <a:pt x="456" y="1"/>
                    <a:pt x="111" y="105"/>
                    <a:pt x="111" y="105"/>
                  </a:cubicBezTo>
                  <a:cubicBezTo>
                    <a:pt x="111" y="105"/>
                    <a:pt x="1" y="932"/>
                    <a:pt x="131" y="932"/>
                  </a:cubicBezTo>
                  <a:cubicBezTo>
                    <a:pt x="144" y="932"/>
                    <a:pt x="159" y="924"/>
                    <a:pt x="178" y="906"/>
                  </a:cubicBezTo>
                  <a:cubicBezTo>
                    <a:pt x="296" y="788"/>
                    <a:pt x="716" y="646"/>
                    <a:pt x="1253" y="646"/>
                  </a:cubicBezTo>
                  <a:cubicBezTo>
                    <a:pt x="1626" y="646"/>
                    <a:pt x="2056" y="714"/>
                    <a:pt x="2479" y="906"/>
                  </a:cubicBezTo>
                  <a:cubicBezTo>
                    <a:pt x="3513" y="1406"/>
                    <a:pt x="4114" y="5075"/>
                    <a:pt x="4114" y="5075"/>
                  </a:cubicBezTo>
                  <a:lnTo>
                    <a:pt x="4347" y="4442"/>
                  </a:lnTo>
                  <a:cubicBezTo>
                    <a:pt x="4347" y="4442"/>
                    <a:pt x="3713" y="1506"/>
                    <a:pt x="2646" y="572"/>
                  </a:cubicBezTo>
                  <a:cubicBezTo>
                    <a:pt x="2085" y="113"/>
                    <a:pt x="143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5522450" y="1212150"/>
              <a:ext cx="156800" cy="101750"/>
            </a:xfrm>
            <a:custGeom>
              <a:avLst/>
              <a:gdLst/>
              <a:ahLst/>
              <a:cxnLst/>
              <a:rect l="l" t="t" r="r" b="b"/>
              <a:pathLst>
                <a:path w="6272" h="4070" extrusionOk="0">
                  <a:moveTo>
                    <a:pt x="6272" y="0"/>
                  </a:moveTo>
                  <a:cubicBezTo>
                    <a:pt x="6271" y="0"/>
                    <a:pt x="5504" y="167"/>
                    <a:pt x="4137" y="1735"/>
                  </a:cubicBezTo>
                  <a:cubicBezTo>
                    <a:pt x="2802" y="3336"/>
                    <a:pt x="301" y="4036"/>
                    <a:pt x="167" y="4036"/>
                  </a:cubicBezTo>
                  <a:cubicBezTo>
                    <a:pt x="0" y="4036"/>
                    <a:pt x="868" y="4070"/>
                    <a:pt x="1535" y="4070"/>
                  </a:cubicBezTo>
                  <a:cubicBezTo>
                    <a:pt x="2202" y="4070"/>
                    <a:pt x="2636" y="3703"/>
                    <a:pt x="2636" y="3703"/>
                  </a:cubicBezTo>
                  <a:cubicBezTo>
                    <a:pt x="2636" y="3703"/>
                    <a:pt x="2369" y="3603"/>
                    <a:pt x="3003" y="3336"/>
                  </a:cubicBezTo>
                  <a:cubicBezTo>
                    <a:pt x="3636" y="3069"/>
                    <a:pt x="4303" y="2102"/>
                    <a:pt x="4937" y="1501"/>
                  </a:cubicBezTo>
                  <a:cubicBezTo>
                    <a:pt x="5538" y="868"/>
                    <a:pt x="5871" y="501"/>
                    <a:pt x="5871" y="501"/>
                  </a:cubicBezTo>
                  <a:lnTo>
                    <a:pt x="6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5480750" y="1068950"/>
              <a:ext cx="98425" cy="239125"/>
            </a:xfrm>
            <a:custGeom>
              <a:avLst/>
              <a:gdLst/>
              <a:ahLst/>
              <a:cxnLst/>
              <a:rect l="l" t="t" r="r" b="b"/>
              <a:pathLst>
                <a:path w="3937" h="9565" extrusionOk="0">
                  <a:moveTo>
                    <a:pt x="590" y="0"/>
                  </a:moveTo>
                  <a:cubicBezTo>
                    <a:pt x="262" y="0"/>
                    <a:pt x="1" y="358"/>
                    <a:pt x="1" y="358"/>
                  </a:cubicBezTo>
                  <a:cubicBezTo>
                    <a:pt x="1" y="358"/>
                    <a:pt x="3937" y="6095"/>
                    <a:pt x="3203" y="9564"/>
                  </a:cubicBezTo>
                  <a:lnTo>
                    <a:pt x="3536" y="9297"/>
                  </a:lnTo>
                  <a:cubicBezTo>
                    <a:pt x="3536" y="9297"/>
                    <a:pt x="3470" y="4994"/>
                    <a:pt x="1168" y="458"/>
                  </a:cubicBezTo>
                  <a:cubicBezTo>
                    <a:pt x="977" y="111"/>
                    <a:pt x="773" y="0"/>
                    <a:pt x="590"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5343275" y="1226850"/>
              <a:ext cx="59100" cy="28250"/>
            </a:xfrm>
            <a:custGeom>
              <a:avLst/>
              <a:gdLst/>
              <a:ahLst/>
              <a:cxnLst/>
              <a:rect l="l" t="t" r="r" b="b"/>
              <a:pathLst>
                <a:path w="2364" h="1130" extrusionOk="0">
                  <a:moveTo>
                    <a:pt x="753" y="1"/>
                  </a:moveTo>
                  <a:cubicBezTo>
                    <a:pt x="622" y="1"/>
                    <a:pt x="509" y="33"/>
                    <a:pt x="429" y="113"/>
                  </a:cubicBezTo>
                  <a:cubicBezTo>
                    <a:pt x="0" y="480"/>
                    <a:pt x="978" y="1129"/>
                    <a:pt x="1632" y="1129"/>
                  </a:cubicBezTo>
                  <a:cubicBezTo>
                    <a:pt x="1690" y="1129"/>
                    <a:pt x="1745" y="1124"/>
                    <a:pt x="1797" y="1113"/>
                  </a:cubicBezTo>
                  <a:cubicBezTo>
                    <a:pt x="2364" y="980"/>
                    <a:pt x="2297" y="646"/>
                    <a:pt x="2297" y="646"/>
                  </a:cubicBezTo>
                  <a:cubicBezTo>
                    <a:pt x="2297" y="646"/>
                    <a:pt x="1340" y="1"/>
                    <a:pt x="753"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454075" y="1153775"/>
              <a:ext cx="34200" cy="52750"/>
            </a:xfrm>
            <a:custGeom>
              <a:avLst/>
              <a:gdLst/>
              <a:ahLst/>
              <a:cxnLst/>
              <a:rect l="l" t="t" r="r" b="b"/>
              <a:pathLst>
                <a:path w="1368" h="2110" extrusionOk="0">
                  <a:moveTo>
                    <a:pt x="534" y="0"/>
                  </a:moveTo>
                  <a:cubicBezTo>
                    <a:pt x="534" y="0"/>
                    <a:pt x="0" y="100"/>
                    <a:pt x="0" y="1001"/>
                  </a:cubicBezTo>
                  <a:cubicBezTo>
                    <a:pt x="0" y="1677"/>
                    <a:pt x="710" y="2110"/>
                    <a:pt x="1054" y="2110"/>
                  </a:cubicBezTo>
                  <a:cubicBezTo>
                    <a:pt x="1151" y="2110"/>
                    <a:pt x="1220" y="2075"/>
                    <a:pt x="1234" y="2002"/>
                  </a:cubicBezTo>
                  <a:cubicBezTo>
                    <a:pt x="1368" y="1701"/>
                    <a:pt x="267" y="901"/>
                    <a:pt x="53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414250" y="1100400"/>
              <a:ext cx="44000" cy="31775"/>
            </a:xfrm>
            <a:custGeom>
              <a:avLst/>
              <a:gdLst/>
              <a:ahLst/>
              <a:cxnLst/>
              <a:rect l="l" t="t" r="r" b="b"/>
              <a:pathLst>
                <a:path w="1760" h="1271" extrusionOk="0">
                  <a:moveTo>
                    <a:pt x="926" y="0"/>
                  </a:moveTo>
                  <a:cubicBezTo>
                    <a:pt x="177" y="0"/>
                    <a:pt x="0" y="1270"/>
                    <a:pt x="271" y="1270"/>
                  </a:cubicBezTo>
                  <a:cubicBezTo>
                    <a:pt x="278" y="1270"/>
                    <a:pt x="285" y="1270"/>
                    <a:pt x="292" y="1268"/>
                  </a:cubicBezTo>
                  <a:cubicBezTo>
                    <a:pt x="659" y="1235"/>
                    <a:pt x="1760" y="1068"/>
                    <a:pt x="1660" y="801"/>
                  </a:cubicBezTo>
                  <a:cubicBezTo>
                    <a:pt x="1626" y="701"/>
                    <a:pt x="1693" y="0"/>
                    <a:pt x="92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324800" y="1098850"/>
              <a:ext cx="41875" cy="32175"/>
            </a:xfrm>
            <a:custGeom>
              <a:avLst/>
              <a:gdLst/>
              <a:ahLst/>
              <a:cxnLst/>
              <a:rect l="l" t="t" r="r" b="b"/>
              <a:pathLst>
                <a:path w="1675" h="1287" extrusionOk="0">
                  <a:moveTo>
                    <a:pt x="675" y="1"/>
                  </a:moveTo>
                  <a:cubicBezTo>
                    <a:pt x="615" y="1"/>
                    <a:pt x="557" y="20"/>
                    <a:pt x="501" y="62"/>
                  </a:cubicBezTo>
                  <a:cubicBezTo>
                    <a:pt x="34" y="396"/>
                    <a:pt x="1" y="1230"/>
                    <a:pt x="334" y="1263"/>
                  </a:cubicBezTo>
                  <a:cubicBezTo>
                    <a:pt x="378" y="1279"/>
                    <a:pt x="443" y="1287"/>
                    <a:pt x="520" y="1287"/>
                  </a:cubicBezTo>
                  <a:cubicBezTo>
                    <a:pt x="924" y="1287"/>
                    <a:pt x="1675" y="1087"/>
                    <a:pt x="1535" y="863"/>
                  </a:cubicBezTo>
                  <a:cubicBezTo>
                    <a:pt x="1535" y="863"/>
                    <a:pt x="1079" y="1"/>
                    <a:pt x="67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253475" y="1147250"/>
              <a:ext cx="53000" cy="25575"/>
            </a:xfrm>
            <a:custGeom>
              <a:avLst/>
              <a:gdLst/>
              <a:ahLst/>
              <a:cxnLst/>
              <a:rect l="l" t="t" r="r" b="b"/>
              <a:pathLst>
                <a:path w="2120" h="1023" extrusionOk="0">
                  <a:moveTo>
                    <a:pt x="805" y="1"/>
                  </a:moveTo>
                  <a:cubicBezTo>
                    <a:pt x="471" y="1"/>
                    <a:pt x="173" y="45"/>
                    <a:pt x="118" y="195"/>
                  </a:cubicBezTo>
                  <a:cubicBezTo>
                    <a:pt x="0" y="490"/>
                    <a:pt x="459" y="1023"/>
                    <a:pt x="704" y="1023"/>
                  </a:cubicBezTo>
                  <a:cubicBezTo>
                    <a:pt x="735" y="1023"/>
                    <a:pt x="763" y="1014"/>
                    <a:pt x="786" y="995"/>
                  </a:cubicBezTo>
                  <a:cubicBezTo>
                    <a:pt x="1019" y="828"/>
                    <a:pt x="2120" y="128"/>
                    <a:pt x="1853" y="94"/>
                  </a:cubicBezTo>
                  <a:cubicBezTo>
                    <a:pt x="1853" y="94"/>
                    <a:pt x="1291" y="1"/>
                    <a:pt x="805"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16575" y="1205475"/>
              <a:ext cx="39875" cy="23075"/>
            </a:xfrm>
            <a:custGeom>
              <a:avLst/>
              <a:gdLst/>
              <a:ahLst/>
              <a:cxnLst/>
              <a:rect l="l" t="t" r="r" b="b"/>
              <a:pathLst>
                <a:path w="1595" h="923" extrusionOk="0">
                  <a:moveTo>
                    <a:pt x="1328" y="0"/>
                  </a:moveTo>
                  <a:cubicBezTo>
                    <a:pt x="1328" y="0"/>
                    <a:pt x="160" y="34"/>
                    <a:pt x="60" y="267"/>
                  </a:cubicBezTo>
                  <a:cubicBezTo>
                    <a:pt x="1" y="475"/>
                    <a:pt x="551" y="922"/>
                    <a:pt x="836" y="922"/>
                  </a:cubicBezTo>
                  <a:cubicBezTo>
                    <a:pt x="871" y="922"/>
                    <a:pt x="902" y="915"/>
                    <a:pt x="927" y="901"/>
                  </a:cubicBezTo>
                  <a:cubicBezTo>
                    <a:pt x="1194" y="801"/>
                    <a:pt x="1594" y="0"/>
                    <a:pt x="1328"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227225" y="1263025"/>
              <a:ext cx="40900" cy="19875"/>
            </a:xfrm>
            <a:custGeom>
              <a:avLst/>
              <a:gdLst/>
              <a:ahLst/>
              <a:cxnLst/>
              <a:rect l="l" t="t" r="r" b="b"/>
              <a:pathLst>
                <a:path w="1636" h="795" extrusionOk="0">
                  <a:moveTo>
                    <a:pt x="1269" y="0"/>
                  </a:moveTo>
                  <a:cubicBezTo>
                    <a:pt x="1269" y="0"/>
                    <a:pt x="1" y="500"/>
                    <a:pt x="68" y="567"/>
                  </a:cubicBezTo>
                  <a:cubicBezTo>
                    <a:pt x="111" y="653"/>
                    <a:pt x="529" y="795"/>
                    <a:pt x="856" y="795"/>
                  </a:cubicBezTo>
                  <a:cubicBezTo>
                    <a:pt x="1036" y="795"/>
                    <a:pt x="1188" y="752"/>
                    <a:pt x="1235" y="634"/>
                  </a:cubicBezTo>
                  <a:cubicBezTo>
                    <a:pt x="1402" y="334"/>
                    <a:pt x="1635" y="0"/>
                    <a:pt x="1269"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252250" y="1299700"/>
              <a:ext cx="34825" cy="16700"/>
            </a:xfrm>
            <a:custGeom>
              <a:avLst/>
              <a:gdLst/>
              <a:ahLst/>
              <a:cxnLst/>
              <a:rect l="l" t="t" r="r" b="b"/>
              <a:pathLst>
                <a:path w="1393" h="668" extrusionOk="0">
                  <a:moveTo>
                    <a:pt x="1235" y="1"/>
                  </a:moveTo>
                  <a:cubicBezTo>
                    <a:pt x="1235" y="1"/>
                    <a:pt x="1" y="368"/>
                    <a:pt x="234" y="501"/>
                  </a:cubicBezTo>
                  <a:cubicBezTo>
                    <a:pt x="348" y="558"/>
                    <a:pt x="729" y="668"/>
                    <a:pt x="1013" y="668"/>
                  </a:cubicBezTo>
                  <a:cubicBezTo>
                    <a:pt x="1231" y="668"/>
                    <a:pt x="1393" y="603"/>
                    <a:pt x="1335" y="401"/>
                  </a:cubicBezTo>
                  <a:lnTo>
                    <a:pt x="1235"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2500" y="1120400"/>
              <a:ext cx="97600" cy="148475"/>
            </a:xfrm>
            <a:custGeom>
              <a:avLst/>
              <a:gdLst/>
              <a:ahLst/>
              <a:cxnLst/>
              <a:rect l="l" t="t" r="r" b="b"/>
              <a:pathLst>
                <a:path w="3904" h="5939" extrusionOk="0">
                  <a:moveTo>
                    <a:pt x="3837" y="1"/>
                  </a:moveTo>
                  <a:cubicBezTo>
                    <a:pt x="3837" y="1"/>
                    <a:pt x="2169" y="3704"/>
                    <a:pt x="1" y="5939"/>
                  </a:cubicBezTo>
                  <a:lnTo>
                    <a:pt x="768" y="5505"/>
                  </a:lnTo>
                  <a:cubicBezTo>
                    <a:pt x="768" y="5505"/>
                    <a:pt x="2803" y="2703"/>
                    <a:pt x="3904" y="168"/>
                  </a:cubicBezTo>
                  <a:lnTo>
                    <a:pt x="3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301450" y="1283500"/>
              <a:ext cx="346150" cy="116100"/>
            </a:xfrm>
            <a:custGeom>
              <a:avLst/>
              <a:gdLst/>
              <a:ahLst/>
              <a:cxnLst/>
              <a:rect l="l" t="t" r="r" b="b"/>
              <a:pathLst>
                <a:path w="13846" h="4644" extrusionOk="0">
                  <a:moveTo>
                    <a:pt x="11904" y="0"/>
                  </a:moveTo>
                  <a:cubicBezTo>
                    <a:pt x="11670" y="0"/>
                    <a:pt x="11340" y="57"/>
                    <a:pt x="10875" y="215"/>
                  </a:cubicBezTo>
                  <a:cubicBezTo>
                    <a:pt x="9207" y="816"/>
                    <a:pt x="1" y="4018"/>
                    <a:pt x="268" y="4585"/>
                  </a:cubicBezTo>
                  <a:cubicBezTo>
                    <a:pt x="285" y="4625"/>
                    <a:pt x="362" y="4644"/>
                    <a:pt x="489" y="4644"/>
                  </a:cubicBezTo>
                  <a:cubicBezTo>
                    <a:pt x="2260" y="4644"/>
                    <a:pt x="13846" y="973"/>
                    <a:pt x="12476" y="382"/>
                  </a:cubicBezTo>
                  <a:cubicBezTo>
                    <a:pt x="12476" y="382"/>
                    <a:pt x="12511" y="0"/>
                    <a:pt x="11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5591675" y="1265875"/>
              <a:ext cx="31700" cy="39125"/>
            </a:xfrm>
            <a:custGeom>
              <a:avLst/>
              <a:gdLst/>
              <a:ahLst/>
              <a:cxnLst/>
              <a:rect l="l" t="t" r="r" b="b"/>
              <a:pathLst>
                <a:path w="1268" h="1565" extrusionOk="0">
                  <a:moveTo>
                    <a:pt x="520" y="0"/>
                  </a:moveTo>
                  <a:cubicBezTo>
                    <a:pt x="480" y="0"/>
                    <a:pt x="440" y="6"/>
                    <a:pt x="400" y="19"/>
                  </a:cubicBezTo>
                  <a:cubicBezTo>
                    <a:pt x="100" y="86"/>
                    <a:pt x="0" y="520"/>
                    <a:pt x="100" y="920"/>
                  </a:cubicBezTo>
                  <a:cubicBezTo>
                    <a:pt x="220" y="1309"/>
                    <a:pt x="501" y="1564"/>
                    <a:pt x="774" y="1564"/>
                  </a:cubicBezTo>
                  <a:cubicBezTo>
                    <a:pt x="805" y="1564"/>
                    <a:pt x="837" y="1561"/>
                    <a:pt x="867" y="1554"/>
                  </a:cubicBezTo>
                  <a:cubicBezTo>
                    <a:pt x="1168" y="1454"/>
                    <a:pt x="1268" y="1054"/>
                    <a:pt x="1168" y="620"/>
                  </a:cubicBezTo>
                  <a:cubicBezTo>
                    <a:pt x="1052" y="272"/>
                    <a:pt x="785"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5616675" y="1203800"/>
              <a:ext cx="100925" cy="90100"/>
            </a:xfrm>
            <a:custGeom>
              <a:avLst/>
              <a:gdLst/>
              <a:ahLst/>
              <a:cxnLst/>
              <a:rect l="l" t="t" r="r" b="b"/>
              <a:pathLst>
                <a:path w="4037" h="3604" extrusionOk="0">
                  <a:moveTo>
                    <a:pt x="3770" y="1"/>
                  </a:moveTo>
                  <a:cubicBezTo>
                    <a:pt x="3770" y="1"/>
                    <a:pt x="3869" y="702"/>
                    <a:pt x="1" y="3503"/>
                  </a:cubicBezTo>
                  <a:lnTo>
                    <a:pt x="1" y="3603"/>
                  </a:lnTo>
                  <a:cubicBezTo>
                    <a:pt x="1" y="3603"/>
                    <a:pt x="4037" y="668"/>
                    <a:pt x="377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5605850" y="1284875"/>
              <a:ext cx="133450" cy="6525"/>
            </a:xfrm>
            <a:custGeom>
              <a:avLst/>
              <a:gdLst/>
              <a:ahLst/>
              <a:cxnLst/>
              <a:rect l="l" t="t" r="r" b="b"/>
              <a:pathLst>
                <a:path w="5338" h="261" extrusionOk="0">
                  <a:moveTo>
                    <a:pt x="3939" y="1"/>
                  </a:moveTo>
                  <a:cubicBezTo>
                    <a:pt x="2357" y="1"/>
                    <a:pt x="0" y="193"/>
                    <a:pt x="0" y="193"/>
                  </a:cubicBezTo>
                  <a:lnTo>
                    <a:pt x="0" y="260"/>
                  </a:lnTo>
                  <a:cubicBezTo>
                    <a:pt x="1896" y="99"/>
                    <a:pt x="3120" y="48"/>
                    <a:pt x="3909" y="48"/>
                  </a:cubicBezTo>
                  <a:cubicBezTo>
                    <a:pt x="5245" y="48"/>
                    <a:pt x="5337" y="193"/>
                    <a:pt x="5337" y="193"/>
                  </a:cubicBezTo>
                  <a:cubicBezTo>
                    <a:pt x="5326" y="49"/>
                    <a:pt x="4729"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5530750" y="1041475"/>
              <a:ext cx="65950" cy="263575"/>
            </a:xfrm>
            <a:custGeom>
              <a:avLst/>
              <a:gdLst/>
              <a:ahLst/>
              <a:cxnLst/>
              <a:rect l="l" t="t" r="r" b="b"/>
              <a:pathLst>
                <a:path w="2638" h="10543" extrusionOk="0">
                  <a:moveTo>
                    <a:pt x="1992" y="1"/>
                  </a:moveTo>
                  <a:cubicBezTo>
                    <a:pt x="1837" y="1"/>
                    <a:pt x="1837" y="1056"/>
                    <a:pt x="1837" y="1056"/>
                  </a:cubicBezTo>
                  <a:cubicBezTo>
                    <a:pt x="1837" y="1056"/>
                    <a:pt x="2604" y="5460"/>
                    <a:pt x="803" y="8929"/>
                  </a:cubicBezTo>
                  <a:lnTo>
                    <a:pt x="1536" y="8395"/>
                  </a:lnTo>
                  <a:cubicBezTo>
                    <a:pt x="1536" y="8395"/>
                    <a:pt x="2637" y="1757"/>
                    <a:pt x="2204" y="423"/>
                  </a:cubicBezTo>
                  <a:cubicBezTo>
                    <a:pt x="2112" y="116"/>
                    <a:pt x="2044" y="1"/>
                    <a:pt x="1992" y="1"/>
                  </a:cubicBezTo>
                  <a:close/>
                  <a:moveTo>
                    <a:pt x="803" y="8929"/>
                  </a:moveTo>
                  <a:cubicBezTo>
                    <a:pt x="181" y="10148"/>
                    <a:pt x="1" y="10543"/>
                    <a:pt x="28" y="10543"/>
                  </a:cubicBezTo>
                  <a:cubicBezTo>
                    <a:pt x="78" y="10543"/>
                    <a:pt x="836" y="9196"/>
                    <a:pt x="836" y="9196"/>
                  </a:cubicBezTo>
                  <a:lnTo>
                    <a:pt x="803" y="8929"/>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4947275" y="561075"/>
              <a:ext cx="755325" cy="906625"/>
            </a:xfrm>
            <a:custGeom>
              <a:avLst/>
              <a:gdLst/>
              <a:ahLst/>
              <a:cxnLst/>
              <a:rect l="l" t="t" r="r" b="b"/>
              <a:pathLst>
                <a:path w="30213" h="36265" extrusionOk="0">
                  <a:moveTo>
                    <a:pt x="22344" y="0"/>
                  </a:moveTo>
                  <a:cubicBezTo>
                    <a:pt x="21991" y="0"/>
                    <a:pt x="21663" y="74"/>
                    <a:pt x="21373" y="225"/>
                  </a:cubicBezTo>
                  <a:cubicBezTo>
                    <a:pt x="18871" y="1459"/>
                    <a:pt x="18504" y="3060"/>
                    <a:pt x="17337" y="3627"/>
                  </a:cubicBezTo>
                  <a:cubicBezTo>
                    <a:pt x="16169" y="4228"/>
                    <a:pt x="16136" y="5428"/>
                    <a:pt x="15335" y="7797"/>
                  </a:cubicBezTo>
                  <a:cubicBezTo>
                    <a:pt x="14535" y="10165"/>
                    <a:pt x="13534" y="10132"/>
                    <a:pt x="12533" y="12967"/>
                  </a:cubicBezTo>
                  <a:cubicBezTo>
                    <a:pt x="11599" y="15803"/>
                    <a:pt x="10999" y="17804"/>
                    <a:pt x="11866" y="20172"/>
                  </a:cubicBezTo>
                  <a:cubicBezTo>
                    <a:pt x="11866" y="20172"/>
                    <a:pt x="11091" y="19296"/>
                    <a:pt x="9398" y="19296"/>
                  </a:cubicBezTo>
                  <a:cubicBezTo>
                    <a:pt x="8926" y="19296"/>
                    <a:pt x="8382" y="19364"/>
                    <a:pt x="7763" y="19539"/>
                  </a:cubicBezTo>
                  <a:cubicBezTo>
                    <a:pt x="4928" y="20306"/>
                    <a:pt x="3260" y="21573"/>
                    <a:pt x="2126" y="23541"/>
                  </a:cubicBezTo>
                  <a:cubicBezTo>
                    <a:pt x="992" y="25476"/>
                    <a:pt x="158" y="26944"/>
                    <a:pt x="91" y="30146"/>
                  </a:cubicBezTo>
                  <a:cubicBezTo>
                    <a:pt x="1" y="33069"/>
                    <a:pt x="2524" y="36264"/>
                    <a:pt x="4684" y="36264"/>
                  </a:cubicBezTo>
                  <a:cubicBezTo>
                    <a:pt x="4915" y="36264"/>
                    <a:pt x="5142" y="36228"/>
                    <a:pt x="5361" y="36150"/>
                  </a:cubicBezTo>
                  <a:cubicBezTo>
                    <a:pt x="7663" y="35383"/>
                    <a:pt x="9865" y="34950"/>
                    <a:pt x="9865" y="34950"/>
                  </a:cubicBezTo>
                  <a:lnTo>
                    <a:pt x="24642" y="29479"/>
                  </a:lnTo>
                  <a:cubicBezTo>
                    <a:pt x="24642" y="29479"/>
                    <a:pt x="26877" y="25710"/>
                    <a:pt x="28511" y="20940"/>
                  </a:cubicBezTo>
                  <a:cubicBezTo>
                    <a:pt x="28711" y="20306"/>
                    <a:pt x="28945" y="19672"/>
                    <a:pt x="29112" y="19072"/>
                  </a:cubicBezTo>
                  <a:cubicBezTo>
                    <a:pt x="29779" y="16503"/>
                    <a:pt x="30213" y="13834"/>
                    <a:pt x="29979" y="11366"/>
                  </a:cubicBezTo>
                  <a:cubicBezTo>
                    <a:pt x="29271" y="4288"/>
                    <a:pt x="25044" y="0"/>
                    <a:pt x="2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5016250" y="1094975"/>
              <a:ext cx="517900" cy="350675"/>
            </a:xfrm>
            <a:custGeom>
              <a:avLst/>
              <a:gdLst/>
              <a:ahLst/>
              <a:cxnLst/>
              <a:rect l="l" t="t" r="r" b="b"/>
              <a:pathLst>
                <a:path w="20716" h="14027" extrusionOk="0">
                  <a:moveTo>
                    <a:pt x="10546" y="1"/>
                  </a:moveTo>
                  <a:cubicBezTo>
                    <a:pt x="9474" y="1"/>
                    <a:pt x="8290" y="117"/>
                    <a:pt x="7840" y="584"/>
                  </a:cubicBezTo>
                  <a:cubicBezTo>
                    <a:pt x="7483" y="941"/>
                    <a:pt x="7098" y="1049"/>
                    <a:pt x="6733" y="1049"/>
                  </a:cubicBezTo>
                  <a:cubicBezTo>
                    <a:pt x="6163" y="1049"/>
                    <a:pt x="5643" y="783"/>
                    <a:pt x="5367" y="783"/>
                  </a:cubicBezTo>
                  <a:cubicBezTo>
                    <a:pt x="5357" y="783"/>
                    <a:pt x="5347" y="784"/>
                    <a:pt x="5338" y="784"/>
                  </a:cubicBezTo>
                  <a:cubicBezTo>
                    <a:pt x="4904" y="815"/>
                    <a:pt x="4213" y="2110"/>
                    <a:pt x="3369" y="2110"/>
                  </a:cubicBezTo>
                  <a:cubicBezTo>
                    <a:pt x="3303" y="2110"/>
                    <a:pt x="3237" y="2102"/>
                    <a:pt x="3170" y="2085"/>
                  </a:cubicBezTo>
                  <a:cubicBezTo>
                    <a:pt x="3102" y="2069"/>
                    <a:pt x="3050" y="2061"/>
                    <a:pt x="3013" y="2061"/>
                  </a:cubicBezTo>
                  <a:cubicBezTo>
                    <a:pt x="2507" y="2061"/>
                    <a:pt x="4429" y="3426"/>
                    <a:pt x="3436" y="3953"/>
                  </a:cubicBezTo>
                  <a:cubicBezTo>
                    <a:pt x="2889" y="4271"/>
                    <a:pt x="2454" y="4346"/>
                    <a:pt x="2165" y="4346"/>
                  </a:cubicBezTo>
                  <a:cubicBezTo>
                    <a:pt x="1909" y="4346"/>
                    <a:pt x="1769" y="4287"/>
                    <a:pt x="1769" y="4287"/>
                  </a:cubicBezTo>
                  <a:lnTo>
                    <a:pt x="1769" y="4287"/>
                  </a:lnTo>
                  <a:cubicBezTo>
                    <a:pt x="1769" y="4287"/>
                    <a:pt x="2436" y="5288"/>
                    <a:pt x="1035" y="5921"/>
                  </a:cubicBezTo>
                  <a:cubicBezTo>
                    <a:pt x="1035" y="5921"/>
                    <a:pt x="2102" y="7222"/>
                    <a:pt x="1368" y="8090"/>
                  </a:cubicBezTo>
                  <a:cubicBezTo>
                    <a:pt x="601" y="8957"/>
                    <a:pt x="1" y="9157"/>
                    <a:pt x="1" y="9157"/>
                  </a:cubicBezTo>
                  <a:cubicBezTo>
                    <a:pt x="1" y="9157"/>
                    <a:pt x="3069" y="9291"/>
                    <a:pt x="3036" y="10925"/>
                  </a:cubicBezTo>
                  <a:cubicBezTo>
                    <a:pt x="3036" y="12426"/>
                    <a:pt x="1902" y="12760"/>
                    <a:pt x="1735" y="12793"/>
                  </a:cubicBezTo>
                  <a:cubicBezTo>
                    <a:pt x="1838" y="12776"/>
                    <a:pt x="2276" y="12697"/>
                    <a:pt x="2746" y="12697"/>
                  </a:cubicBezTo>
                  <a:cubicBezTo>
                    <a:pt x="3189" y="12697"/>
                    <a:pt x="3660" y="12767"/>
                    <a:pt x="3903" y="13027"/>
                  </a:cubicBezTo>
                  <a:cubicBezTo>
                    <a:pt x="4294" y="13393"/>
                    <a:pt x="3988" y="14027"/>
                    <a:pt x="4345" y="14027"/>
                  </a:cubicBezTo>
                  <a:cubicBezTo>
                    <a:pt x="4475" y="14027"/>
                    <a:pt x="4695" y="13942"/>
                    <a:pt x="5071" y="13727"/>
                  </a:cubicBezTo>
                  <a:cubicBezTo>
                    <a:pt x="6572" y="12893"/>
                    <a:pt x="8940" y="11959"/>
                    <a:pt x="11375" y="11159"/>
                  </a:cubicBezTo>
                  <a:cubicBezTo>
                    <a:pt x="15178" y="9891"/>
                    <a:pt x="19181" y="8757"/>
                    <a:pt x="20715" y="8123"/>
                  </a:cubicBezTo>
                  <a:cubicBezTo>
                    <a:pt x="19414" y="7189"/>
                    <a:pt x="14277" y="1885"/>
                    <a:pt x="12910" y="451"/>
                  </a:cubicBezTo>
                  <a:lnTo>
                    <a:pt x="12576" y="117"/>
                  </a:lnTo>
                  <a:cubicBezTo>
                    <a:pt x="12576" y="117"/>
                    <a:pt x="11617" y="1"/>
                    <a:pt x="10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5270600" y="687250"/>
              <a:ext cx="421150" cy="606650"/>
            </a:xfrm>
            <a:custGeom>
              <a:avLst/>
              <a:gdLst/>
              <a:ahLst/>
              <a:cxnLst/>
              <a:rect l="l" t="t" r="r" b="b"/>
              <a:pathLst>
                <a:path w="16846" h="24266" extrusionOk="0">
                  <a:moveTo>
                    <a:pt x="8815" y="0"/>
                  </a:moveTo>
                  <a:cubicBezTo>
                    <a:pt x="5761" y="0"/>
                    <a:pt x="3553" y="3700"/>
                    <a:pt x="3737" y="5418"/>
                  </a:cubicBezTo>
                  <a:cubicBezTo>
                    <a:pt x="3937" y="7887"/>
                    <a:pt x="2602" y="7420"/>
                    <a:pt x="2202" y="8220"/>
                  </a:cubicBezTo>
                  <a:cubicBezTo>
                    <a:pt x="1768" y="9021"/>
                    <a:pt x="2903" y="10055"/>
                    <a:pt x="2235" y="10889"/>
                  </a:cubicBezTo>
                  <a:cubicBezTo>
                    <a:pt x="1535" y="11723"/>
                    <a:pt x="434" y="10589"/>
                    <a:pt x="101" y="12390"/>
                  </a:cubicBezTo>
                  <a:cubicBezTo>
                    <a:pt x="1" y="13191"/>
                    <a:pt x="1435" y="14692"/>
                    <a:pt x="3370" y="16493"/>
                  </a:cubicBezTo>
                  <a:cubicBezTo>
                    <a:pt x="5838" y="18828"/>
                    <a:pt x="9040" y="21597"/>
                    <a:pt x="10675" y="24032"/>
                  </a:cubicBezTo>
                  <a:cubicBezTo>
                    <a:pt x="10742" y="24098"/>
                    <a:pt x="10775" y="24199"/>
                    <a:pt x="10842" y="24265"/>
                  </a:cubicBezTo>
                  <a:cubicBezTo>
                    <a:pt x="11075" y="24199"/>
                    <a:pt x="11209" y="24098"/>
                    <a:pt x="11242" y="24032"/>
                  </a:cubicBezTo>
                  <a:cubicBezTo>
                    <a:pt x="11242" y="24032"/>
                    <a:pt x="16846" y="12824"/>
                    <a:pt x="14711" y="5552"/>
                  </a:cubicBezTo>
                  <a:cubicBezTo>
                    <a:pt x="14411" y="4551"/>
                    <a:pt x="14011" y="3650"/>
                    <a:pt x="13377" y="2850"/>
                  </a:cubicBezTo>
                  <a:cubicBezTo>
                    <a:pt x="11778" y="770"/>
                    <a:pt x="10209" y="0"/>
                    <a:pt x="8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5535800" y="1295525"/>
              <a:ext cx="8400" cy="5275"/>
            </a:xfrm>
            <a:custGeom>
              <a:avLst/>
              <a:gdLst/>
              <a:ahLst/>
              <a:cxnLst/>
              <a:rect l="l" t="t" r="r" b="b"/>
              <a:pathLst>
                <a:path w="336" h="211" extrusionOk="0">
                  <a:moveTo>
                    <a:pt x="234" y="1"/>
                  </a:moveTo>
                  <a:cubicBezTo>
                    <a:pt x="167" y="1"/>
                    <a:pt x="100" y="34"/>
                    <a:pt x="0" y="68"/>
                  </a:cubicBezTo>
                  <a:cubicBezTo>
                    <a:pt x="139" y="161"/>
                    <a:pt x="236" y="210"/>
                    <a:pt x="282" y="210"/>
                  </a:cubicBezTo>
                  <a:cubicBezTo>
                    <a:pt x="336" y="210"/>
                    <a:pt x="323" y="144"/>
                    <a:pt x="234"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5363175" y="741800"/>
              <a:ext cx="193500" cy="554600"/>
            </a:xfrm>
            <a:custGeom>
              <a:avLst/>
              <a:gdLst/>
              <a:ahLst/>
              <a:cxnLst/>
              <a:rect l="l" t="t" r="r" b="b"/>
              <a:pathLst>
                <a:path w="7740" h="22184" extrusionOk="0">
                  <a:moveTo>
                    <a:pt x="0" y="1"/>
                  </a:moveTo>
                  <a:lnTo>
                    <a:pt x="400" y="1035"/>
                  </a:lnTo>
                  <a:cubicBezTo>
                    <a:pt x="467" y="1035"/>
                    <a:pt x="4070" y="1368"/>
                    <a:pt x="5571" y="4904"/>
                  </a:cubicBezTo>
                  <a:cubicBezTo>
                    <a:pt x="6538" y="7206"/>
                    <a:pt x="6405" y="7873"/>
                    <a:pt x="6238" y="8740"/>
                  </a:cubicBezTo>
                  <a:cubicBezTo>
                    <a:pt x="6138" y="9241"/>
                    <a:pt x="6004" y="9874"/>
                    <a:pt x="6071" y="10875"/>
                  </a:cubicBezTo>
                  <a:cubicBezTo>
                    <a:pt x="6138" y="11709"/>
                    <a:pt x="6305" y="12676"/>
                    <a:pt x="6505" y="13677"/>
                  </a:cubicBezTo>
                  <a:cubicBezTo>
                    <a:pt x="6938" y="16079"/>
                    <a:pt x="7506" y="19048"/>
                    <a:pt x="6872" y="22183"/>
                  </a:cubicBezTo>
                  <a:lnTo>
                    <a:pt x="7139" y="22183"/>
                  </a:lnTo>
                  <a:cubicBezTo>
                    <a:pt x="7739" y="18981"/>
                    <a:pt x="7205" y="16012"/>
                    <a:pt x="6738" y="13577"/>
                  </a:cubicBezTo>
                  <a:cubicBezTo>
                    <a:pt x="6572" y="12576"/>
                    <a:pt x="6371" y="11642"/>
                    <a:pt x="6338" y="10842"/>
                  </a:cubicBezTo>
                  <a:cubicBezTo>
                    <a:pt x="6238" y="9841"/>
                    <a:pt x="6371" y="9241"/>
                    <a:pt x="6471" y="8740"/>
                  </a:cubicBezTo>
                  <a:cubicBezTo>
                    <a:pt x="6638" y="7840"/>
                    <a:pt x="6805" y="7106"/>
                    <a:pt x="5804" y="4804"/>
                  </a:cubicBezTo>
                  <a:cubicBezTo>
                    <a:pt x="4237" y="1168"/>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5329800" y="811850"/>
              <a:ext cx="191850" cy="165975"/>
            </a:xfrm>
            <a:custGeom>
              <a:avLst/>
              <a:gdLst/>
              <a:ahLst/>
              <a:cxnLst/>
              <a:rect l="l" t="t" r="r" b="b"/>
              <a:pathLst>
                <a:path w="7674" h="6639" extrusionOk="0">
                  <a:moveTo>
                    <a:pt x="1" y="1"/>
                  </a:moveTo>
                  <a:lnTo>
                    <a:pt x="168" y="2202"/>
                  </a:lnTo>
                  <a:cubicBezTo>
                    <a:pt x="168" y="2202"/>
                    <a:pt x="618" y="1809"/>
                    <a:pt x="1241" y="1809"/>
                  </a:cubicBezTo>
                  <a:cubicBezTo>
                    <a:pt x="1781" y="1809"/>
                    <a:pt x="2451" y="2104"/>
                    <a:pt x="3070" y="3203"/>
                  </a:cubicBezTo>
                  <a:cubicBezTo>
                    <a:pt x="4504" y="5638"/>
                    <a:pt x="7506" y="6639"/>
                    <a:pt x="7540" y="6639"/>
                  </a:cubicBezTo>
                  <a:lnTo>
                    <a:pt x="7673" y="6405"/>
                  </a:lnTo>
                  <a:cubicBezTo>
                    <a:pt x="7640" y="6372"/>
                    <a:pt x="4671" y="5405"/>
                    <a:pt x="3337" y="3036"/>
                  </a:cubicBezTo>
                  <a:cubicBezTo>
                    <a:pt x="1969" y="601"/>
                    <a:pt x="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5258925" y="1001925"/>
              <a:ext cx="275225" cy="99325"/>
            </a:xfrm>
            <a:custGeom>
              <a:avLst/>
              <a:gdLst/>
              <a:ahLst/>
              <a:cxnLst/>
              <a:rect l="l" t="t" r="r" b="b"/>
              <a:pathLst>
                <a:path w="11009" h="3973" extrusionOk="0">
                  <a:moveTo>
                    <a:pt x="3240" y="0"/>
                  </a:moveTo>
                  <a:cubicBezTo>
                    <a:pt x="1785" y="0"/>
                    <a:pt x="807" y="266"/>
                    <a:pt x="334" y="770"/>
                  </a:cubicBezTo>
                  <a:cubicBezTo>
                    <a:pt x="1" y="1104"/>
                    <a:pt x="34" y="1438"/>
                    <a:pt x="34" y="1471"/>
                  </a:cubicBezTo>
                  <a:lnTo>
                    <a:pt x="301" y="1371"/>
                  </a:lnTo>
                  <a:cubicBezTo>
                    <a:pt x="301" y="1371"/>
                    <a:pt x="419" y="1489"/>
                    <a:pt x="578" y="1489"/>
                  </a:cubicBezTo>
                  <a:cubicBezTo>
                    <a:pt x="657" y="1489"/>
                    <a:pt x="746" y="1460"/>
                    <a:pt x="834" y="1371"/>
                  </a:cubicBezTo>
                  <a:cubicBezTo>
                    <a:pt x="1129" y="1077"/>
                    <a:pt x="1519" y="269"/>
                    <a:pt x="3295" y="269"/>
                  </a:cubicBezTo>
                  <a:cubicBezTo>
                    <a:pt x="3331" y="269"/>
                    <a:pt x="3366" y="269"/>
                    <a:pt x="3403" y="270"/>
                  </a:cubicBezTo>
                  <a:cubicBezTo>
                    <a:pt x="6872" y="337"/>
                    <a:pt x="10742" y="3939"/>
                    <a:pt x="10808" y="3973"/>
                  </a:cubicBezTo>
                  <a:lnTo>
                    <a:pt x="11008" y="3773"/>
                  </a:lnTo>
                  <a:cubicBezTo>
                    <a:pt x="10875" y="3606"/>
                    <a:pt x="7039" y="37"/>
                    <a:pt x="3503" y="3"/>
                  </a:cubicBezTo>
                  <a:cubicBezTo>
                    <a:pt x="3414" y="1"/>
                    <a:pt x="3326" y="0"/>
                    <a:pt x="3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5429050" y="676750"/>
              <a:ext cx="139300" cy="207675"/>
            </a:xfrm>
            <a:custGeom>
              <a:avLst/>
              <a:gdLst/>
              <a:ahLst/>
              <a:cxnLst/>
              <a:rect l="l" t="t" r="r" b="b"/>
              <a:pathLst>
                <a:path w="5572" h="8307" extrusionOk="0">
                  <a:moveTo>
                    <a:pt x="734" y="1"/>
                  </a:moveTo>
                  <a:lnTo>
                    <a:pt x="0" y="601"/>
                  </a:lnTo>
                  <a:cubicBezTo>
                    <a:pt x="34" y="635"/>
                    <a:pt x="4704" y="3136"/>
                    <a:pt x="5338" y="8307"/>
                  </a:cubicBezTo>
                  <a:lnTo>
                    <a:pt x="5571" y="8240"/>
                  </a:lnTo>
                  <a:cubicBezTo>
                    <a:pt x="4937" y="2970"/>
                    <a:pt x="768" y="68"/>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5502425" y="660075"/>
              <a:ext cx="116775" cy="256050"/>
            </a:xfrm>
            <a:custGeom>
              <a:avLst/>
              <a:gdLst/>
              <a:ahLst/>
              <a:cxnLst/>
              <a:rect l="l" t="t" r="r" b="b"/>
              <a:pathLst>
                <a:path w="4671" h="10242" extrusionOk="0">
                  <a:moveTo>
                    <a:pt x="1002" y="1"/>
                  </a:moveTo>
                  <a:lnTo>
                    <a:pt x="1" y="234"/>
                  </a:lnTo>
                  <a:cubicBezTo>
                    <a:pt x="68" y="268"/>
                    <a:pt x="4437" y="4804"/>
                    <a:pt x="4170" y="10241"/>
                  </a:cubicBezTo>
                  <a:lnTo>
                    <a:pt x="4437" y="10175"/>
                  </a:lnTo>
                  <a:cubicBezTo>
                    <a:pt x="4671" y="4637"/>
                    <a:pt x="1068" y="67"/>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5619175" y="755150"/>
              <a:ext cx="32550" cy="191000"/>
            </a:xfrm>
            <a:custGeom>
              <a:avLst/>
              <a:gdLst/>
              <a:ahLst/>
              <a:cxnLst/>
              <a:rect l="l" t="t" r="r" b="b"/>
              <a:pathLst>
                <a:path w="1302" h="7640" extrusionOk="0">
                  <a:moveTo>
                    <a:pt x="1" y="0"/>
                  </a:moveTo>
                  <a:cubicBezTo>
                    <a:pt x="1" y="34"/>
                    <a:pt x="1068" y="5004"/>
                    <a:pt x="301" y="7639"/>
                  </a:cubicBezTo>
                  <a:lnTo>
                    <a:pt x="568" y="7639"/>
                  </a:lnTo>
                  <a:cubicBezTo>
                    <a:pt x="1302" y="5004"/>
                    <a:pt x="901" y="668"/>
                    <a:pt x="901" y="50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5513275" y="871800"/>
              <a:ext cx="130925" cy="174425"/>
            </a:xfrm>
            <a:custGeom>
              <a:avLst/>
              <a:gdLst/>
              <a:ahLst/>
              <a:cxnLst/>
              <a:rect l="l" t="t" r="r" b="b"/>
              <a:pathLst>
                <a:path w="5237" h="6977" extrusionOk="0">
                  <a:moveTo>
                    <a:pt x="1284" y="260"/>
                  </a:moveTo>
                  <a:cubicBezTo>
                    <a:pt x="1464" y="260"/>
                    <a:pt x="1666" y="337"/>
                    <a:pt x="1868" y="438"/>
                  </a:cubicBezTo>
                  <a:cubicBezTo>
                    <a:pt x="1902" y="438"/>
                    <a:pt x="1902" y="471"/>
                    <a:pt x="1969" y="471"/>
                  </a:cubicBezTo>
                  <a:cubicBezTo>
                    <a:pt x="2369" y="705"/>
                    <a:pt x="2736" y="1039"/>
                    <a:pt x="2936" y="1272"/>
                  </a:cubicBezTo>
                  <a:lnTo>
                    <a:pt x="3003" y="1305"/>
                  </a:lnTo>
                  <a:lnTo>
                    <a:pt x="3069" y="1305"/>
                  </a:lnTo>
                  <a:cubicBezTo>
                    <a:pt x="3167" y="1269"/>
                    <a:pt x="3252" y="1254"/>
                    <a:pt x="3330" y="1254"/>
                  </a:cubicBezTo>
                  <a:cubicBezTo>
                    <a:pt x="3463" y="1254"/>
                    <a:pt x="3577" y="1297"/>
                    <a:pt x="3703" y="1339"/>
                  </a:cubicBezTo>
                  <a:cubicBezTo>
                    <a:pt x="3703" y="1339"/>
                    <a:pt x="3736" y="1339"/>
                    <a:pt x="3736" y="1372"/>
                  </a:cubicBezTo>
                  <a:cubicBezTo>
                    <a:pt x="3837" y="1405"/>
                    <a:pt x="3870" y="1506"/>
                    <a:pt x="3970" y="1539"/>
                  </a:cubicBezTo>
                  <a:cubicBezTo>
                    <a:pt x="4203" y="1839"/>
                    <a:pt x="4404" y="2306"/>
                    <a:pt x="4537" y="2806"/>
                  </a:cubicBezTo>
                  <a:cubicBezTo>
                    <a:pt x="4537" y="2840"/>
                    <a:pt x="4570" y="2940"/>
                    <a:pt x="4570" y="3007"/>
                  </a:cubicBezTo>
                  <a:cubicBezTo>
                    <a:pt x="4670" y="3240"/>
                    <a:pt x="4704" y="3540"/>
                    <a:pt x="4737" y="3807"/>
                  </a:cubicBezTo>
                  <a:cubicBezTo>
                    <a:pt x="4570" y="3007"/>
                    <a:pt x="4337" y="2806"/>
                    <a:pt x="4170" y="2706"/>
                  </a:cubicBezTo>
                  <a:cubicBezTo>
                    <a:pt x="4124" y="2691"/>
                    <a:pt x="4075" y="2684"/>
                    <a:pt x="4027" y="2684"/>
                  </a:cubicBezTo>
                  <a:cubicBezTo>
                    <a:pt x="3869" y="2684"/>
                    <a:pt x="3713" y="2755"/>
                    <a:pt x="3636" y="2806"/>
                  </a:cubicBezTo>
                  <a:cubicBezTo>
                    <a:pt x="3570" y="2840"/>
                    <a:pt x="3536" y="2840"/>
                    <a:pt x="3503" y="2840"/>
                  </a:cubicBezTo>
                  <a:cubicBezTo>
                    <a:pt x="3476" y="2848"/>
                    <a:pt x="3447" y="2852"/>
                    <a:pt x="3418" y="2852"/>
                  </a:cubicBezTo>
                  <a:cubicBezTo>
                    <a:pt x="3092" y="2852"/>
                    <a:pt x="2658" y="2362"/>
                    <a:pt x="2169" y="1872"/>
                  </a:cubicBezTo>
                  <a:cubicBezTo>
                    <a:pt x="2047" y="1726"/>
                    <a:pt x="1871" y="1633"/>
                    <a:pt x="1694" y="1633"/>
                  </a:cubicBezTo>
                  <a:cubicBezTo>
                    <a:pt x="1629" y="1633"/>
                    <a:pt x="1564" y="1646"/>
                    <a:pt x="1502" y="1672"/>
                  </a:cubicBezTo>
                  <a:cubicBezTo>
                    <a:pt x="1135" y="1772"/>
                    <a:pt x="801" y="2039"/>
                    <a:pt x="568" y="2273"/>
                  </a:cubicBezTo>
                  <a:lnTo>
                    <a:pt x="301" y="972"/>
                  </a:lnTo>
                  <a:lnTo>
                    <a:pt x="968" y="371"/>
                  </a:lnTo>
                  <a:cubicBezTo>
                    <a:pt x="1060" y="293"/>
                    <a:pt x="1167" y="260"/>
                    <a:pt x="1284" y="260"/>
                  </a:cubicBezTo>
                  <a:close/>
                  <a:moveTo>
                    <a:pt x="1376" y="0"/>
                  </a:moveTo>
                  <a:cubicBezTo>
                    <a:pt x="1192" y="0"/>
                    <a:pt x="1009" y="49"/>
                    <a:pt x="834" y="171"/>
                  </a:cubicBezTo>
                  <a:lnTo>
                    <a:pt x="201" y="672"/>
                  </a:lnTo>
                  <a:lnTo>
                    <a:pt x="0" y="838"/>
                  </a:lnTo>
                  <a:lnTo>
                    <a:pt x="0" y="938"/>
                  </a:lnTo>
                  <a:lnTo>
                    <a:pt x="301" y="2306"/>
                  </a:lnTo>
                  <a:lnTo>
                    <a:pt x="367" y="2706"/>
                  </a:lnTo>
                  <a:lnTo>
                    <a:pt x="534" y="2473"/>
                  </a:lnTo>
                  <a:cubicBezTo>
                    <a:pt x="534" y="2473"/>
                    <a:pt x="1001" y="1872"/>
                    <a:pt x="1401" y="1806"/>
                  </a:cubicBezTo>
                  <a:cubicBezTo>
                    <a:pt x="1439" y="1798"/>
                    <a:pt x="1476" y="1794"/>
                    <a:pt x="1514" y="1794"/>
                  </a:cubicBezTo>
                  <a:cubicBezTo>
                    <a:pt x="1642" y="1794"/>
                    <a:pt x="1765" y="1843"/>
                    <a:pt x="1868" y="1973"/>
                  </a:cubicBezTo>
                  <a:cubicBezTo>
                    <a:pt x="2468" y="2601"/>
                    <a:pt x="2848" y="3009"/>
                    <a:pt x="3217" y="3009"/>
                  </a:cubicBezTo>
                  <a:cubicBezTo>
                    <a:pt x="3279" y="3009"/>
                    <a:pt x="3340" y="2997"/>
                    <a:pt x="3403" y="2973"/>
                  </a:cubicBezTo>
                  <a:cubicBezTo>
                    <a:pt x="3470" y="2973"/>
                    <a:pt x="3536" y="2940"/>
                    <a:pt x="3570" y="2873"/>
                  </a:cubicBezTo>
                  <a:cubicBezTo>
                    <a:pt x="3667" y="2824"/>
                    <a:pt x="3747" y="2793"/>
                    <a:pt x="3822" y="2793"/>
                  </a:cubicBezTo>
                  <a:cubicBezTo>
                    <a:pt x="3850" y="2793"/>
                    <a:pt x="3876" y="2798"/>
                    <a:pt x="3903" y="2806"/>
                  </a:cubicBezTo>
                  <a:cubicBezTo>
                    <a:pt x="4304" y="2940"/>
                    <a:pt x="4537" y="5108"/>
                    <a:pt x="4804" y="6976"/>
                  </a:cubicBezTo>
                  <a:lnTo>
                    <a:pt x="5137" y="6643"/>
                  </a:lnTo>
                  <a:lnTo>
                    <a:pt x="5137" y="5775"/>
                  </a:lnTo>
                  <a:cubicBezTo>
                    <a:pt x="5153" y="5791"/>
                    <a:pt x="5167" y="5799"/>
                    <a:pt x="5178" y="5799"/>
                  </a:cubicBezTo>
                  <a:cubicBezTo>
                    <a:pt x="5237" y="5799"/>
                    <a:pt x="5232" y="5584"/>
                    <a:pt x="5204" y="5275"/>
                  </a:cubicBezTo>
                  <a:cubicBezTo>
                    <a:pt x="5171" y="4641"/>
                    <a:pt x="5071" y="3607"/>
                    <a:pt x="4871" y="2706"/>
                  </a:cubicBezTo>
                  <a:cubicBezTo>
                    <a:pt x="4837" y="2540"/>
                    <a:pt x="4804" y="2373"/>
                    <a:pt x="4704" y="2206"/>
                  </a:cubicBezTo>
                  <a:cubicBezTo>
                    <a:pt x="4537" y="1772"/>
                    <a:pt x="4304" y="1372"/>
                    <a:pt x="4003" y="1172"/>
                  </a:cubicBezTo>
                  <a:cubicBezTo>
                    <a:pt x="4003" y="1172"/>
                    <a:pt x="3970" y="1172"/>
                    <a:pt x="3970" y="1139"/>
                  </a:cubicBezTo>
                  <a:cubicBezTo>
                    <a:pt x="3870" y="1105"/>
                    <a:pt x="3837" y="1039"/>
                    <a:pt x="3736" y="1005"/>
                  </a:cubicBezTo>
                  <a:cubicBezTo>
                    <a:pt x="3640" y="986"/>
                    <a:pt x="3533" y="967"/>
                    <a:pt x="3421" y="967"/>
                  </a:cubicBezTo>
                  <a:cubicBezTo>
                    <a:pt x="3339" y="967"/>
                    <a:pt x="3254" y="977"/>
                    <a:pt x="3169" y="1005"/>
                  </a:cubicBezTo>
                  <a:cubicBezTo>
                    <a:pt x="3036" y="872"/>
                    <a:pt x="2636" y="471"/>
                    <a:pt x="2169" y="205"/>
                  </a:cubicBezTo>
                  <a:cubicBezTo>
                    <a:pt x="2069" y="171"/>
                    <a:pt x="1969" y="138"/>
                    <a:pt x="1868" y="105"/>
                  </a:cubicBezTo>
                  <a:cubicBezTo>
                    <a:pt x="1709" y="41"/>
                    <a:pt x="1543"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5519100" y="878275"/>
              <a:ext cx="114275" cy="87875"/>
            </a:xfrm>
            <a:custGeom>
              <a:avLst/>
              <a:gdLst/>
              <a:ahLst/>
              <a:cxnLst/>
              <a:rect l="l" t="t" r="r" b="b"/>
              <a:pathLst>
                <a:path w="4571" h="3515" extrusionOk="0">
                  <a:moveTo>
                    <a:pt x="1055" y="0"/>
                  </a:moveTo>
                  <a:cubicBezTo>
                    <a:pt x="925" y="0"/>
                    <a:pt x="804" y="34"/>
                    <a:pt x="701" y="112"/>
                  </a:cubicBezTo>
                  <a:lnTo>
                    <a:pt x="1" y="713"/>
                  </a:lnTo>
                  <a:lnTo>
                    <a:pt x="301" y="2014"/>
                  </a:lnTo>
                  <a:cubicBezTo>
                    <a:pt x="501" y="1780"/>
                    <a:pt x="835" y="1513"/>
                    <a:pt x="1202" y="1413"/>
                  </a:cubicBezTo>
                  <a:cubicBezTo>
                    <a:pt x="1273" y="1387"/>
                    <a:pt x="1345" y="1374"/>
                    <a:pt x="1414" y="1374"/>
                  </a:cubicBezTo>
                  <a:cubicBezTo>
                    <a:pt x="1602" y="1374"/>
                    <a:pt x="1771" y="1467"/>
                    <a:pt x="1869" y="1613"/>
                  </a:cubicBezTo>
                  <a:cubicBezTo>
                    <a:pt x="2389" y="2103"/>
                    <a:pt x="2797" y="2593"/>
                    <a:pt x="3119" y="2593"/>
                  </a:cubicBezTo>
                  <a:cubicBezTo>
                    <a:pt x="3148" y="2593"/>
                    <a:pt x="3176" y="2589"/>
                    <a:pt x="3203" y="2581"/>
                  </a:cubicBezTo>
                  <a:cubicBezTo>
                    <a:pt x="3270" y="2581"/>
                    <a:pt x="3303" y="2581"/>
                    <a:pt x="3337" y="2547"/>
                  </a:cubicBezTo>
                  <a:cubicBezTo>
                    <a:pt x="3439" y="2496"/>
                    <a:pt x="3581" y="2425"/>
                    <a:pt x="3747" y="2425"/>
                  </a:cubicBezTo>
                  <a:cubicBezTo>
                    <a:pt x="3797" y="2425"/>
                    <a:pt x="3850" y="2432"/>
                    <a:pt x="3904" y="2447"/>
                  </a:cubicBezTo>
                  <a:cubicBezTo>
                    <a:pt x="4104" y="2481"/>
                    <a:pt x="4304" y="2714"/>
                    <a:pt x="4571" y="3515"/>
                  </a:cubicBezTo>
                  <a:cubicBezTo>
                    <a:pt x="4437" y="2514"/>
                    <a:pt x="4137" y="1513"/>
                    <a:pt x="3503" y="1113"/>
                  </a:cubicBezTo>
                  <a:cubicBezTo>
                    <a:pt x="3373" y="1048"/>
                    <a:pt x="3243" y="997"/>
                    <a:pt x="3094" y="997"/>
                  </a:cubicBezTo>
                  <a:cubicBezTo>
                    <a:pt x="3014" y="997"/>
                    <a:pt x="2929" y="1012"/>
                    <a:pt x="2836" y="1046"/>
                  </a:cubicBezTo>
                  <a:lnTo>
                    <a:pt x="2770" y="1046"/>
                  </a:lnTo>
                  <a:lnTo>
                    <a:pt x="2703" y="1013"/>
                  </a:lnTo>
                  <a:cubicBezTo>
                    <a:pt x="2430" y="685"/>
                    <a:pt x="1643"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5514950" y="980300"/>
              <a:ext cx="158475" cy="111775"/>
            </a:xfrm>
            <a:custGeom>
              <a:avLst/>
              <a:gdLst/>
              <a:ahLst/>
              <a:cxnLst/>
              <a:rect l="l" t="t" r="r" b="b"/>
              <a:pathLst>
                <a:path w="6339" h="4471" extrusionOk="0">
                  <a:moveTo>
                    <a:pt x="1768" y="268"/>
                  </a:moveTo>
                  <a:cubicBezTo>
                    <a:pt x="2102" y="268"/>
                    <a:pt x="2335" y="368"/>
                    <a:pt x="2502" y="668"/>
                  </a:cubicBezTo>
                  <a:cubicBezTo>
                    <a:pt x="2735" y="968"/>
                    <a:pt x="2902" y="1268"/>
                    <a:pt x="3069" y="1602"/>
                  </a:cubicBezTo>
                  <a:cubicBezTo>
                    <a:pt x="3469" y="2336"/>
                    <a:pt x="3836" y="2970"/>
                    <a:pt x="4303" y="3003"/>
                  </a:cubicBezTo>
                  <a:cubicBezTo>
                    <a:pt x="4437" y="3003"/>
                    <a:pt x="4603" y="2970"/>
                    <a:pt x="4770" y="2836"/>
                  </a:cubicBezTo>
                  <a:lnTo>
                    <a:pt x="4804" y="2803"/>
                  </a:lnTo>
                  <a:cubicBezTo>
                    <a:pt x="5177" y="2529"/>
                    <a:pt x="5550" y="2385"/>
                    <a:pt x="5799" y="2385"/>
                  </a:cubicBezTo>
                  <a:cubicBezTo>
                    <a:pt x="5883" y="2385"/>
                    <a:pt x="5954" y="2402"/>
                    <a:pt x="6004" y="2436"/>
                  </a:cubicBezTo>
                  <a:cubicBezTo>
                    <a:pt x="6105" y="2469"/>
                    <a:pt x="6138" y="2536"/>
                    <a:pt x="6105" y="2636"/>
                  </a:cubicBezTo>
                  <a:cubicBezTo>
                    <a:pt x="6004" y="2870"/>
                    <a:pt x="5904" y="3303"/>
                    <a:pt x="5804" y="3637"/>
                  </a:cubicBezTo>
                  <a:cubicBezTo>
                    <a:pt x="5771" y="3537"/>
                    <a:pt x="5738" y="3470"/>
                    <a:pt x="5604" y="3437"/>
                  </a:cubicBezTo>
                  <a:cubicBezTo>
                    <a:pt x="5539" y="3412"/>
                    <a:pt x="5469" y="3400"/>
                    <a:pt x="5396" y="3400"/>
                  </a:cubicBezTo>
                  <a:cubicBezTo>
                    <a:pt x="5168" y="3400"/>
                    <a:pt x="4898" y="3518"/>
                    <a:pt x="4570" y="3770"/>
                  </a:cubicBezTo>
                  <a:cubicBezTo>
                    <a:pt x="4503" y="3770"/>
                    <a:pt x="4470" y="3804"/>
                    <a:pt x="4470" y="3837"/>
                  </a:cubicBezTo>
                  <a:cubicBezTo>
                    <a:pt x="4070" y="4137"/>
                    <a:pt x="3770" y="4271"/>
                    <a:pt x="3569" y="4271"/>
                  </a:cubicBezTo>
                  <a:cubicBezTo>
                    <a:pt x="3236" y="4204"/>
                    <a:pt x="3002" y="3870"/>
                    <a:pt x="2735" y="3370"/>
                  </a:cubicBezTo>
                  <a:cubicBezTo>
                    <a:pt x="2602" y="3170"/>
                    <a:pt x="2435" y="2936"/>
                    <a:pt x="2235" y="2636"/>
                  </a:cubicBezTo>
                  <a:cubicBezTo>
                    <a:pt x="1963" y="2256"/>
                    <a:pt x="1692" y="2074"/>
                    <a:pt x="1384" y="2074"/>
                  </a:cubicBezTo>
                  <a:cubicBezTo>
                    <a:pt x="1314" y="2074"/>
                    <a:pt x="1242" y="2084"/>
                    <a:pt x="1168" y="2102"/>
                  </a:cubicBezTo>
                  <a:cubicBezTo>
                    <a:pt x="834" y="2169"/>
                    <a:pt x="601" y="2436"/>
                    <a:pt x="434" y="2669"/>
                  </a:cubicBezTo>
                  <a:lnTo>
                    <a:pt x="234" y="968"/>
                  </a:lnTo>
                  <a:cubicBezTo>
                    <a:pt x="434" y="801"/>
                    <a:pt x="1134" y="301"/>
                    <a:pt x="1768" y="268"/>
                  </a:cubicBezTo>
                  <a:close/>
                  <a:moveTo>
                    <a:pt x="1835" y="1"/>
                  </a:moveTo>
                  <a:cubicBezTo>
                    <a:pt x="1234" y="1"/>
                    <a:pt x="567" y="401"/>
                    <a:pt x="267" y="668"/>
                  </a:cubicBezTo>
                  <a:cubicBezTo>
                    <a:pt x="134" y="735"/>
                    <a:pt x="67" y="835"/>
                    <a:pt x="67" y="835"/>
                  </a:cubicBezTo>
                  <a:lnTo>
                    <a:pt x="0" y="868"/>
                  </a:lnTo>
                  <a:lnTo>
                    <a:pt x="0" y="968"/>
                  </a:lnTo>
                  <a:lnTo>
                    <a:pt x="267" y="3036"/>
                  </a:lnTo>
                  <a:lnTo>
                    <a:pt x="300" y="3403"/>
                  </a:lnTo>
                  <a:lnTo>
                    <a:pt x="300" y="3370"/>
                  </a:lnTo>
                  <a:lnTo>
                    <a:pt x="467" y="3003"/>
                  </a:lnTo>
                  <a:lnTo>
                    <a:pt x="467" y="2970"/>
                  </a:lnTo>
                  <a:cubicBezTo>
                    <a:pt x="567" y="2836"/>
                    <a:pt x="801" y="2336"/>
                    <a:pt x="1168" y="2236"/>
                  </a:cubicBezTo>
                  <a:cubicBezTo>
                    <a:pt x="1205" y="2226"/>
                    <a:pt x="1244" y="2222"/>
                    <a:pt x="1283" y="2222"/>
                  </a:cubicBezTo>
                  <a:cubicBezTo>
                    <a:pt x="1518" y="2222"/>
                    <a:pt x="1768" y="2397"/>
                    <a:pt x="1968" y="2770"/>
                  </a:cubicBezTo>
                  <a:cubicBezTo>
                    <a:pt x="2168" y="3003"/>
                    <a:pt x="2302" y="3303"/>
                    <a:pt x="2435" y="3503"/>
                  </a:cubicBezTo>
                  <a:cubicBezTo>
                    <a:pt x="2769" y="4104"/>
                    <a:pt x="3002" y="4471"/>
                    <a:pt x="3436" y="4471"/>
                  </a:cubicBezTo>
                  <a:cubicBezTo>
                    <a:pt x="3669" y="4471"/>
                    <a:pt x="4003" y="4337"/>
                    <a:pt x="4437" y="4070"/>
                  </a:cubicBezTo>
                  <a:cubicBezTo>
                    <a:pt x="4470" y="4037"/>
                    <a:pt x="4503" y="4037"/>
                    <a:pt x="4503" y="4004"/>
                  </a:cubicBezTo>
                  <a:cubicBezTo>
                    <a:pt x="4841" y="3770"/>
                    <a:pt x="5098" y="3637"/>
                    <a:pt x="5274" y="3637"/>
                  </a:cubicBezTo>
                  <a:cubicBezTo>
                    <a:pt x="5324" y="3637"/>
                    <a:pt x="5367" y="3648"/>
                    <a:pt x="5404" y="3670"/>
                  </a:cubicBezTo>
                  <a:cubicBezTo>
                    <a:pt x="5571" y="3737"/>
                    <a:pt x="5604" y="4037"/>
                    <a:pt x="5571" y="4171"/>
                  </a:cubicBezTo>
                  <a:lnTo>
                    <a:pt x="5671" y="4171"/>
                  </a:lnTo>
                  <a:cubicBezTo>
                    <a:pt x="5971" y="3537"/>
                    <a:pt x="6171" y="2936"/>
                    <a:pt x="6338" y="2303"/>
                  </a:cubicBezTo>
                  <a:cubicBezTo>
                    <a:pt x="6305" y="2269"/>
                    <a:pt x="6271" y="2202"/>
                    <a:pt x="6171" y="2169"/>
                  </a:cubicBezTo>
                  <a:cubicBezTo>
                    <a:pt x="6106" y="2132"/>
                    <a:pt x="6017" y="2113"/>
                    <a:pt x="5910" y="2113"/>
                  </a:cubicBezTo>
                  <a:cubicBezTo>
                    <a:pt x="5636" y="2113"/>
                    <a:pt x="5245" y="2239"/>
                    <a:pt x="4837" y="2503"/>
                  </a:cubicBezTo>
                  <a:cubicBezTo>
                    <a:pt x="4804" y="2536"/>
                    <a:pt x="4737" y="2603"/>
                    <a:pt x="4670" y="2636"/>
                  </a:cubicBezTo>
                  <a:cubicBezTo>
                    <a:pt x="4603" y="2703"/>
                    <a:pt x="4503" y="2770"/>
                    <a:pt x="4403" y="2770"/>
                  </a:cubicBezTo>
                  <a:cubicBezTo>
                    <a:pt x="4003" y="2770"/>
                    <a:pt x="3669" y="2102"/>
                    <a:pt x="3303" y="1402"/>
                  </a:cubicBezTo>
                  <a:cubicBezTo>
                    <a:pt x="3136" y="1135"/>
                    <a:pt x="2969" y="801"/>
                    <a:pt x="2769" y="501"/>
                  </a:cubicBezTo>
                  <a:cubicBezTo>
                    <a:pt x="2569" y="168"/>
                    <a:pt x="2235"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520775" y="986975"/>
              <a:ext cx="146800" cy="100100"/>
            </a:xfrm>
            <a:custGeom>
              <a:avLst/>
              <a:gdLst/>
              <a:ahLst/>
              <a:cxnLst/>
              <a:rect l="l" t="t" r="r" b="b"/>
              <a:pathLst>
                <a:path w="5872" h="4004" extrusionOk="0">
                  <a:moveTo>
                    <a:pt x="1535" y="1"/>
                  </a:moveTo>
                  <a:cubicBezTo>
                    <a:pt x="901" y="34"/>
                    <a:pt x="201" y="534"/>
                    <a:pt x="1" y="701"/>
                  </a:cubicBezTo>
                  <a:lnTo>
                    <a:pt x="201" y="2402"/>
                  </a:lnTo>
                  <a:cubicBezTo>
                    <a:pt x="368" y="2169"/>
                    <a:pt x="601" y="1902"/>
                    <a:pt x="935" y="1835"/>
                  </a:cubicBezTo>
                  <a:cubicBezTo>
                    <a:pt x="1009" y="1817"/>
                    <a:pt x="1081" y="1807"/>
                    <a:pt x="1151" y="1807"/>
                  </a:cubicBezTo>
                  <a:cubicBezTo>
                    <a:pt x="1459" y="1807"/>
                    <a:pt x="1730" y="1989"/>
                    <a:pt x="2002" y="2369"/>
                  </a:cubicBezTo>
                  <a:cubicBezTo>
                    <a:pt x="2202" y="2669"/>
                    <a:pt x="2369" y="2903"/>
                    <a:pt x="2502" y="3103"/>
                  </a:cubicBezTo>
                  <a:cubicBezTo>
                    <a:pt x="2769" y="3603"/>
                    <a:pt x="3003" y="3937"/>
                    <a:pt x="3336" y="4004"/>
                  </a:cubicBezTo>
                  <a:cubicBezTo>
                    <a:pt x="3537" y="4004"/>
                    <a:pt x="3837" y="3870"/>
                    <a:pt x="4237" y="3570"/>
                  </a:cubicBezTo>
                  <a:cubicBezTo>
                    <a:pt x="4594" y="3308"/>
                    <a:pt x="4883" y="3165"/>
                    <a:pt x="5104" y="3165"/>
                  </a:cubicBezTo>
                  <a:cubicBezTo>
                    <a:pt x="5193" y="3165"/>
                    <a:pt x="5271" y="3189"/>
                    <a:pt x="5338" y="3236"/>
                  </a:cubicBezTo>
                  <a:cubicBezTo>
                    <a:pt x="5405" y="3270"/>
                    <a:pt x="5505" y="3336"/>
                    <a:pt x="5538" y="3403"/>
                  </a:cubicBezTo>
                  <a:cubicBezTo>
                    <a:pt x="5605" y="3070"/>
                    <a:pt x="5738" y="2669"/>
                    <a:pt x="5838" y="2402"/>
                  </a:cubicBezTo>
                  <a:cubicBezTo>
                    <a:pt x="5872" y="2336"/>
                    <a:pt x="5838" y="2236"/>
                    <a:pt x="5738" y="2202"/>
                  </a:cubicBezTo>
                  <a:cubicBezTo>
                    <a:pt x="5687" y="2168"/>
                    <a:pt x="5617" y="2152"/>
                    <a:pt x="5532" y="2152"/>
                  </a:cubicBezTo>
                  <a:cubicBezTo>
                    <a:pt x="5284" y="2152"/>
                    <a:pt x="4911" y="2296"/>
                    <a:pt x="4537" y="2569"/>
                  </a:cubicBezTo>
                  <a:cubicBezTo>
                    <a:pt x="4404" y="2703"/>
                    <a:pt x="4237" y="2736"/>
                    <a:pt x="4070" y="2736"/>
                  </a:cubicBezTo>
                  <a:cubicBezTo>
                    <a:pt x="3603" y="2703"/>
                    <a:pt x="3236" y="2069"/>
                    <a:pt x="2836" y="1335"/>
                  </a:cubicBezTo>
                  <a:cubicBezTo>
                    <a:pt x="2669" y="1001"/>
                    <a:pt x="2502" y="701"/>
                    <a:pt x="2269" y="401"/>
                  </a:cubicBezTo>
                  <a:cubicBezTo>
                    <a:pt x="2102" y="101"/>
                    <a:pt x="1869"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370175" y="1063175"/>
              <a:ext cx="113475" cy="59675"/>
            </a:xfrm>
            <a:custGeom>
              <a:avLst/>
              <a:gdLst/>
              <a:ahLst/>
              <a:cxnLst/>
              <a:rect l="l" t="t" r="r" b="b"/>
              <a:pathLst>
                <a:path w="4539" h="2387" extrusionOk="0">
                  <a:moveTo>
                    <a:pt x="823" y="1"/>
                  </a:moveTo>
                  <a:cubicBezTo>
                    <a:pt x="306" y="1"/>
                    <a:pt x="0" y="263"/>
                    <a:pt x="287" y="722"/>
                  </a:cubicBezTo>
                  <a:cubicBezTo>
                    <a:pt x="578" y="1207"/>
                    <a:pt x="2501" y="2226"/>
                    <a:pt x="3043" y="2226"/>
                  </a:cubicBezTo>
                  <a:cubicBezTo>
                    <a:pt x="3060" y="2226"/>
                    <a:pt x="3075" y="2225"/>
                    <a:pt x="3089" y="2223"/>
                  </a:cubicBezTo>
                  <a:cubicBezTo>
                    <a:pt x="3089" y="2223"/>
                    <a:pt x="3498" y="2387"/>
                    <a:pt x="3875" y="2387"/>
                  </a:cubicBezTo>
                  <a:cubicBezTo>
                    <a:pt x="4220" y="2387"/>
                    <a:pt x="4538" y="2249"/>
                    <a:pt x="4490" y="1723"/>
                  </a:cubicBezTo>
                  <a:cubicBezTo>
                    <a:pt x="4436" y="849"/>
                    <a:pt x="3733" y="65"/>
                    <a:pt x="3151" y="65"/>
                  </a:cubicBezTo>
                  <a:cubicBezTo>
                    <a:pt x="3021" y="65"/>
                    <a:pt x="2898" y="104"/>
                    <a:pt x="2789" y="188"/>
                  </a:cubicBezTo>
                  <a:cubicBezTo>
                    <a:pt x="2616" y="331"/>
                    <a:pt x="2451" y="384"/>
                    <a:pt x="2288" y="384"/>
                  </a:cubicBezTo>
                  <a:cubicBezTo>
                    <a:pt x="1918" y="384"/>
                    <a:pt x="1551" y="114"/>
                    <a:pt x="1088" y="22"/>
                  </a:cubicBezTo>
                  <a:cubicBezTo>
                    <a:pt x="995" y="8"/>
                    <a:pt x="906"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303950" y="771825"/>
              <a:ext cx="205175" cy="261875"/>
            </a:xfrm>
            <a:custGeom>
              <a:avLst/>
              <a:gdLst/>
              <a:ahLst/>
              <a:cxnLst/>
              <a:rect l="l" t="t" r="r" b="b"/>
              <a:pathLst>
                <a:path w="8207" h="10475" extrusionOk="0">
                  <a:moveTo>
                    <a:pt x="4771" y="1"/>
                  </a:moveTo>
                  <a:lnTo>
                    <a:pt x="4771" y="1"/>
                  </a:lnTo>
                  <a:cubicBezTo>
                    <a:pt x="4771" y="1"/>
                    <a:pt x="4437" y="434"/>
                    <a:pt x="5238" y="1302"/>
                  </a:cubicBezTo>
                  <a:cubicBezTo>
                    <a:pt x="6038" y="2169"/>
                    <a:pt x="6706" y="2769"/>
                    <a:pt x="6105" y="2836"/>
                  </a:cubicBezTo>
                  <a:cubicBezTo>
                    <a:pt x="6100" y="2836"/>
                    <a:pt x="6094" y="2836"/>
                    <a:pt x="6089" y="2836"/>
                  </a:cubicBezTo>
                  <a:cubicBezTo>
                    <a:pt x="5610" y="2836"/>
                    <a:pt x="4047" y="1712"/>
                    <a:pt x="3549" y="1712"/>
                  </a:cubicBezTo>
                  <a:cubicBezTo>
                    <a:pt x="3430" y="1712"/>
                    <a:pt x="3371" y="1776"/>
                    <a:pt x="3403" y="1935"/>
                  </a:cubicBezTo>
                  <a:cubicBezTo>
                    <a:pt x="3603" y="2769"/>
                    <a:pt x="6005" y="4537"/>
                    <a:pt x="5838" y="5138"/>
                  </a:cubicBezTo>
                  <a:cubicBezTo>
                    <a:pt x="5677" y="5687"/>
                    <a:pt x="5109" y="6642"/>
                    <a:pt x="4165" y="6642"/>
                  </a:cubicBezTo>
                  <a:cubicBezTo>
                    <a:pt x="4134" y="6642"/>
                    <a:pt x="4102" y="6641"/>
                    <a:pt x="4070" y="6639"/>
                  </a:cubicBezTo>
                  <a:cubicBezTo>
                    <a:pt x="3329" y="6565"/>
                    <a:pt x="2497" y="5850"/>
                    <a:pt x="2223" y="5850"/>
                  </a:cubicBezTo>
                  <a:cubicBezTo>
                    <a:pt x="2127" y="5850"/>
                    <a:pt x="2100" y="5938"/>
                    <a:pt x="2169" y="6172"/>
                  </a:cubicBezTo>
                  <a:cubicBezTo>
                    <a:pt x="2403" y="7106"/>
                    <a:pt x="4204" y="7673"/>
                    <a:pt x="3770" y="8273"/>
                  </a:cubicBezTo>
                  <a:cubicBezTo>
                    <a:pt x="3702" y="8364"/>
                    <a:pt x="3565" y="8402"/>
                    <a:pt x="3385" y="8402"/>
                  </a:cubicBezTo>
                  <a:cubicBezTo>
                    <a:pt x="2508" y="8402"/>
                    <a:pt x="601" y="7506"/>
                    <a:pt x="601" y="7506"/>
                  </a:cubicBezTo>
                  <a:lnTo>
                    <a:pt x="1" y="7639"/>
                  </a:lnTo>
                  <a:cubicBezTo>
                    <a:pt x="1" y="7639"/>
                    <a:pt x="2369" y="8373"/>
                    <a:pt x="1936" y="8974"/>
                  </a:cubicBezTo>
                  <a:cubicBezTo>
                    <a:pt x="1535" y="9507"/>
                    <a:pt x="34" y="9641"/>
                    <a:pt x="334" y="10008"/>
                  </a:cubicBezTo>
                  <a:cubicBezTo>
                    <a:pt x="515" y="10257"/>
                    <a:pt x="1111" y="10475"/>
                    <a:pt x="1600" y="10475"/>
                  </a:cubicBezTo>
                  <a:cubicBezTo>
                    <a:pt x="1832" y="10475"/>
                    <a:pt x="2040" y="10426"/>
                    <a:pt x="2169" y="10308"/>
                  </a:cubicBezTo>
                  <a:cubicBezTo>
                    <a:pt x="2236" y="10241"/>
                    <a:pt x="2385" y="10216"/>
                    <a:pt x="2584" y="10216"/>
                  </a:cubicBezTo>
                  <a:cubicBezTo>
                    <a:pt x="3137" y="10216"/>
                    <a:pt x="4077" y="10406"/>
                    <a:pt x="4743" y="10406"/>
                  </a:cubicBezTo>
                  <a:cubicBezTo>
                    <a:pt x="5149" y="10406"/>
                    <a:pt x="5453" y="10335"/>
                    <a:pt x="5505" y="10108"/>
                  </a:cubicBezTo>
                  <a:cubicBezTo>
                    <a:pt x="5705" y="9341"/>
                    <a:pt x="4170" y="8106"/>
                    <a:pt x="4504" y="7606"/>
                  </a:cubicBezTo>
                  <a:cubicBezTo>
                    <a:pt x="4584" y="7486"/>
                    <a:pt x="4776" y="7448"/>
                    <a:pt x="5021" y="7448"/>
                  </a:cubicBezTo>
                  <a:cubicBezTo>
                    <a:pt x="5426" y="7448"/>
                    <a:pt x="5978" y="7551"/>
                    <a:pt x="6412" y="7551"/>
                  </a:cubicBezTo>
                  <a:cubicBezTo>
                    <a:pt x="6808" y="7551"/>
                    <a:pt x="7106" y="7466"/>
                    <a:pt x="7106" y="7139"/>
                  </a:cubicBezTo>
                  <a:cubicBezTo>
                    <a:pt x="7172" y="6281"/>
                    <a:pt x="4559" y="3169"/>
                    <a:pt x="5087" y="3169"/>
                  </a:cubicBezTo>
                  <a:cubicBezTo>
                    <a:pt x="5092" y="3169"/>
                    <a:pt x="5098" y="3169"/>
                    <a:pt x="5104" y="3170"/>
                  </a:cubicBezTo>
                  <a:cubicBezTo>
                    <a:pt x="5738" y="3270"/>
                    <a:pt x="8207" y="4104"/>
                    <a:pt x="8207" y="4104"/>
                  </a:cubicBezTo>
                  <a:cubicBezTo>
                    <a:pt x="8207" y="4104"/>
                    <a:pt x="7006" y="1035"/>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a:off x="5301450" y="1082875"/>
              <a:ext cx="231875" cy="219350"/>
            </a:xfrm>
            <a:custGeom>
              <a:avLst/>
              <a:gdLst/>
              <a:ahLst/>
              <a:cxnLst/>
              <a:rect l="l" t="t" r="r" b="b"/>
              <a:pathLst>
                <a:path w="9275" h="8774" extrusionOk="0">
                  <a:moveTo>
                    <a:pt x="268" y="1"/>
                  </a:moveTo>
                  <a:lnTo>
                    <a:pt x="1" y="168"/>
                  </a:lnTo>
                  <a:cubicBezTo>
                    <a:pt x="1" y="168"/>
                    <a:pt x="1202" y="2102"/>
                    <a:pt x="1268" y="3537"/>
                  </a:cubicBezTo>
                  <a:lnTo>
                    <a:pt x="1268" y="3570"/>
                  </a:lnTo>
                  <a:lnTo>
                    <a:pt x="1669" y="4237"/>
                  </a:lnTo>
                  <a:lnTo>
                    <a:pt x="9107" y="8774"/>
                  </a:lnTo>
                  <a:lnTo>
                    <a:pt x="9274" y="8574"/>
                  </a:lnTo>
                  <a:lnTo>
                    <a:pt x="2102" y="4204"/>
                  </a:lnTo>
                  <a:cubicBezTo>
                    <a:pt x="1935" y="4070"/>
                    <a:pt x="1835" y="3937"/>
                    <a:pt x="1769" y="3770"/>
                  </a:cubicBezTo>
                  <a:cubicBezTo>
                    <a:pt x="1435" y="2903"/>
                    <a:pt x="301" y="68"/>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0"/>
            <p:cNvSpPr/>
            <p:nvPr/>
          </p:nvSpPr>
          <p:spPr>
            <a:xfrm>
              <a:off x="5173025" y="1105400"/>
              <a:ext cx="162650" cy="80925"/>
            </a:xfrm>
            <a:custGeom>
              <a:avLst/>
              <a:gdLst/>
              <a:ahLst/>
              <a:cxnLst/>
              <a:rect l="l" t="t" r="r" b="b"/>
              <a:pathLst>
                <a:path w="6506" h="3237" extrusionOk="0">
                  <a:moveTo>
                    <a:pt x="234" y="1"/>
                  </a:moveTo>
                  <a:lnTo>
                    <a:pt x="1" y="201"/>
                  </a:lnTo>
                  <a:cubicBezTo>
                    <a:pt x="1" y="201"/>
                    <a:pt x="2102" y="2135"/>
                    <a:pt x="3437" y="2936"/>
                  </a:cubicBezTo>
                  <a:cubicBezTo>
                    <a:pt x="3821" y="3157"/>
                    <a:pt x="4233" y="3237"/>
                    <a:pt x="4627" y="3237"/>
                  </a:cubicBezTo>
                  <a:cubicBezTo>
                    <a:pt x="5599" y="3237"/>
                    <a:pt x="6458" y="2750"/>
                    <a:pt x="6505" y="2702"/>
                  </a:cubicBezTo>
                  <a:lnTo>
                    <a:pt x="6439" y="2502"/>
                  </a:lnTo>
                  <a:cubicBezTo>
                    <a:pt x="6439" y="2502"/>
                    <a:pt x="5626" y="2942"/>
                    <a:pt x="4713" y="2942"/>
                  </a:cubicBezTo>
                  <a:cubicBezTo>
                    <a:pt x="4344" y="2942"/>
                    <a:pt x="3958" y="2871"/>
                    <a:pt x="3603" y="2669"/>
                  </a:cubicBezTo>
                  <a:cubicBezTo>
                    <a:pt x="2302" y="1935"/>
                    <a:pt x="2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0"/>
            <p:cNvSpPr/>
            <p:nvPr/>
          </p:nvSpPr>
          <p:spPr>
            <a:xfrm>
              <a:off x="5044600" y="1172125"/>
              <a:ext cx="464525" cy="196825"/>
            </a:xfrm>
            <a:custGeom>
              <a:avLst/>
              <a:gdLst/>
              <a:ahLst/>
              <a:cxnLst/>
              <a:rect l="l" t="t" r="r" b="b"/>
              <a:pathLst>
                <a:path w="18581" h="7873" extrusionOk="0">
                  <a:moveTo>
                    <a:pt x="8574" y="0"/>
                  </a:moveTo>
                  <a:lnTo>
                    <a:pt x="8473" y="134"/>
                  </a:lnTo>
                  <a:lnTo>
                    <a:pt x="8407" y="200"/>
                  </a:lnTo>
                  <a:cubicBezTo>
                    <a:pt x="8240" y="467"/>
                    <a:pt x="7640" y="1201"/>
                    <a:pt x="6806" y="1334"/>
                  </a:cubicBezTo>
                  <a:cubicBezTo>
                    <a:pt x="6739" y="1343"/>
                    <a:pt x="6663" y="1347"/>
                    <a:pt x="6580" y="1347"/>
                  </a:cubicBezTo>
                  <a:cubicBezTo>
                    <a:pt x="5376" y="1347"/>
                    <a:pt x="2603" y="500"/>
                    <a:pt x="2603" y="500"/>
                  </a:cubicBezTo>
                  <a:lnTo>
                    <a:pt x="2503" y="500"/>
                  </a:lnTo>
                  <a:lnTo>
                    <a:pt x="2069" y="1001"/>
                  </a:lnTo>
                  <a:lnTo>
                    <a:pt x="2102" y="1001"/>
                  </a:lnTo>
                  <a:lnTo>
                    <a:pt x="2236" y="1034"/>
                  </a:lnTo>
                  <a:cubicBezTo>
                    <a:pt x="4137" y="1468"/>
                    <a:pt x="6138" y="2002"/>
                    <a:pt x="6272" y="2168"/>
                  </a:cubicBezTo>
                  <a:cubicBezTo>
                    <a:pt x="6305" y="2335"/>
                    <a:pt x="5838" y="2936"/>
                    <a:pt x="5338" y="3369"/>
                  </a:cubicBezTo>
                  <a:lnTo>
                    <a:pt x="268" y="3669"/>
                  </a:lnTo>
                  <a:lnTo>
                    <a:pt x="1" y="3669"/>
                  </a:lnTo>
                  <a:lnTo>
                    <a:pt x="234" y="4537"/>
                  </a:lnTo>
                  <a:lnTo>
                    <a:pt x="401" y="4503"/>
                  </a:lnTo>
                  <a:cubicBezTo>
                    <a:pt x="2310" y="4185"/>
                    <a:pt x="4387" y="3867"/>
                    <a:pt x="5260" y="3867"/>
                  </a:cubicBezTo>
                  <a:cubicBezTo>
                    <a:pt x="5485" y="3867"/>
                    <a:pt x="5630" y="3888"/>
                    <a:pt x="5671" y="3936"/>
                  </a:cubicBezTo>
                  <a:cubicBezTo>
                    <a:pt x="6339" y="4470"/>
                    <a:pt x="6572" y="4770"/>
                    <a:pt x="6572" y="4870"/>
                  </a:cubicBezTo>
                  <a:cubicBezTo>
                    <a:pt x="6105" y="5104"/>
                    <a:pt x="2336" y="6672"/>
                    <a:pt x="1468" y="7038"/>
                  </a:cubicBezTo>
                  <a:cubicBezTo>
                    <a:pt x="1335" y="7105"/>
                    <a:pt x="1302" y="7139"/>
                    <a:pt x="1302" y="7139"/>
                  </a:cubicBezTo>
                  <a:lnTo>
                    <a:pt x="1802" y="7872"/>
                  </a:lnTo>
                  <a:cubicBezTo>
                    <a:pt x="1835" y="7872"/>
                    <a:pt x="6072" y="5371"/>
                    <a:pt x="6605" y="5104"/>
                  </a:cubicBezTo>
                  <a:cubicBezTo>
                    <a:pt x="6605" y="5104"/>
                    <a:pt x="6639" y="5104"/>
                    <a:pt x="6639" y="5037"/>
                  </a:cubicBezTo>
                  <a:cubicBezTo>
                    <a:pt x="6739" y="5004"/>
                    <a:pt x="6772" y="4970"/>
                    <a:pt x="6806" y="4870"/>
                  </a:cubicBezTo>
                  <a:lnTo>
                    <a:pt x="6806" y="4837"/>
                  </a:lnTo>
                  <a:cubicBezTo>
                    <a:pt x="6839" y="4703"/>
                    <a:pt x="6772" y="4470"/>
                    <a:pt x="5838" y="3669"/>
                  </a:cubicBezTo>
                  <a:cubicBezTo>
                    <a:pt x="5772" y="3603"/>
                    <a:pt x="6639" y="2368"/>
                    <a:pt x="6472" y="1968"/>
                  </a:cubicBezTo>
                  <a:cubicBezTo>
                    <a:pt x="6405" y="1768"/>
                    <a:pt x="6272" y="1601"/>
                    <a:pt x="6772" y="1501"/>
                  </a:cubicBezTo>
                  <a:cubicBezTo>
                    <a:pt x="7673" y="1368"/>
                    <a:pt x="8340" y="601"/>
                    <a:pt x="8574" y="267"/>
                  </a:cubicBezTo>
                  <a:lnTo>
                    <a:pt x="9274" y="500"/>
                  </a:lnTo>
                  <a:lnTo>
                    <a:pt x="9407" y="534"/>
                  </a:lnTo>
                  <a:cubicBezTo>
                    <a:pt x="9407" y="667"/>
                    <a:pt x="9474" y="1034"/>
                    <a:pt x="9674" y="1635"/>
                  </a:cubicBezTo>
                  <a:cubicBezTo>
                    <a:pt x="9741" y="1701"/>
                    <a:pt x="9908" y="1868"/>
                    <a:pt x="10141" y="2035"/>
                  </a:cubicBezTo>
                  <a:cubicBezTo>
                    <a:pt x="10942" y="2535"/>
                    <a:pt x="12576" y="3302"/>
                    <a:pt x="14178" y="3970"/>
                  </a:cubicBezTo>
                  <a:cubicBezTo>
                    <a:pt x="15779" y="4637"/>
                    <a:pt x="17313" y="5271"/>
                    <a:pt x="18014" y="5504"/>
                  </a:cubicBezTo>
                  <a:cubicBezTo>
                    <a:pt x="18080" y="5504"/>
                    <a:pt x="18114" y="5537"/>
                    <a:pt x="18114" y="5537"/>
                  </a:cubicBezTo>
                  <a:lnTo>
                    <a:pt x="18147" y="5537"/>
                  </a:lnTo>
                  <a:cubicBezTo>
                    <a:pt x="18247" y="5604"/>
                    <a:pt x="18280" y="5604"/>
                    <a:pt x="18314" y="5637"/>
                  </a:cubicBezTo>
                  <a:lnTo>
                    <a:pt x="18547" y="5537"/>
                  </a:lnTo>
                  <a:lnTo>
                    <a:pt x="18581" y="5471"/>
                  </a:lnTo>
                  <a:cubicBezTo>
                    <a:pt x="18547" y="5471"/>
                    <a:pt x="18547" y="5471"/>
                    <a:pt x="18481" y="5437"/>
                  </a:cubicBezTo>
                  <a:cubicBezTo>
                    <a:pt x="15145" y="4136"/>
                    <a:pt x="10241" y="2035"/>
                    <a:pt x="10041" y="1535"/>
                  </a:cubicBezTo>
                  <a:cubicBezTo>
                    <a:pt x="9874" y="1034"/>
                    <a:pt x="9774" y="701"/>
                    <a:pt x="9741" y="534"/>
                  </a:cubicBezTo>
                  <a:cubicBezTo>
                    <a:pt x="9741" y="467"/>
                    <a:pt x="9708" y="434"/>
                    <a:pt x="9708" y="434"/>
                  </a:cubicBezTo>
                  <a:lnTo>
                    <a:pt x="9708" y="367"/>
                  </a:lnTo>
                  <a:lnTo>
                    <a:pt x="9441" y="300"/>
                  </a:lnTo>
                  <a:lnTo>
                    <a:pt x="8707" y="33"/>
                  </a:lnTo>
                  <a:lnTo>
                    <a:pt x="85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0"/>
            <p:cNvSpPr/>
            <p:nvPr/>
          </p:nvSpPr>
          <p:spPr>
            <a:xfrm>
              <a:off x="5210550" y="1291375"/>
              <a:ext cx="276075" cy="30050"/>
            </a:xfrm>
            <a:custGeom>
              <a:avLst/>
              <a:gdLst/>
              <a:ahLst/>
              <a:cxnLst/>
              <a:rect l="l" t="t" r="r" b="b"/>
              <a:pathLst>
                <a:path w="11043" h="1202" extrusionOk="0">
                  <a:moveTo>
                    <a:pt x="134" y="0"/>
                  </a:moveTo>
                  <a:lnTo>
                    <a:pt x="1" y="234"/>
                  </a:lnTo>
                  <a:cubicBezTo>
                    <a:pt x="68" y="267"/>
                    <a:pt x="1168" y="534"/>
                    <a:pt x="2002" y="867"/>
                  </a:cubicBezTo>
                  <a:cubicBezTo>
                    <a:pt x="2243" y="958"/>
                    <a:pt x="2539" y="994"/>
                    <a:pt x="2894" y="994"/>
                  </a:cubicBezTo>
                  <a:cubicBezTo>
                    <a:pt x="3327" y="994"/>
                    <a:pt x="3849" y="941"/>
                    <a:pt x="4471" y="867"/>
                  </a:cubicBezTo>
                  <a:cubicBezTo>
                    <a:pt x="5171" y="767"/>
                    <a:pt x="5972" y="701"/>
                    <a:pt x="6939" y="667"/>
                  </a:cubicBezTo>
                  <a:cubicBezTo>
                    <a:pt x="7157" y="655"/>
                    <a:pt x="7369" y="650"/>
                    <a:pt x="7572" y="650"/>
                  </a:cubicBezTo>
                  <a:cubicBezTo>
                    <a:pt x="9607" y="650"/>
                    <a:pt x="10875" y="1201"/>
                    <a:pt x="10875" y="1201"/>
                  </a:cubicBezTo>
                  <a:lnTo>
                    <a:pt x="11042" y="1001"/>
                  </a:lnTo>
                  <a:cubicBezTo>
                    <a:pt x="11012" y="940"/>
                    <a:pt x="9767" y="383"/>
                    <a:pt x="7660" y="383"/>
                  </a:cubicBezTo>
                  <a:cubicBezTo>
                    <a:pt x="7450" y="383"/>
                    <a:pt x="7232" y="388"/>
                    <a:pt x="7006" y="400"/>
                  </a:cubicBezTo>
                  <a:cubicBezTo>
                    <a:pt x="6072" y="434"/>
                    <a:pt x="5271" y="534"/>
                    <a:pt x="4571" y="601"/>
                  </a:cubicBezTo>
                  <a:cubicBezTo>
                    <a:pt x="3949" y="676"/>
                    <a:pt x="3423" y="741"/>
                    <a:pt x="2993" y="741"/>
                  </a:cubicBezTo>
                  <a:cubicBezTo>
                    <a:pt x="2661" y="741"/>
                    <a:pt x="2387" y="702"/>
                    <a:pt x="2169" y="601"/>
                  </a:cubicBezTo>
                  <a:cubicBezTo>
                    <a:pt x="1302" y="267"/>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0"/>
            <p:cNvSpPr/>
            <p:nvPr/>
          </p:nvSpPr>
          <p:spPr>
            <a:xfrm>
              <a:off x="5210550" y="1212550"/>
              <a:ext cx="202675" cy="60500"/>
            </a:xfrm>
            <a:custGeom>
              <a:avLst/>
              <a:gdLst/>
              <a:ahLst/>
              <a:cxnLst/>
              <a:rect l="l" t="t" r="r" b="b"/>
              <a:pathLst>
                <a:path w="8107" h="2420" extrusionOk="0">
                  <a:moveTo>
                    <a:pt x="1708" y="1"/>
                  </a:moveTo>
                  <a:cubicBezTo>
                    <a:pt x="1524" y="1"/>
                    <a:pt x="1362" y="26"/>
                    <a:pt x="1235" y="84"/>
                  </a:cubicBezTo>
                  <a:cubicBezTo>
                    <a:pt x="334" y="518"/>
                    <a:pt x="1" y="818"/>
                    <a:pt x="768" y="1352"/>
                  </a:cubicBezTo>
                  <a:cubicBezTo>
                    <a:pt x="1502" y="1852"/>
                    <a:pt x="8107" y="2419"/>
                    <a:pt x="8107" y="2419"/>
                  </a:cubicBezTo>
                  <a:lnTo>
                    <a:pt x="4604" y="852"/>
                  </a:lnTo>
                  <a:cubicBezTo>
                    <a:pt x="4604" y="852"/>
                    <a:pt x="2781" y="1"/>
                    <a:pt x="1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0"/>
            <p:cNvSpPr/>
            <p:nvPr/>
          </p:nvSpPr>
          <p:spPr>
            <a:xfrm>
              <a:off x="5095925" y="1310550"/>
              <a:ext cx="214725" cy="128450"/>
            </a:xfrm>
            <a:custGeom>
              <a:avLst/>
              <a:gdLst/>
              <a:ahLst/>
              <a:cxnLst/>
              <a:rect l="l" t="t" r="r" b="b"/>
              <a:pathLst>
                <a:path w="8589" h="5138" extrusionOk="0">
                  <a:moveTo>
                    <a:pt x="7388" y="0"/>
                  </a:moveTo>
                  <a:cubicBezTo>
                    <a:pt x="7221" y="100"/>
                    <a:pt x="3485" y="1968"/>
                    <a:pt x="2718" y="3169"/>
                  </a:cubicBezTo>
                  <a:cubicBezTo>
                    <a:pt x="2051" y="4237"/>
                    <a:pt x="683" y="4404"/>
                    <a:pt x="516" y="4437"/>
                  </a:cubicBezTo>
                  <a:cubicBezTo>
                    <a:pt x="419" y="4351"/>
                    <a:pt x="339" y="4316"/>
                    <a:pt x="277" y="4316"/>
                  </a:cubicBezTo>
                  <a:cubicBezTo>
                    <a:pt x="0" y="4316"/>
                    <a:pt x="80" y="5016"/>
                    <a:pt x="516" y="5071"/>
                  </a:cubicBezTo>
                  <a:lnTo>
                    <a:pt x="883" y="5071"/>
                  </a:lnTo>
                  <a:cubicBezTo>
                    <a:pt x="883" y="5104"/>
                    <a:pt x="917" y="5137"/>
                    <a:pt x="1017" y="5137"/>
                  </a:cubicBezTo>
                  <a:cubicBezTo>
                    <a:pt x="1250" y="5071"/>
                    <a:pt x="2251" y="4404"/>
                    <a:pt x="2918" y="3269"/>
                  </a:cubicBezTo>
                  <a:cubicBezTo>
                    <a:pt x="3652" y="2135"/>
                    <a:pt x="8555" y="167"/>
                    <a:pt x="8589" y="167"/>
                  </a:cubicBezTo>
                  <a:lnTo>
                    <a:pt x="7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0"/>
            <p:cNvSpPr/>
            <p:nvPr/>
          </p:nvSpPr>
          <p:spPr>
            <a:xfrm>
              <a:off x="5054650" y="1098600"/>
              <a:ext cx="49525" cy="26425"/>
            </a:xfrm>
            <a:custGeom>
              <a:avLst/>
              <a:gdLst/>
              <a:ahLst/>
              <a:cxnLst/>
              <a:rect l="l" t="t" r="r" b="b"/>
              <a:pathLst>
                <a:path w="1981" h="1057" extrusionOk="0">
                  <a:moveTo>
                    <a:pt x="1116" y="1"/>
                  </a:moveTo>
                  <a:cubicBezTo>
                    <a:pt x="620" y="1"/>
                    <a:pt x="67" y="155"/>
                    <a:pt x="32" y="573"/>
                  </a:cubicBezTo>
                  <a:cubicBezTo>
                    <a:pt x="0" y="957"/>
                    <a:pt x="299" y="1057"/>
                    <a:pt x="618" y="1057"/>
                  </a:cubicBezTo>
                  <a:cubicBezTo>
                    <a:pt x="964" y="1057"/>
                    <a:pt x="1333" y="940"/>
                    <a:pt x="1333" y="940"/>
                  </a:cubicBezTo>
                  <a:cubicBezTo>
                    <a:pt x="1333" y="940"/>
                    <a:pt x="1734" y="706"/>
                    <a:pt x="1900" y="306"/>
                  </a:cubicBezTo>
                  <a:cubicBezTo>
                    <a:pt x="1980" y="130"/>
                    <a:pt x="1572" y="1"/>
                    <a:pt x="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0"/>
            <p:cNvSpPr/>
            <p:nvPr/>
          </p:nvSpPr>
          <p:spPr>
            <a:xfrm>
              <a:off x="5008750" y="1142300"/>
              <a:ext cx="59925" cy="37425"/>
            </a:xfrm>
            <a:custGeom>
              <a:avLst/>
              <a:gdLst/>
              <a:ahLst/>
              <a:cxnLst/>
              <a:rect l="l" t="t" r="r" b="b"/>
              <a:pathLst>
                <a:path w="2397" h="1497" extrusionOk="0">
                  <a:moveTo>
                    <a:pt x="1180" y="1"/>
                  </a:moveTo>
                  <a:cubicBezTo>
                    <a:pt x="1048" y="1"/>
                    <a:pt x="918" y="36"/>
                    <a:pt x="801" y="126"/>
                  </a:cubicBezTo>
                  <a:cubicBezTo>
                    <a:pt x="234" y="526"/>
                    <a:pt x="0" y="1393"/>
                    <a:pt x="868" y="1493"/>
                  </a:cubicBezTo>
                  <a:cubicBezTo>
                    <a:pt x="901" y="1496"/>
                    <a:pt x="934" y="1497"/>
                    <a:pt x="966" y="1497"/>
                  </a:cubicBezTo>
                  <a:cubicBezTo>
                    <a:pt x="1844" y="1497"/>
                    <a:pt x="2396" y="655"/>
                    <a:pt x="2235" y="526"/>
                  </a:cubicBezTo>
                  <a:cubicBezTo>
                    <a:pt x="2235" y="526"/>
                    <a:pt x="1689"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0"/>
            <p:cNvSpPr/>
            <p:nvPr/>
          </p:nvSpPr>
          <p:spPr>
            <a:xfrm>
              <a:off x="5124675" y="1068675"/>
              <a:ext cx="65225" cy="26225"/>
            </a:xfrm>
            <a:custGeom>
              <a:avLst/>
              <a:gdLst/>
              <a:ahLst/>
              <a:cxnLst/>
              <a:rect l="l" t="t" r="r" b="b"/>
              <a:pathLst>
                <a:path w="2609" h="1049" extrusionOk="0">
                  <a:moveTo>
                    <a:pt x="896" y="0"/>
                  </a:moveTo>
                  <a:cubicBezTo>
                    <a:pt x="875" y="0"/>
                    <a:pt x="854" y="1"/>
                    <a:pt x="834" y="2"/>
                  </a:cubicBezTo>
                  <a:cubicBezTo>
                    <a:pt x="100" y="2"/>
                    <a:pt x="0" y="269"/>
                    <a:pt x="0" y="269"/>
                  </a:cubicBezTo>
                  <a:cubicBezTo>
                    <a:pt x="0" y="269"/>
                    <a:pt x="665" y="1049"/>
                    <a:pt x="1368" y="1049"/>
                  </a:cubicBezTo>
                  <a:cubicBezTo>
                    <a:pt x="1513" y="1049"/>
                    <a:pt x="1659" y="1016"/>
                    <a:pt x="1801" y="936"/>
                  </a:cubicBezTo>
                  <a:cubicBezTo>
                    <a:pt x="2609" y="484"/>
                    <a:pt x="1540" y="0"/>
                    <a:pt x="8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0"/>
            <p:cNvSpPr/>
            <p:nvPr/>
          </p:nvSpPr>
          <p:spPr>
            <a:xfrm>
              <a:off x="5205550" y="1064125"/>
              <a:ext cx="21450" cy="15500"/>
            </a:xfrm>
            <a:custGeom>
              <a:avLst/>
              <a:gdLst/>
              <a:ahLst/>
              <a:cxnLst/>
              <a:rect l="l" t="t" r="r" b="b"/>
              <a:pathLst>
                <a:path w="858" h="620" extrusionOk="0">
                  <a:moveTo>
                    <a:pt x="230" y="0"/>
                  </a:moveTo>
                  <a:cubicBezTo>
                    <a:pt x="109" y="0"/>
                    <a:pt x="1" y="34"/>
                    <a:pt x="1" y="117"/>
                  </a:cubicBezTo>
                  <a:cubicBezTo>
                    <a:pt x="1" y="117"/>
                    <a:pt x="1" y="617"/>
                    <a:pt x="434" y="617"/>
                  </a:cubicBezTo>
                  <a:cubicBezTo>
                    <a:pt x="448" y="619"/>
                    <a:pt x="462" y="619"/>
                    <a:pt x="474" y="619"/>
                  </a:cubicBezTo>
                  <a:cubicBezTo>
                    <a:pt x="857" y="619"/>
                    <a:pt x="696" y="148"/>
                    <a:pt x="534" y="84"/>
                  </a:cubicBezTo>
                  <a:cubicBezTo>
                    <a:pt x="484" y="34"/>
                    <a:pt x="351" y="0"/>
                    <a:pt x="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0"/>
            <p:cNvSpPr/>
            <p:nvPr/>
          </p:nvSpPr>
          <p:spPr>
            <a:xfrm>
              <a:off x="5382000" y="666325"/>
              <a:ext cx="20300" cy="22975"/>
            </a:xfrm>
            <a:custGeom>
              <a:avLst/>
              <a:gdLst/>
              <a:ahLst/>
              <a:cxnLst/>
              <a:rect l="l" t="t" r="r" b="b"/>
              <a:pathLst>
                <a:path w="812" h="919" extrusionOk="0">
                  <a:moveTo>
                    <a:pt x="423" y="0"/>
                  </a:moveTo>
                  <a:cubicBezTo>
                    <a:pt x="390" y="0"/>
                    <a:pt x="354" y="6"/>
                    <a:pt x="315" y="18"/>
                  </a:cubicBezTo>
                  <a:cubicBezTo>
                    <a:pt x="0" y="149"/>
                    <a:pt x="365" y="918"/>
                    <a:pt x="617" y="918"/>
                  </a:cubicBezTo>
                  <a:cubicBezTo>
                    <a:pt x="686" y="918"/>
                    <a:pt x="746" y="861"/>
                    <a:pt x="782" y="718"/>
                  </a:cubicBezTo>
                  <a:cubicBezTo>
                    <a:pt x="812" y="566"/>
                    <a:pt x="759"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0"/>
            <p:cNvSpPr/>
            <p:nvPr/>
          </p:nvSpPr>
          <p:spPr>
            <a:xfrm>
              <a:off x="5435125" y="635025"/>
              <a:ext cx="18850" cy="25400"/>
            </a:xfrm>
            <a:custGeom>
              <a:avLst/>
              <a:gdLst/>
              <a:ahLst/>
              <a:cxnLst/>
              <a:rect l="l" t="t" r="r" b="b"/>
              <a:pathLst>
                <a:path w="754" h="1016" extrusionOk="0">
                  <a:moveTo>
                    <a:pt x="351" y="1"/>
                  </a:moveTo>
                  <a:cubicBezTo>
                    <a:pt x="343" y="1"/>
                    <a:pt x="334" y="1"/>
                    <a:pt x="324" y="2"/>
                  </a:cubicBezTo>
                  <a:cubicBezTo>
                    <a:pt x="1" y="83"/>
                    <a:pt x="157" y="1015"/>
                    <a:pt x="405" y="1015"/>
                  </a:cubicBezTo>
                  <a:cubicBezTo>
                    <a:pt x="464" y="1015"/>
                    <a:pt x="528" y="963"/>
                    <a:pt x="591" y="836"/>
                  </a:cubicBezTo>
                  <a:cubicBezTo>
                    <a:pt x="657" y="738"/>
                    <a:pt x="754"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0"/>
            <p:cNvSpPr/>
            <p:nvPr/>
          </p:nvSpPr>
          <p:spPr>
            <a:xfrm>
              <a:off x="5500150" y="620850"/>
              <a:ext cx="18075" cy="25325"/>
            </a:xfrm>
            <a:custGeom>
              <a:avLst/>
              <a:gdLst/>
              <a:ahLst/>
              <a:cxnLst/>
              <a:rect l="l" t="t" r="r" b="b"/>
              <a:pathLst>
                <a:path w="723" h="1013" extrusionOk="0">
                  <a:moveTo>
                    <a:pt x="351" y="1"/>
                  </a:moveTo>
                  <a:cubicBezTo>
                    <a:pt x="343" y="1"/>
                    <a:pt x="334" y="1"/>
                    <a:pt x="325" y="2"/>
                  </a:cubicBezTo>
                  <a:cubicBezTo>
                    <a:pt x="0" y="56"/>
                    <a:pt x="159" y="1012"/>
                    <a:pt x="391" y="1012"/>
                  </a:cubicBezTo>
                  <a:cubicBezTo>
                    <a:pt x="445" y="1012"/>
                    <a:pt x="502" y="961"/>
                    <a:pt x="559" y="836"/>
                  </a:cubicBezTo>
                  <a:cubicBezTo>
                    <a:pt x="657" y="705"/>
                    <a:pt x="723"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0"/>
            <p:cNvSpPr/>
            <p:nvPr/>
          </p:nvSpPr>
          <p:spPr>
            <a:xfrm>
              <a:off x="5294025" y="848575"/>
              <a:ext cx="27925" cy="15700"/>
            </a:xfrm>
            <a:custGeom>
              <a:avLst/>
              <a:gdLst/>
              <a:ahLst/>
              <a:cxnLst/>
              <a:rect l="l" t="t" r="r" b="b"/>
              <a:pathLst>
                <a:path w="1117" h="628" extrusionOk="0">
                  <a:moveTo>
                    <a:pt x="477" y="1"/>
                  </a:moveTo>
                  <a:cubicBezTo>
                    <a:pt x="394" y="1"/>
                    <a:pt x="310" y="29"/>
                    <a:pt x="231" y="100"/>
                  </a:cubicBezTo>
                  <a:cubicBezTo>
                    <a:pt x="0" y="307"/>
                    <a:pt x="569" y="627"/>
                    <a:pt x="885" y="627"/>
                  </a:cubicBezTo>
                  <a:cubicBezTo>
                    <a:pt x="1026" y="627"/>
                    <a:pt x="1116" y="564"/>
                    <a:pt x="1065" y="400"/>
                  </a:cubicBezTo>
                  <a:cubicBezTo>
                    <a:pt x="1014" y="298"/>
                    <a:pt x="748" y="1"/>
                    <a:pt x="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5256400" y="892200"/>
              <a:ext cx="52150" cy="30050"/>
            </a:xfrm>
            <a:custGeom>
              <a:avLst/>
              <a:gdLst/>
              <a:ahLst/>
              <a:cxnLst/>
              <a:rect l="l" t="t" r="r" b="b"/>
              <a:pathLst>
                <a:path w="2086" h="1202" extrusionOk="0">
                  <a:moveTo>
                    <a:pt x="883" y="0"/>
                  </a:moveTo>
                  <a:cubicBezTo>
                    <a:pt x="725" y="0"/>
                    <a:pt x="571" y="54"/>
                    <a:pt x="435" y="189"/>
                  </a:cubicBezTo>
                  <a:cubicBezTo>
                    <a:pt x="1" y="578"/>
                    <a:pt x="1054" y="1201"/>
                    <a:pt x="1643" y="1201"/>
                  </a:cubicBezTo>
                  <a:cubicBezTo>
                    <a:pt x="1913" y="1201"/>
                    <a:pt x="2085" y="1069"/>
                    <a:pt x="1970" y="723"/>
                  </a:cubicBezTo>
                  <a:cubicBezTo>
                    <a:pt x="1919" y="545"/>
                    <a:pt x="1385"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5242050" y="952875"/>
              <a:ext cx="35250" cy="20300"/>
            </a:xfrm>
            <a:custGeom>
              <a:avLst/>
              <a:gdLst/>
              <a:ahLst/>
              <a:cxnLst/>
              <a:rect l="l" t="t" r="r" b="b"/>
              <a:pathLst>
                <a:path w="1410" h="812" extrusionOk="0">
                  <a:moveTo>
                    <a:pt x="914" y="1"/>
                  </a:moveTo>
                  <a:cubicBezTo>
                    <a:pt x="753" y="1"/>
                    <a:pt x="559" y="70"/>
                    <a:pt x="342" y="264"/>
                  </a:cubicBezTo>
                  <a:cubicBezTo>
                    <a:pt x="1" y="586"/>
                    <a:pt x="392" y="811"/>
                    <a:pt x="793" y="811"/>
                  </a:cubicBezTo>
                  <a:cubicBezTo>
                    <a:pt x="1098" y="811"/>
                    <a:pt x="1409" y="681"/>
                    <a:pt x="1409" y="364"/>
                  </a:cubicBezTo>
                  <a:cubicBezTo>
                    <a:pt x="1409" y="254"/>
                    <a:pt x="1222"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5363825" y="701875"/>
              <a:ext cx="30225" cy="33200"/>
            </a:xfrm>
            <a:custGeom>
              <a:avLst/>
              <a:gdLst/>
              <a:ahLst/>
              <a:cxnLst/>
              <a:rect l="l" t="t" r="r" b="b"/>
              <a:pathLst>
                <a:path w="1209" h="1328" extrusionOk="0">
                  <a:moveTo>
                    <a:pt x="519" y="1"/>
                  </a:moveTo>
                  <a:cubicBezTo>
                    <a:pt x="462" y="1"/>
                    <a:pt x="402" y="20"/>
                    <a:pt x="341" y="63"/>
                  </a:cubicBezTo>
                  <a:cubicBezTo>
                    <a:pt x="0" y="331"/>
                    <a:pt x="566" y="1327"/>
                    <a:pt x="935" y="1327"/>
                  </a:cubicBezTo>
                  <a:cubicBezTo>
                    <a:pt x="1064" y="1327"/>
                    <a:pt x="1170" y="1205"/>
                    <a:pt x="1203" y="886"/>
                  </a:cubicBezTo>
                  <a:lnTo>
                    <a:pt x="1203" y="886"/>
                  </a:lnTo>
                  <a:cubicBezTo>
                    <a:pt x="1206" y="891"/>
                    <a:pt x="1207" y="895"/>
                    <a:pt x="1208" y="897"/>
                  </a:cubicBezTo>
                  <a:lnTo>
                    <a:pt x="1208" y="831"/>
                  </a:lnTo>
                  <a:cubicBezTo>
                    <a:pt x="1207" y="850"/>
                    <a:pt x="1205" y="868"/>
                    <a:pt x="1203" y="886"/>
                  </a:cubicBezTo>
                  <a:lnTo>
                    <a:pt x="1203" y="886"/>
                  </a:lnTo>
                  <a:cubicBezTo>
                    <a:pt x="1156" y="770"/>
                    <a:pt x="883"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5338275" y="754475"/>
              <a:ext cx="26575" cy="23225"/>
            </a:xfrm>
            <a:custGeom>
              <a:avLst/>
              <a:gdLst/>
              <a:ahLst/>
              <a:cxnLst/>
              <a:rect l="l" t="t" r="r" b="b"/>
              <a:pathLst>
                <a:path w="1063" h="929" extrusionOk="0">
                  <a:moveTo>
                    <a:pt x="538" y="0"/>
                  </a:moveTo>
                  <a:cubicBezTo>
                    <a:pt x="473" y="0"/>
                    <a:pt x="404" y="18"/>
                    <a:pt x="329" y="61"/>
                  </a:cubicBezTo>
                  <a:cubicBezTo>
                    <a:pt x="1" y="272"/>
                    <a:pt x="480" y="928"/>
                    <a:pt x="806" y="928"/>
                  </a:cubicBezTo>
                  <a:cubicBezTo>
                    <a:pt x="943" y="928"/>
                    <a:pt x="1053" y="811"/>
                    <a:pt x="1063" y="494"/>
                  </a:cubicBezTo>
                  <a:cubicBezTo>
                    <a:pt x="1063" y="494"/>
                    <a:pt x="875" y="0"/>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5354825" y="1087025"/>
              <a:ext cx="187650" cy="109300"/>
            </a:xfrm>
            <a:custGeom>
              <a:avLst/>
              <a:gdLst/>
              <a:ahLst/>
              <a:cxnLst/>
              <a:rect l="l" t="t" r="r" b="b"/>
              <a:pathLst>
                <a:path w="7506" h="4372" extrusionOk="0">
                  <a:moveTo>
                    <a:pt x="1888" y="0"/>
                  </a:moveTo>
                  <a:cubicBezTo>
                    <a:pt x="765" y="0"/>
                    <a:pt x="1" y="535"/>
                    <a:pt x="1" y="535"/>
                  </a:cubicBezTo>
                  <a:cubicBezTo>
                    <a:pt x="1" y="535"/>
                    <a:pt x="422" y="1379"/>
                    <a:pt x="539" y="1379"/>
                  </a:cubicBezTo>
                  <a:cubicBezTo>
                    <a:pt x="554" y="1379"/>
                    <a:pt x="564" y="1366"/>
                    <a:pt x="568" y="1336"/>
                  </a:cubicBezTo>
                  <a:cubicBezTo>
                    <a:pt x="685" y="1071"/>
                    <a:pt x="1477" y="573"/>
                    <a:pt x="2623" y="573"/>
                  </a:cubicBezTo>
                  <a:cubicBezTo>
                    <a:pt x="2777" y="573"/>
                    <a:pt x="2937" y="582"/>
                    <a:pt x="3103" y="602"/>
                  </a:cubicBezTo>
                  <a:cubicBezTo>
                    <a:pt x="4537" y="769"/>
                    <a:pt x="7506" y="4371"/>
                    <a:pt x="7506" y="4371"/>
                  </a:cubicBezTo>
                  <a:lnTo>
                    <a:pt x="7406" y="3671"/>
                  </a:lnTo>
                  <a:cubicBezTo>
                    <a:pt x="7406" y="3671"/>
                    <a:pt x="4871" y="769"/>
                    <a:pt x="3069" y="202"/>
                  </a:cubicBezTo>
                  <a:cubicBezTo>
                    <a:pt x="2648" y="56"/>
                    <a:pt x="2249" y="0"/>
                    <a:pt x="1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5496950" y="1162100"/>
              <a:ext cx="105575" cy="151075"/>
            </a:xfrm>
            <a:custGeom>
              <a:avLst/>
              <a:gdLst/>
              <a:ahLst/>
              <a:cxnLst/>
              <a:rect l="l" t="t" r="r" b="b"/>
              <a:pathLst>
                <a:path w="4223" h="6043" extrusionOk="0">
                  <a:moveTo>
                    <a:pt x="4223" y="1"/>
                  </a:moveTo>
                  <a:lnTo>
                    <a:pt x="4223" y="1"/>
                  </a:lnTo>
                  <a:cubicBezTo>
                    <a:pt x="4223" y="1"/>
                    <a:pt x="3489" y="401"/>
                    <a:pt x="2988" y="2436"/>
                  </a:cubicBezTo>
                  <a:cubicBezTo>
                    <a:pt x="2496" y="4470"/>
                    <a:pt x="261" y="5956"/>
                    <a:pt x="30" y="6036"/>
                  </a:cubicBezTo>
                  <a:lnTo>
                    <a:pt x="30" y="6036"/>
                  </a:lnTo>
                  <a:cubicBezTo>
                    <a:pt x="186" y="6001"/>
                    <a:pt x="949" y="5836"/>
                    <a:pt x="1554" y="5672"/>
                  </a:cubicBezTo>
                  <a:cubicBezTo>
                    <a:pt x="2321" y="5438"/>
                    <a:pt x="2521" y="4938"/>
                    <a:pt x="2521" y="4938"/>
                  </a:cubicBezTo>
                  <a:cubicBezTo>
                    <a:pt x="2521" y="4938"/>
                    <a:pt x="2221" y="4938"/>
                    <a:pt x="2722" y="4404"/>
                  </a:cubicBezTo>
                  <a:cubicBezTo>
                    <a:pt x="3222" y="3937"/>
                    <a:pt x="3355" y="2769"/>
                    <a:pt x="3689" y="1936"/>
                  </a:cubicBezTo>
                  <a:cubicBezTo>
                    <a:pt x="4023" y="1102"/>
                    <a:pt x="4156" y="601"/>
                    <a:pt x="4156" y="601"/>
                  </a:cubicBezTo>
                  <a:lnTo>
                    <a:pt x="4223" y="1"/>
                  </a:lnTo>
                  <a:close/>
                  <a:moveTo>
                    <a:pt x="30" y="6036"/>
                  </a:moveTo>
                  <a:cubicBezTo>
                    <a:pt x="10" y="6040"/>
                    <a:pt x="0" y="6042"/>
                    <a:pt x="1" y="6042"/>
                  </a:cubicBezTo>
                  <a:cubicBezTo>
                    <a:pt x="1" y="6042"/>
                    <a:pt x="7" y="6041"/>
                    <a:pt x="20" y="6038"/>
                  </a:cubicBezTo>
                  <a:cubicBezTo>
                    <a:pt x="22" y="6038"/>
                    <a:pt x="26" y="6037"/>
                    <a:pt x="30" y="6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5301450" y="1072250"/>
              <a:ext cx="236875" cy="224975"/>
            </a:xfrm>
            <a:custGeom>
              <a:avLst/>
              <a:gdLst/>
              <a:ahLst/>
              <a:cxnLst/>
              <a:rect l="l" t="t" r="r" b="b"/>
              <a:pathLst>
                <a:path w="9475" h="8999" extrusionOk="0">
                  <a:moveTo>
                    <a:pt x="599" y="1"/>
                  </a:moveTo>
                  <a:cubicBezTo>
                    <a:pt x="90" y="1"/>
                    <a:pt x="1" y="593"/>
                    <a:pt x="1" y="593"/>
                  </a:cubicBezTo>
                  <a:cubicBezTo>
                    <a:pt x="1" y="593"/>
                    <a:pt x="7873" y="5263"/>
                    <a:pt x="9274" y="8999"/>
                  </a:cubicBezTo>
                  <a:lnTo>
                    <a:pt x="9474" y="8632"/>
                  </a:lnTo>
                  <a:cubicBezTo>
                    <a:pt x="9474" y="8632"/>
                    <a:pt x="6672" y="4262"/>
                    <a:pt x="1335" y="292"/>
                  </a:cubicBezTo>
                  <a:cubicBezTo>
                    <a:pt x="1024" y="79"/>
                    <a:pt x="78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5250975" y="1274825"/>
              <a:ext cx="71350" cy="25100"/>
            </a:xfrm>
            <a:custGeom>
              <a:avLst/>
              <a:gdLst/>
              <a:ahLst/>
              <a:cxnLst/>
              <a:rect l="l" t="t" r="r" b="b"/>
              <a:pathLst>
                <a:path w="2854" h="1004" extrusionOk="0">
                  <a:moveTo>
                    <a:pt x="898" y="1"/>
                  </a:moveTo>
                  <a:cubicBezTo>
                    <a:pt x="528" y="1"/>
                    <a:pt x="221" y="65"/>
                    <a:pt x="152" y="262"/>
                  </a:cubicBezTo>
                  <a:cubicBezTo>
                    <a:pt x="1" y="689"/>
                    <a:pt x="949" y="1003"/>
                    <a:pt x="1683" y="1003"/>
                  </a:cubicBezTo>
                  <a:cubicBezTo>
                    <a:pt x="1922" y="1003"/>
                    <a:pt x="2139" y="970"/>
                    <a:pt x="2287" y="896"/>
                  </a:cubicBezTo>
                  <a:cubicBezTo>
                    <a:pt x="2854" y="529"/>
                    <a:pt x="2520" y="229"/>
                    <a:pt x="2520" y="229"/>
                  </a:cubicBezTo>
                  <a:cubicBezTo>
                    <a:pt x="2520" y="229"/>
                    <a:pt x="15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5320625" y="1167950"/>
              <a:ext cx="65100" cy="51850"/>
            </a:xfrm>
            <a:custGeom>
              <a:avLst/>
              <a:gdLst/>
              <a:ahLst/>
              <a:cxnLst/>
              <a:rect l="l" t="t" r="r" b="b"/>
              <a:pathLst>
                <a:path w="2604" h="2074" extrusionOk="0">
                  <a:moveTo>
                    <a:pt x="535" y="0"/>
                  </a:moveTo>
                  <a:cubicBezTo>
                    <a:pt x="535" y="0"/>
                    <a:pt x="1" y="301"/>
                    <a:pt x="535" y="1201"/>
                  </a:cubicBezTo>
                  <a:cubicBezTo>
                    <a:pt x="889" y="1799"/>
                    <a:pt x="1713" y="2073"/>
                    <a:pt x="2199" y="2073"/>
                  </a:cubicBezTo>
                  <a:cubicBezTo>
                    <a:pt x="2444" y="2073"/>
                    <a:pt x="2603" y="2003"/>
                    <a:pt x="2569" y="1868"/>
                  </a:cubicBezTo>
                  <a:cubicBezTo>
                    <a:pt x="2436" y="1468"/>
                    <a:pt x="768" y="100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5247375" y="1121175"/>
              <a:ext cx="59100" cy="38675"/>
            </a:xfrm>
            <a:custGeom>
              <a:avLst/>
              <a:gdLst/>
              <a:ahLst/>
              <a:cxnLst/>
              <a:rect l="l" t="t" r="r" b="b"/>
              <a:pathLst>
                <a:path w="2364" h="1547" extrusionOk="0">
                  <a:moveTo>
                    <a:pt x="1085" y="1"/>
                  </a:moveTo>
                  <a:cubicBezTo>
                    <a:pt x="996" y="1"/>
                    <a:pt x="899" y="12"/>
                    <a:pt x="796" y="37"/>
                  </a:cubicBezTo>
                  <a:cubicBezTo>
                    <a:pt x="1" y="291"/>
                    <a:pt x="540" y="1547"/>
                    <a:pt x="881" y="1547"/>
                  </a:cubicBezTo>
                  <a:cubicBezTo>
                    <a:pt x="898" y="1547"/>
                    <a:pt x="914" y="1544"/>
                    <a:pt x="930" y="1538"/>
                  </a:cubicBezTo>
                  <a:cubicBezTo>
                    <a:pt x="1263" y="1404"/>
                    <a:pt x="2364" y="904"/>
                    <a:pt x="2097" y="637"/>
                  </a:cubicBezTo>
                  <a:cubicBezTo>
                    <a:pt x="2009" y="549"/>
                    <a:pt x="1717"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5149800" y="1150575"/>
              <a:ext cx="55775" cy="36600"/>
            </a:xfrm>
            <a:custGeom>
              <a:avLst/>
              <a:gdLst/>
              <a:ahLst/>
              <a:cxnLst/>
              <a:rect l="l" t="t" r="r" b="b"/>
              <a:pathLst>
                <a:path w="2231" h="1464" extrusionOk="0">
                  <a:moveTo>
                    <a:pt x="525" y="1"/>
                  </a:moveTo>
                  <a:cubicBezTo>
                    <a:pt x="408" y="1"/>
                    <a:pt x="315" y="37"/>
                    <a:pt x="263" y="128"/>
                  </a:cubicBezTo>
                  <a:cubicBezTo>
                    <a:pt x="1" y="619"/>
                    <a:pt x="413" y="1463"/>
                    <a:pt x="807" y="1463"/>
                  </a:cubicBezTo>
                  <a:cubicBezTo>
                    <a:pt x="815" y="1463"/>
                    <a:pt x="822" y="1463"/>
                    <a:pt x="830" y="1463"/>
                  </a:cubicBezTo>
                  <a:cubicBezTo>
                    <a:pt x="1197" y="1362"/>
                    <a:pt x="2231" y="829"/>
                    <a:pt x="1897" y="629"/>
                  </a:cubicBezTo>
                  <a:cubicBezTo>
                    <a:pt x="1897" y="629"/>
                    <a:pt x="1010"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5096300" y="1214625"/>
              <a:ext cx="55375" cy="32925"/>
            </a:xfrm>
            <a:custGeom>
              <a:avLst/>
              <a:gdLst/>
              <a:ahLst/>
              <a:cxnLst/>
              <a:rect l="l" t="t" r="r" b="b"/>
              <a:pathLst>
                <a:path w="2215" h="1317" extrusionOk="0">
                  <a:moveTo>
                    <a:pt x="1916" y="1"/>
                  </a:moveTo>
                  <a:cubicBezTo>
                    <a:pt x="1912" y="1"/>
                    <a:pt x="1907" y="1"/>
                    <a:pt x="1902" y="1"/>
                  </a:cubicBezTo>
                  <a:cubicBezTo>
                    <a:pt x="1902" y="1"/>
                    <a:pt x="1" y="268"/>
                    <a:pt x="68" y="635"/>
                  </a:cubicBezTo>
                  <a:cubicBezTo>
                    <a:pt x="151" y="941"/>
                    <a:pt x="861" y="1317"/>
                    <a:pt x="1172" y="1317"/>
                  </a:cubicBezTo>
                  <a:cubicBezTo>
                    <a:pt x="1234" y="1317"/>
                    <a:pt x="1280" y="1302"/>
                    <a:pt x="1302" y="1269"/>
                  </a:cubicBezTo>
                  <a:cubicBezTo>
                    <a:pt x="1499" y="1072"/>
                    <a:pt x="2214"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5092975" y="1287850"/>
              <a:ext cx="40650" cy="28850"/>
            </a:xfrm>
            <a:custGeom>
              <a:avLst/>
              <a:gdLst/>
              <a:ahLst/>
              <a:cxnLst/>
              <a:rect l="l" t="t" r="r" b="b"/>
              <a:pathLst>
                <a:path w="1626" h="1154" extrusionOk="0">
                  <a:moveTo>
                    <a:pt x="1306" y="0"/>
                  </a:moveTo>
                  <a:cubicBezTo>
                    <a:pt x="1294" y="0"/>
                    <a:pt x="1281" y="3"/>
                    <a:pt x="1268" y="8"/>
                  </a:cubicBezTo>
                  <a:cubicBezTo>
                    <a:pt x="1268" y="8"/>
                    <a:pt x="0" y="375"/>
                    <a:pt x="34" y="675"/>
                  </a:cubicBezTo>
                  <a:cubicBezTo>
                    <a:pt x="85" y="904"/>
                    <a:pt x="741" y="1154"/>
                    <a:pt x="1151" y="1154"/>
                  </a:cubicBezTo>
                  <a:cubicBezTo>
                    <a:pt x="1277" y="1154"/>
                    <a:pt x="1380" y="1130"/>
                    <a:pt x="1435" y="1075"/>
                  </a:cubicBezTo>
                  <a:cubicBezTo>
                    <a:pt x="1625" y="885"/>
                    <a:pt x="1544"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5143000" y="1343525"/>
              <a:ext cx="37400" cy="26975"/>
            </a:xfrm>
            <a:custGeom>
              <a:avLst/>
              <a:gdLst/>
              <a:ahLst/>
              <a:cxnLst/>
              <a:rect l="l" t="t" r="r" b="b"/>
              <a:pathLst>
                <a:path w="1496" h="1079" extrusionOk="0">
                  <a:moveTo>
                    <a:pt x="1215" y="0"/>
                  </a:moveTo>
                  <a:cubicBezTo>
                    <a:pt x="1182" y="0"/>
                    <a:pt x="1144" y="5"/>
                    <a:pt x="1102" y="16"/>
                  </a:cubicBezTo>
                  <a:cubicBezTo>
                    <a:pt x="1102" y="16"/>
                    <a:pt x="1" y="883"/>
                    <a:pt x="134" y="1016"/>
                  </a:cubicBezTo>
                  <a:cubicBezTo>
                    <a:pt x="175" y="1057"/>
                    <a:pt x="316" y="1079"/>
                    <a:pt x="493" y="1079"/>
                  </a:cubicBezTo>
                  <a:cubicBezTo>
                    <a:pt x="899" y="1079"/>
                    <a:pt x="1492" y="962"/>
                    <a:pt x="1469" y="683"/>
                  </a:cubicBezTo>
                  <a:cubicBezTo>
                    <a:pt x="1469" y="355"/>
                    <a:pt x="1495"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5193050" y="1374750"/>
              <a:ext cx="44600" cy="21450"/>
            </a:xfrm>
            <a:custGeom>
              <a:avLst/>
              <a:gdLst/>
              <a:ahLst/>
              <a:cxnLst/>
              <a:rect l="l" t="t" r="r" b="b"/>
              <a:pathLst>
                <a:path w="1784" h="858" extrusionOk="0">
                  <a:moveTo>
                    <a:pt x="1101" y="1"/>
                  </a:moveTo>
                  <a:cubicBezTo>
                    <a:pt x="1101" y="1"/>
                    <a:pt x="0" y="735"/>
                    <a:pt x="301" y="835"/>
                  </a:cubicBezTo>
                  <a:cubicBezTo>
                    <a:pt x="364" y="849"/>
                    <a:pt x="470" y="857"/>
                    <a:pt x="595" y="857"/>
                  </a:cubicBezTo>
                  <a:cubicBezTo>
                    <a:pt x="1061" y="857"/>
                    <a:pt x="1784" y="743"/>
                    <a:pt x="1468" y="401"/>
                  </a:cubicBezTo>
                  <a:lnTo>
                    <a:pt x="1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5564975" y="1059525"/>
              <a:ext cx="27550" cy="182675"/>
            </a:xfrm>
            <a:custGeom>
              <a:avLst/>
              <a:gdLst/>
              <a:ahLst/>
              <a:cxnLst/>
              <a:rect l="l" t="t" r="r" b="b"/>
              <a:pathLst>
                <a:path w="1102" h="7307" extrusionOk="0">
                  <a:moveTo>
                    <a:pt x="501" y="1"/>
                  </a:moveTo>
                  <a:cubicBezTo>
                    <a:pt x="501" y="1"/>
                    <a:pt x="968" y="4304"/>
                    <a:pt x="1" y="7306"/>
                  </a:cubicBezTo>
                  <a:lnTo>
                    <a:pt x="601" y="6606"/>
                  </a:lnTo>
                  <a:cubicBezTo>
                    <a:pt x="601" y="6606"/>
                    <a:pt x="1101" y="3070"/>
                    <a:pt x="734"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5722600" y="957100"/>
              <a:ext cx="90925" cy="165825"/>
            </a:xfrm>
            <a:custGeom>
              <a:avLst/>
              <a:gdLst/>
              <a:ahLst/>
              <a:cxnLst/>
              <a:rect l="l" t="t" r="r" b="b"/>
              <a:pathLst>
                <a:path w="3637" h="6633" extrusionOk="0">
                  <a:moveTo>
                    <a:pt x="1662" y="147"/>
                  </a:moveTo>
                  <a:cubicBezTo>
                    <a:pt x="1849" y="147"/>
                    <a:pt x="2018" y="278"/>
                    <a:pt x="2168" y="429"/>
                  </a:cubicBezTo>
                  <a:lnTo>
                    <a:pt x="2202" y="462"/>
                  </a:lnTo>
                  <a:cubicBezTo>
                    <a:pt x="2435" y="762"/>
                    <a:pt x="2535" y="1129"/>
                    <a:pt x="2635" y="1363"/>
                  </a:cubicBezTo>
                  <a:lnTo>
                    <a:pt x="2635" y="1396"/>
                  </a:lnTo>
                  <a:lnTo>
                    <a:pt x="2702" y="1396"/>
                  </a:lnTo>
                  <a:cubicBezTo>
                    <a:pt x="2902" y="1396"/>
                    <a:pt x="3069" y="1429"/>
                    <a:pt x="3169" y="1596"/>
                  </a:cubicBezTo>
                  <a:cubicBezTo>
                    <a:pt x="3169" y="1596"/>
                    <a:pt x="3169" y="1629"/>
                    <a:pt x="3202" y="1629"/>
                  </a:cubicBezTo>
                  <a:cubicBezTo>
                    <a:pt x="3269" y="1663"/>
                    <a:pt x="3269" y="1763"/>
                    <a:pt x="3302" y="1830"/>
                  </a:cubicBezTo>
                  <a:cubicBezTo>
                    <a:pt x="3369" y="2130"/>
                    <a:pt x="3302" y="2563"/>
                    <a:pt x="3169" y="2997"/>
                  </a:cubicBezTo>
                  <a:cubicBezTo>
                    <a:pt x="3169" y="3064"/>
                    <a:pt x="3136" y="3130"/>
                    <a:pt x="3136" y="3164"/>
                  </a:cubicBezTo>
                  <a:cubicBezTo>
                    <a:pt x="3036" y="3397"/>
                    <a:pt x="2969" y="3631"/>
                    <a:pt x="2869" y="3898"/>
                  </a:cubicBezTo>
                  <a:cubicBezTo>
                    <a:pt x="3102" y="3231"/>
                    <a:pt x="3002" y="2964"/>
                    <a:pt x="2869" y="2897"/>
                  </a:cubicBezTo>
                  <a:cubicBezTo>
                    <a:pt x="2819" y="2830"/>
                    <a:pt x="2735" y="2805"/>
                    <a:pt x="2652" y="2805"/>
                  </a:cubicBezTo>
                  <a:cubicBezTo>
                    <a:pt x="2569" y="2805"/>
                    <a:pt x="2485" y="2830"/>
                    <a:pt x="2435" y="2864"/>
                  </a:cubicBezTo>
                  <a:lnTo>
                    <a:pt x="2302" y="2864"/>
                  </a:lnTo>
                  <a:cubicBezTo>
                    <a:pt x="2002" y="2864"/>
                    <a:pt x="1868" y="2297"/>
                    <a:pt x="1701" y="1729"/>
                  </a:cubicBezTo>
                  <a:cubicBezTo>
                    <a:pt x="1668" y="1529"/>
                    <a:pt x="1535" y="1396"/>
                    <a:pt x="1301" y="1396"/>
                  </a:cubicBezTo>
                  <a:cubicBezTo>
                    <a:pt x="1276" y="1393"/>
                    <a:pt x="1251" y="1392"/>
                    <a:pt x="1225" y="1392"/>
                  </a:cubicBezTo>
                  <a:cubicBezTo>
                    <a:pt x="913" y="1392"/>
                    <a:pt x="578" y="1573"/>
                    <a:pt x="300" y="1696"/>
                  </a:cubicBezTo>
                  <a:lnTo>
                    <a:pt x="667" y="529"/>
                  </a:lnTo>
                  <a:lnTo>
                    <a:pt x="1468" y="195"/>
                  </a:lnTo>
                  <a:cubicBezTo>
                    <a:pt x="1535" y="162"/>
                    <a:pt x="1599" y="147"/>
                    <a:pt x="1662" y="147"/>
                  </a:cubicBezTo>
                  <a:close/>
                  <a:moveTo>
                    <a:pt x="1837" y="1"/>
                  </a:moveTo>
                  <a:cubicBezTo>
                    <a:pt x="1741" y="1"/>
                    <a:pt x="1639" y="20"/>
                    <a:pt x="1535" y="62"/>
                  </a:cubicBezTo>
                  <a:lnTo>
                    <a:pt x="834" y="362"/>
                  </a:lnTo>
                  <a:lnTo>
                    <a:pt x="601" y="429"/>
                  </a:lnTo>
                  <a:lnTo>
                    <a:pt x="534" y="529"/>
                  </a:lnTo>
                  <a:lnTo>
                    <a:pt x="134" y="1729"/>
                  </a:lnTo>
                  <a:lnTo>
                    <a:pt x="0" y="2096"/>
                  </a:lnTo>
                  <a:lnTo>
                    <a:pt x="267" y="1930"/>
                  </a:lnTo>
                  <a:cubicBezTo>
                    <a:pt x="267" y="1930"/>
                    <a:pt x="867" y="1563"/>
                    <a:pt x="1234" y="1563"/>
                  </a:cubicBezTo>
                  <a:cubicBezTo>
                    <a:pt x="1401" y="1563"/>
                    <a:pt x="1501" y="1629"/>
                    <a:pt x="1535" y="1796"/>
                  </a:cubicBezTo>
                  <a:cubicBezTo>
                    <a:pt x="1701" y="2597"/>
                    <a:pt x="1835" y="3030"/>
                    <a:pt x="2235" y="3030"/>
                  </a:cubicBezTo>
                  <a:cubicBezTo>
                    <a:pt x="2302" y="3030"/>
                    <a:pt x="2368" y="3030"/>
                    <a:pt x="2402" y="2964"/>
                  </a:cubicBezTo>
                  <a:cubicBezTo>
                    <a:pt x="2469" y="2947"/>
                    <a:pt x="2527" y="2939"/>
                    <a:pt x="2577" y="2939"/>
                  </a:cubicBezTo>
                  <a:cubicBezTo>
                    <a:pt x="2627" y="2939"/>
                    <a:pt x="2669" y="2947"/>
                    <a:pt x="2702" y="2964"/>
                  </a:cubicBezTo>
                  <a:cubicBezTo>
                    <a:pt x="2902" y="3197"/>
                    <a:pt x="2068" y="5032"/>
                    <a:pt x="1401" y="6633"/>
                  </a:cubicBezTo>
                  <a:lnTo>
                    <a:pt x="1835" y="6433"/>
                  </a:lnTo>
                  <a:lnTo>
                    <a:pt x="2235" y="5699"/>
                  </a:lnTo>
                  <a:cubicBezTo>
                    <a:pt x="2239" y="5708"/>
                    <a:pt x="2244" y="5712"/>
                    <a:pt x="2250" y="5712"/>
                  </a:cubicBezTo>
                  <a:cubicBezTo>
                    <a:pt x="2288" y="5712"/>
                    <a:pt x="2357" y="5526"/>
                    <a:pt x="2502" y="5265"/>
                  </a:cubicBezTo>
                  <a:cubicBezTo>
                    <a:pt x="2802" y="4732"/>
                    <a:pt x="3169" y="3831"/>
                    <a:pt x="3436" y="3097"/>
                  </a:cubicBezTo>
                  <a:cubicBezTo>
                    <a:pt x="3469" y="2930"/>
                    <a:pt x="3503" y="2797"/>
                    <a:pt x="3536" y="2630"/>
                  </a:cubicBezTo>
                  <a:cubicBezTo>
                    <a:pt x="3636" y="2230"/>
                    <a:pt x="3636" y="1830"/>
                    <a:pt x="3503" y="1596"/>
                  </a:cubicBezTo>
                  <a:lnTo>
                    <a:pt x="3503" y="1563"/>
                  </a:lnTo>
                  <a:lnTo>
                    <a:pt x="3369" y="1429"/>
                  </a:lnTo>
                  <a:cubicBezTo>
                    <a:pt x="3269" y="1363"/>
                    <a:pt x="3136" y="1296"/>
                    <a:pt x="2969" y="1262"/>
                  </a:cubicBezTo>
                  <a:cubicBezTo>
                    <a:pt x="2902" y="1096"/>
                    <a:pt x="2802" y="662"/>
                    <a:pt x="2535" y="395"/>
                  </a:cubicBezTo>
                  <a:cubicBezTo>
                    <a:pt x="2502" y="295"/>
                    <a:pt x="2469" y="262"/>
                    <a:pt x="2368" y="228"/>
                  </a:cubicBezTo>
                  <a:cubicBezTo>
                    <a:pt x="2231" y="91"/>
                    <a:pt x="204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2139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2716" name="Google Shape;2716;p43"/>
          <p:cNvSpPr txBox="1">
            <a:spLocks noGrp="1"/>
          </p:cNvSpPr>
          <p:nvPr>
            <p:ph type="title"/>
          </p:nvPr>
        </p:nvSpPr>
        <p:spPr>
          <a:xfrm>
            <a:off x="1808250" y="1314300"/>
            <a:ext cx="5527500" cy="25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err="1"/>
              <a:t>Terima</a:t>
            </a:r>
            <a:br>
              <a:rPr lang="en-US" sz="8000" dirty="0"/>
            </a:br>
            <a:r>
              <a:rPr lang="en-US" sz="8000" dirty="0" err="1"/>
              <a:t>Kasih</a:t>
            </a:r>
            <a:endParaRPr sz="8000" dirty="0"/>
          </a:p>
        </p:txBody>
      </p:sp>
      <p:grpSp>
        <p:nvGrpSpPr>
          <p:cNvPr id="2717" name="Google Shape;2717;p43"/>
          <p:cNvGrpSpPr/>
          <p:nvPr/>
        </p:nvGrpSpPr>
        <p:grpSpPr>
          <a:xfrm rot="-2700000" flipH="1">
            <a:off x="6359098" y="3085858"/>
            <a:ext cx="1710409" cy="1128989"/>
            <a:chOff x="-1672325" y="2744238"/>
            <a:chExt cx="1710425" cy="1129000"/>
          </a:xfrm>
        </p:grpSpPr>
        <p:sp>
          <p:nvSpPr>
            <p:cNvPr id="2718" name="Google Shape;2718;p43"/>
            <p:cNvSpPr/>
            <p:nvPr/>
          </p:nvSpPr>
          <p:spPr>
            <a:xfrm>
              <a:off x="-793500" y="3163288"/>
              <a:ext cx="131200" cy="309000"/>
            </a:xfrm>
            <a:custGeom>
              <a:avLst/>
              <a:gdLst/>
              <a:ahLst/>
              <a:cxnLst/>
              <a:rect l="l" t="t" r="r" b="b"/>
              <a:pathLst>
                <a:path w="5248" h="12360" extrusionOk="0">
                  <a:moveTo>
                    <a:pt x="835" y="0"/>
                  </a:moveTo>
                  <a:cubicBezTo>
                    <a:pt x="784" y="0"/>
                    <a:pt x="741" y="36"/>
                    <a:pt x="707" y="112"/>
                  </a:cubicBezTo>
                  <a:cubicBezTo>
                    <a:pt x="707" y="112"/>
                    <a:pt x="698" y="111"/>
                    <a:pt x="683" y="111"/>
                  </a:cubicBezTo>
                  <a:cubicBezTo>
                    <a:pt x="558" y="111"/>
                    <a:pt x="0" y="191"/>
                    <a:pt x="506" y="1680"/>
                  </a:cubicBezTo>
                  <a:cubicBezTo>
                    <a:pt x="1033" y="3324"/>
                    <a:pt x="4023" y="12360"/>
                    <a:pt x="4682" y="12360"/>
                  </a:cubicBezTo>
                  <a:cubicBezTo>
                    <a:pt x="4692" y="12360"/>
                    <a:pt x="4701" y="12358"/>
                    <a:pt x="4709" y="12354"/>
                  </a:cubicBezTo>
                  <a:cubicBezTo>
                    <a:pt x="5247" y="12133"/>
                    <a:pt x="1765"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3"/>
            <p:cNvSpPr/>
            <p:nvPr/>
          </p:nvSpPr>
          <p:spPr>
            <a:xfrm>
              <a:off x="-800025" y="3151438"/>
              <a:ext cx="42550" cy="27275"/>
            </a:xfrm>
            <a:custGeom>
              <a:avLst/>
              <a:gdLst/>
              <a:ahLst/>
              <a:cxnLst/>
              <a:rect l="l" t="t" r="r" b="b"/>
              <a:pathLst>
                <a:path w="1702" h="1091" extrusionOk="0">
                  <a:moveTo>
                    <a:pt x="1037" y="0"/>
                  </a:moveTo>
                  <a:cubicBezTo>
                    <a:pt x="931" y="0"/>
                    <a:pt x="817" y="17"/>
                    <a:pt x="701" y="52"/>
                  </a:cubicBezTo>
                  <a:cubicBezTo>
                    <a:pt x="300" y="119"/>
                    <a:pt x="0" y="453"/>
                    <a:pt x="100" y="753"/>
                  </a:cubicBezTo>
                  <a:cubicBezTo>
                    <a:pt x="150" y="978"/>
                    <a:pt x="407" y="1091"/>
                    <a:pt x="701" y="1091"/>
                  </a:cubicBezTo>
                  <a:cubicBezTo>
                    <a:pt x="799" y="1091"/>
                    <a:pt x="901" y="1078"/>
                    <a:pt x="1001" y="1053"/>
                  </a:cubicBezTo>
                  <a:cubicBezTo>
                    <a:pt x="1435" y="953"/>
                    <a:pt x="1701" y="619"/>
                    <a:pt x="1635" y="319"/>
                  </a:cubicBezTo>
                  <a:cubicBezTo>
                    <a:pt x="1561" y="124"/>
                    <a:pt x="1327"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3"/>
            <p:cNvSpPr/>
            <p:nvPr/>
          </p:nvSpPr>
          <p:spPr>
            <a:xfrm>
              <a:off x="-872575" y="3066438"/>
              <a:ext cx="88425" cy="97150"/>
            </a:xfrm>
            <a:custGeom>
              <a:avLst/>
              <a:gdLst/>
              <a:ahLst/>
              <a:cxnLst/>
              <a:rect l="l" t="t" r="r" b="b"/>
              <a:pathLst>
                <a:path w="3537" h="3886" extrusionOk="0">
                  <a:moveTo>
                    <a:pt x="72" y="1"/>
                  </a:moveTo>
                  <a:cubicBezTo>
                    <a:pt x="45" y="1"/>
                    <a:pt x="21" y="6"/>
                    <a:pt x="0" y="17"/>
                  </a:cubicBezTo>
                  <a:cubicBezTo>
                    <a:pt x="0" y="17"/>
                    <a:pt x="1" y="16"/>
                    <a:pt x="2" y="16"/>
                  </a:cubicBezTo>
                  <a:cubicBezTo>
                    <a:pt x="48" y="16"/>
                    <a:pt x="789" y="79"/>
                    <a:pt x="3403" y="3886"/>
                  </a:cubicBezTo>
                  <a:lnTo>
                    <a:pt x="3536" y="3853"/>
                  </a:lnTo>
                  <a:cubicBezTo>
                    <a:pt x="3536" y="3853"/>
                    <a:pt x="803"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783350" y="3032638"/>
              <a:ext cx="11700" cy="133475"/>
            </a:xfrm>
            <a:custGeom>
              <a:avLst/>
              <a:gdLst/>
              <a:ahLst/>
              <a:cxnLst/>
              <a:rect l="l" t="t" r="r" b="b"/>
              <a:pathLst>
                <a:path w="468" h="5339" extrusionOk="0">
                  <a:moveTo>
                    <a:pt x="467" y="1"/>
                  </a:moveTo>
                  <a:cubicBezTo>
                    <a:pt x="0" y="1"/>
                    <a:pt x="334" y="5338"/>
                    <a:pt x="334" y="5338"/>
                  </a:cubicBezTo>
                  <a:lnTo>
                    <a:pt x="434" y="5338"/>
                  </a:lnTo>
                  <a:cubicBezTo>
                    <a:pt x="34" y="234"/>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1082275" y="3187713"/>
              <a:ext cx="310900" cy="33825"/>
            </a:xfrm>
            <a:custGeom>
              <a:avLst/>
              <a:gdLst/>
              <a:ahLst/>
              <a:cxnLst/>
              <a:rect l="l" t="t" r="r" b="b"/>
              <a:pathLst>
                <a:path w="12436" h="1353" extrusionOk="0">
                  <a:moveTo>
                    <a:pt x="9335" y="0"/>
                  </a:moveTo>
                  <a:cubicBezTo>
                    <a:pt x="7484" y="0"/>
                    <a:pt x="2050" y="46"/>
                    <a:pt x="783" y="569"/>
                  </a:cubicBezTo>
                  <a:cubicBezTo>
                    <a:pt x="1" y="912"/>
                    <a:pt x="134" y="999"/>
                    <a:pt x="475" y="999"/>
                  </a:cubicBezTo>
                  <a:cubicBezTo>
                    <a:pt x="832" y="999"/>
                    <a:pt x="1417" y="903"/>
                    <a:pt x="1417" y="903"/>
                  </a:cubicBezTo>
                  <a:cubicBezTo>
                    <a:pt x="1417" y="903"/>
                    <a:pt x="3885" y="180"/>
                    <a:pt x="6674" y="180"/>
                  </a:cubicBezTo>
                  <a:cubicBezTo>
                    <a:pt x="7947" y="180"/>
                    <a:pt x="9287" y="330"/>
                    <a:pt x="10490" y="770"/>
                  </a:cubicBezTo>
                  <a:lnTo>
                    <a:pt x="9956" y="2"/>
                  </a:lnTo>
                  <a:cubicBezTo>
                    <a:pt x="9956" y="2"/>
                    <a:pt x="9725" y="0"/>
                    <a:pt x="9335" y="0"/>
                  </a:cubicBezTo>
                  <a:close/>
                  <a:moveTo>
                    <a:pt x="10790" y="669"/>
                  </a:moveTo>
                  <a:lnTo>
                    <a:pt x="10490" y="770"/>
                  </a:lnTo>
                  <a:cubicBezTo>
                    <a:pt x="11709" y="1204"/>
                    <a:pt x="12183" y="1353"/>
                    <a:pt x="12263" y="1353"/>
                  </a:cubicBezTo>
                  <a:cubicBezTo>
                    <a:pt x="12435" y="1353"/>
                    <a:pt x="10790" y="669"/>
                    <a:pt x="10790" y="669"/>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1672325" y="3101563"/>
              <a:ext cx="1050775" cy="771675"/>
            </a:xfrm>
            <a:custGeom>
              <a:avLst/>
              <a:gdLst/>
              <a:ahLst/>
              <a:cxnLst/>
              <a:rect l="l" t="t" r="r" b="b"/>
              <a:pathLst>
                <a:path w="42031" h="30867" extrusionOk="0">
                  <a:moveTo>
                    <a:pt x="20260" y="0"/>
                  </a:moveTo>
                  <a:cubicBezTo>
                    <a:pt x="18543" y="0"/>
                    <a:pt x="16811" y="163"/>
                    <a:pt x="15145" y="546"/>
                  </a:cubicBezTo>
                  <a:cubicBezTo>
                    <a:pt x="5738" y="2714"/>
                    <a:pt x="1" y="9419"/>
                    <a:pt x="1202" y="11954"/>
                  </a:cubicBezTo>
                  <a:cubicBezTo>
                    <a:pt x="2402" y="14490"/>
                    <a:pt x="4204" y="14656"/>
                    <a:pt x="4737" y="15891"/>
                  </a:cubicBezTo>
                  <a:cubicBezTo>
                    <a:pt x="5304" y="17091"/>
                    <a:pt x="6705" y="16925"/>
                    <a:pt x="9374" y="17425"/>
                  </a:cubicBezTo>
                  <a:cubicBezTo>
                    <a:pt x="12043" y="17925"/>
                    <a:pt x="11876" y="19060"/>
                    <a:pt x="15078" y="19660"/>
                  </a:cubicBezTo>
                  <a:cubicBezTo>
                    <a:pt x="16641" y="19966"/>
                    <a:pt x="17971" y="20195"/>
                    <a:pt x="19251" y="20195"/>
                  </a:cubicBezTo>
                  <a:cubicBezTo>
                    <a:pt x="20621" y="20195"/>
                    <a:pt x="21935" y="19933"/>
                    <a:pt x="23417" y="19226"/>
                  </a:cubicBezTo>
                  <a:lnTo>
                    <a:pt x="23417" y="19226"/>
                  </a:lnTo>
                  <a:cubicBezTo>
                    <a:pt x="23417" y="19226"/>
                    <a:pt x="21583" y="20928"/>
                    <a:pt x="22217" y="23930"/>
                  </a:cubicBezTo>
                  <a:cubicBezTo>
                    <a:pt x="22850" y="26965"/>
                    <a:pt x="24151" y="28633"/>
                    <a:pt x="26253" y="29567"/>
                  </a:cubicBezTo>
                  <a:cubicBezTo>
                    <a:pt x="27941" y="30279"/>
                    <a:pt x="29337" y="30866"/>
                    <a:pt x="31679" y="30866"/>
                  </a:cubicBezTo>
                  <a:cubicBezTo>
                    <a:pt x="32298" y="30866"/>
                    <a:pt x="32984" y="30825"/>
                    <a:pt x="33758" y="30735"/>
                  </a:cubicBezTo>
                  <a:cubicBezTo>
                    <a:pt x="37461" y="30301"/>
                    <a:pt x="42031" y="26265"/>
                    <a:pt x="41364" y="23830"/>
                  </a:cubicBezTo>
                  <a:cubicBezTo>
                    <a:pt x="40696" y="21428"/>
                    <a:pt x="40430" y="18993"/>
                    <a:pt x="40430" y="18993"/>
                  </a:cubicBezTo>
                  <a:lnTo>
                    <a:pt x="35659" y="3482"/>
                  </a:lnTo>
                  <a:cubicBezTo>
                    <a:pt x="35659" y="3482"/>
                    <a:pt x="31523" y="1580"/>
                    <a:pt x="26153" y="580"/>
                  </a:cubicBezTo>
                  <a:cubicBezTo>
                    <a:pt x="25419" y="446"/>
                    <a:pt x="24718" y="313"/>
                    <a:pt x="24018" y="246"/>
                  </a:cubicBezTo>
                  <a:cubicBezTo>
                    <a:pt x="22796" y="90"/>
                    <a:pt x="21532" y="0"/>
                    <a:pt x="20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1061050" y="3219438"/>
              <a:ext cx="416150" cy="575450"/>
            </a:xfrm>
            <a:custGeom>
              <a:avLst/>
              <a:gdLst/>
              <a:ahLst/>
              <a:cxnLst/>
              <a:rect l="l" t="t" r="r" b="b"/>
              <a:pathLst>
                <a:path w="16646" h="23018" extrusionOk="0">
                  <a:moveTo>
                    <a:pt x="11242" y="1"/>
                  </a:moveTo>
                  <a:cubicBezTo>
                    <a:pt x="9974" y="1602"/>
                    <a:pt x="3236" y="8240"/>
                    <a:pt x="1435" y="10008"/>
                  </a:cubicBezTo>
                  <a:cubicBezTo>
                    <a:pt x="1135" y="10242"/>
                    <a:pt x="968" y="10408"/>
                    <a:pt x="968" y="10408"/>
                  </a:cubicBezTo>
                  <a:cubicBezTo>
                    <a:pt x="968" y="10408"/>
                    <a:pt x="0" y="14745"/>
                    <a:pt x="968" y="15612"/>
                  </a:cubicBezTo>
                  <a:cubicBezTo>
                    <a:pt x="1935" y="16513"/>
                    <a:pt x="934" y="17880"/>
                    <a:pt x="934" y="18381"/>
                  </a:cubicBezTo>
                  <a:cubicBezTo>
                    <a:pt x="934" y="18881"/>
                    <a:pt x="2602" y="19415"/>
                    <a:pt x="2202" y="20549"/>
                  </a:cubicBezTo>
                  <a:cubicBezTo>
                    <a:pt x="2127" y="20744"/>
                    <a:pt x="2126" y="20822"/>
                    <a:pt x="2178" y="20822"/>
                  </a:cubicBezTo>
                  <a:cubicBezTo>
                    <a:pt x="2378" y="20822"/>
                    <a:pt x="3369" y="19670"/>
                    <a:pt x="4010" y="19670"/>
                  </a:cubicBezTo>
                  <a:cubicBezTo>
                    <a:pt x="4168" y="19670"/>
                    <a:pt x="4305" y="19740"/>
                    <a:pt x="4404" y="19915"/>
                  </a:cubicBezTo>
                  <a:cubicBezTo>
                    <a:pt x="4971" y="21016"/>
                    <a:pt x="4604" y="21750"/>
                    <a:pt x="4604" y="21750"/>
                  </a:cubicBezTo>
                  <a:cubicBezTo>
                    <a:pt x="4604" y="21750"/>
                    <a:pt x="5004" y="21463"/>
                    <a:pt x="5451" y="21463"/>
                  </a:cubicBezTo>
                  <a:cubicBezTo>
                    <a:pt x="5810" y="21463"/>
                    <a:pt x="6201" y="21648"/>
                    <a:pt x="6438" y="22317"/>
                  </a:cubicBezTo>
                  <a:cubicBezTo>
                    <a:pt x="6438" y="22317"/>
                    <a:pt x="7495" y="21433"/>
                    <a:pt x="8377" y="21433"/>
                  </a:cubicBezTo>
                  <a:cubicBezTo>
                    <a:pt x="8592" y="21433"/>
                    <a:pt x="8797" y="21486"/>
                    <a:pt x="8974" y="21616"/>
                  </a:cubicBezTo>
                  <a:cubicBezTo>
                    <a:pt x="9908" y="22317"/>
                    <a:pt x="10074" y="23017"/>
                    <a:pt x="10074" y="23017"/>
                  </a:cubicBezTo>
                  <a:cubicBezTo>
                    <a:pt x="10074" y="23017"/>
                    <a:pt x="10575" y="19548"/>
                    <a:pt x="12443" y="19281"/>
                  </a:cubicBezTo>
                  <a:cubicBezTo>
                    <a:pt x="12598" y="19261"/>
                    <a:pt x="12742" y="19251"/>
                    <a:pt x="12875" y="19251"/>
                  </a:cubicBezTo>
                  <a:cubicBezTo>
                    <a:pt x="14250" y="19251"/>
                    <a:pt x="14447" y="20263"/>
                    <a:pt x="14477" y="20416"/>
                  </a:cubicBezTo>
                  <a:cubicBezTo>
                    <a:pt x="14444" y="20249"/>
                    <a:pt x="14311" y="18681"/>
                    <a:pt x="14944" y="18014"/>
                  </a:cubicBezTo>
                  <a:cubicBezTo>
                    <a:pt x="15612" y="17347"/>
                    <a:pt x="16646" y="18047"/>
                    <a:pt x="15912" y="16579"/>
                  </a:cubicBezTo>
                  <a:cubicBezTo>
                    <a:pt x="15078" y="15045"/>
                    <a:pt x="14277" y="12543"/>
                    <a:pt x="13744" y="9875"/>
                  </a:cubicBezTo>
                  <a:cubicBezTo>
                    <a:pt x="12710" y="5905"/>
                    <a:pt x="11776" y="1602"/>
                    <a:pt x="1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1599450" y="3146413"/>
              <a:ext cx="811950" cy="413350"/>
            </a:xfrm>
            <a:custGeom>
              <a:avLst/>
              <a:gdLst/>
              <a:ahLst/>
              <a:cxnLst/>
              <a:rect l="l" t="t" r="r" b="b"/>
              <a:pathLst>
                <a:path w="32478" h="16534" extrusionOk="0">
                  <a:moveTo>
                    <a:pt x="19011" y="1"/>
                  </a:moveTo>
                  <a:cubicBezTo>
                    <a:pt x="16288" y="1"/>
                    <a:pt x="13492" y="357"/>
                    <a:pt x="10996" y="1354"/>
                  </a:cubicBezTo>
                  <a:cubicBezTo>
                    <a:pt x="9828" y="1854"/>
                    <a:pt x="8727" y="2488"/>
                    <a:pt x="7693" y="3322"/>
                  </a:cubicBezTo>
                  <a:cubicBezTo>
                    <a:pt x="0" y="9681"/>
                    <a:pt x="5808" y="13733"/>
                    <a:pt x="8993" y="13733"/>
                  </a:cubicBezTo>
                  <a:cubicBezTo>
                    <a:pt x="9233" y="13733"/>
                    <a:pt x="9458" y="13710"/>
                    <a:pt x="9661" y="13663"/>
                  </a:cubicBezTo>
                  <a:cubicBezTo>
                    <a:pt x="10159" y="13550"/>
                    <a:pt x="10552" y="13502"/>
                    <a:pt x="10866" y="13502"/>
                  </a:cubicBezTo>
                  <a:cubicBezTo>
                    <a:pt x="12404" y="13502"/>
                    <a:pt x="12043" y="14653"/>
                    <a:pt x="12764" y="14931"/>
                  </a:cubicBezTo>
                  <a:cubicBezTo>
                    <a:pt x="12854" y="14965"/>
                    <a:pt x="12950" y="14981"/>
                    <a:pt x="13049" y="14981"/>
                  </a:cubicBezTo>
                  <a:cubicBezTo>
                    <a:pt x="13732" y="14981"/>
                    <a:pt x="14606" y="14269"/>
                    <a:pt x="15357" y="14269"/>
                  </a:cubicBezTo>
                  <a:cubicBezTo>
                    <a:pt x="15547" y="14269"/>
                    <a:pt x="15730" y="14315"/>
                    <a:pt x="15899" y="14430"/>
                  </a:cubicBezTo>
                  <a:cubicBezTo>
                    <a:pt x="16800" y="15031"/>
                    <a:pt x="15365" y="16465"/>
                    <a:pt x="17434" y="16532"/>
                  </a:cubicBezTo>
                  <a:cubicBezTo>
                    <a:pt x="17449" y="16533"/>
                    <a:pt x="17465" y="16533"/>
                    <a:pt x="17480" y="16533"/>
                  </a:cubicBezTo>
                  <a:cubicBezTo>
                    <a:pt x="18399" y="16533"/>
                    <a:pt x="20275" y="14655"/>
                    <a:pt x="22571" y="12262"/>
                  </a:cubicBezTo>
                  <a:cubicBezTo>
                    <a:pt x="25506" y="9126"/>
                    <a:pt x="29142" y="5090"/>
                    <a:pt x="32144" y="2855"/>
                  </a:cubicBezTo>
                  <a:cubicBezTo>
                    <a:pt x="32277" y="2788"/>
                    <a:pt x="32411" y="2688"/>
                    <a:pt x="32478" y="2655"/>
                  </a:cubicBezTo>
                  <a:cubicBezTo>
                    <a:pt x="32411" y="2422"/>
                    <a:pt x="32311" y="2288"/>
                    <a:pt x="32244" y="2255"/>
                  </a:cubicBezTo>
                  <a:cubicBezTo>
                    <a:pt x="32244" y="2255"/>
                    <a:pt x="25858" y="1"/>
                    <a:pt x="19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786700" y="3210038"/>
              <a:ext cx="9075" cy="9425"/>
            </a:xfrm>
            <a:custGeom>
              <a:avLst/>
              <a:gdLst/>
              <a:ahLst/>
              <a:cxnLst/>
              <a:rect l="l" t="t" r="r" b="b"/>
              <a:pathLst>
                <a:path w="363" h="377" extrusionOk="0">
                  <a:moveTo>
                    <a:pt x="282" y="1"/>
                  </a:moveTo>
                  <a:cubicBezTo>
                    <a:pt x="237" y="1"/>
                    <a:pt x="145" y="38"/>
                    <a:pt x="1" y="110"/>
                  </a:cubicBezTo>
                  <a:cubicBezTo>
                    <a:pt x="68" y="210"/>
                    <a:pt x="68" y="277"/>
                    <a:pt x="101" y="377"/>
                  </a:cubicBezTo>
                  <a:cubicBezTo>
                    <a:pt x="293" y="120"/>
                    <a:pt x="363" y="1"/>
                    <a:pt x="28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3"/>
            <p:cNvSpPr/>
            <p:nvPr/>
          </p:nvSpPr>
          <p:spPr>
            <a:xfrm>
              <a:off x="-1451325" y="3213038"/>
              <a:ext cx="666325" cy="290800"/>
            </a:xfrm>
            <a:custGeom>
              <a:avLst/>
              <a:gdLst/>
              <a:ahLst/>
              <a:cxnLst/>
              <a:rect l="l" t="t" r="r" b="b"/>
              <a:pathLst>
                <a:path w="26653" h="11632" extrusionOk="0">
                  <a:moveTo>
                    <a:pt x="25789" y="0"/>
                  </a:moveTo>
                  <a:cubicBezTo>
                    <a:pt x="22427" y="0"/>
                    <a:pt x="19191" y="1028"/>
                    <a:pt x="16579" y="1858"/>
                  </a:cubicBezTo>
                  <a:cubicBezTo>
                    <a:pt x="15411" y="2258"/>
                    <a:pt x="14311" y="2592"/>
                    <a:pt x="13343" y="2792"/>
                  </a:cubicBezTo>
                  <a:cubicBezTo>
                    <a:pt x="12538" y="2934"/>
                    <a:pt x="11968" y="2975"/>
                    <a:pt x="11502" y="2975"/>
                  </a:cubicBezTo>
                  <a:cubicBezTo>
                    <a:pt x="11312" y="2975"/>
                    <a:pt x="11139" y="2969"/>
                    <a:pt x="10975" y="2959"/>
                  </a:cubicBezTo>
                  <a:cubicBezTo>
                    <a:pt x="10797" y="2953"/>
                    <a:pt x="10625" y="2947"/>
                    <a:pt x="10450" y="2947"/>
                  </a:cubicBezTo>
                  <a:cubicBezTo>
                    <a:pt x="9574" y="2947"/>
                    <a:pt x="8601" y="3109"/>
                    <a:pt x="6238" y="4360"/>
                  </a:cubicBezTo>
                  <a:cubicBezTo>
                    <a:pt x="1835" y="6662"/>
                    <a:pt x="0" y="11598"/>
                    <a:pt x="0" y="11632"/>
                  </a:cubicBezTo>
                  <a:lnTo>
                    <a:pt x="1235" y="10998"/>
                  </a:lnTo>
                  <a:cubicBezTo>
                    <a:pt x="1301" y="10965"/>
                    <a:pt x="2068" y="6862"/>
                    <a:pt x="6405" y="4693"/>
                  </a:cubicBezTo>
                  <a:cubicBezTo>
                    <a:pt x="8756" y="3475"/>
                    <a:pt x="9664" y="3316"/>
                    <a:pt x="10497" y="3316"/>
                  </a:cubicBezTo>
                  <a:cubicBezTo>
                    <a:pt x="10645" y="3316"/>
                    <a:pt x="10791" y="3321"/>
                    <a:pt x="10941" y="3326"/>
                  </a:cubicBezTo>
                  <a:cubicBezTo>
                    <a:pt x="11075" y="3326"/>
                    <a:pt x="11212" y="3327"/>
                    <a:pt x="11357" y="3327"/>
                  </a:cubicBezTo>
                  <a:cubicBezTo>
                    <a:pt x="11865" y="3327"/>
                    <a:pt x="12476" y="3307"/>
                    <a:pt x="13410" y="3126"/>
                  </a:cubicBezTo>
                  <a:cubicBezTo>
                    <a:pt x="14377" y="2926"/>
                    <a:pt x="15511" y="2525"/>
                    <a:pt x="16712" y="2158"/>
                  </a:cubicBezTo>
                  <a:cubicBezTo>
                    <a:pt x="19327" y="1349"/>
                    <a:pt x="22581" y="307"/>
                    <a:pt x="25932" y="307"/>
                  </a:cubicBezTo>
                  <a:cubicBezTo>
                    <a:pt x="26172" y="307"/>
                    <a:pt x="26412" y="312"/>
                    <a:pt x="26653" y="324"/>
                  </a:cubicBezTo>
                  <a:lnTo>
                    <a:pt x="26653" y="23"/>
                  </a:lnTo>
                  <a:cubicBezTo>
                    <a:pt x="26364" y="8"/>
                    <a:pt x="26076" y="0"/>
                    <a:pt x="25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3"/>
            <p:cNvSpPr/>
            <p:nvPr/>
          </p:nvSpPr>
          <p:spPr>
            <a:xfrm>
              <a:off x="-1372950" y="3287838"/>
              <a:ext cx="214350" cy="241850"/>
            </a:xfrm>
            <a:custGeom>
              <a:avLst/>
              <a:gdLst/>
              <a:ahLst/>
              <a:cxnLst/>
              <a:rect l="l" t="t" r="r" b="b"/>
              <a:pathLst>
                <a:path w="8574" h="9674" extrusionOk="0">
                  <a:moveTo>
                    <a:pt x="8340" y="0"/>
                  </a:moveTo>
                  <a:cubicBezTo>
                    <a:pt x="8273" y="34"/>
                    <a:pt x="6839" y="3503"/>
                    <a:pt x="3904" y="5437"/>
                  </a:cubicBezTo>
                  <a:cubicBezTo>
                    <a:pt x="902" y="7372"/>
                    <a:pt x="34" y="9607"/>
                    <a:pt x="1" y="9674"/>
                  </a:cubicBezTo>
                  <a:lnTo>
                    <a:pt x="2569" y="9140"/>
                  </a:lnTo>
                  <a:cubicBezTo>
                    <a:pt x="2569" y="9140"/>
                    <a:pt x="1102" y="7606"/>
                    <a:pt x="4070" y="5671"/>
                  </a:cubicBezTo>
                  <a:cubicBezTo>
                    <a:pt x="7073" y="3703"/>
                    <a:pt x="8574" y="167"/>
                    <a:pt x="8574" y="134"/>
                  </a:cubicBezTo>
                  <a:lnTo>
                    <a:pt x="8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3"/>
            <p:cNvSpPr/>
            <p:nvPr/>
          </p:nvSpPr>
          <p:spPr>
            <a:xfrm>
              <a:off x="-1155275" y="3253638"/>
              <a:ext cx="140950" cy="316450"/>
            </a:xfrm>
            <a:custGeom>
              <a:avLst/>
              <a:gdLst/>
              <a:ahLst/>
              <a:cxnLst/>
              <a:rect l="l" t="t" r="r" b="b"/>
              <a:pathLst>
                <a:path w="5638" h="12658" extrusionOk="0">
                  <a:moveTo>
                    <a:pt x="5404" y="1"/>
                  </a:moveTo>
                  <a:cubicBezTo>
                    <a:pt x="5204" y="201"/>
                    <a:pt x="667" y="5038"/>
                    <a:pt x="200" y="9007"/>
                  </a:cubicBezTo>
                  <a:cubicBezTo>
                    <a:pt x="0" y="10808"/>
                    <a:pt x="167" y="11976"/>
                    <a:pt x="734" y="12409"/>
                  </a:cubicBezTo>
                  <a:cubicBezTo>
                    <a:pt x="984" y="12618"/>
                    <a:pt x="1221" y="12657"/>
                    <a:pt x="1372" y="12657"/>
                  </a:cubicBezTo>
                  <a:cubicBezTo>
                    <a:pt x="1463" y="12657"/>
                    <a:pt x="1522" y="12643"/>
                    <a:pt x="1535" y="12643"/>
                  </a:cubicBezTo>
                  <a:lnTo>
                    <a:pt x="1501" y="12343"/>
                  </a:lnTo>
                  <a:cubicBezTo>
                    <a:pt x="1501" y="12343"/>
                    <a:pt x="1768" y="11976"/>
                    <a:pt x="1535" y="11742"/>
                  </a:cubicBezTo>
                  <a:cubicBezTo>
                    <a:pt x="1201" y="11475"/>
                    <a:pt x="234" y="11175"/>
                    <a:pt x="500" y="9040"/>
                  </a:cubicBezTo>
                  <a:cubicBezTo>
                    <a:pt x="967" y="5204"/>
                    <a:pt x="5571" y="234"/>
                    <a:pt x="5637" y="201"/>
                  </a:cubicBezTo>
                  <a:lnTo>
                    <a:pt x="5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3"/>
            <p:cNvSpPr/>
            <p:nvPr/>
          </p:nvSpPr>
          <p:spPr>
            <a:xfrm>
              <a:off x="-1517200" y="3251138"/>
              <a:ext cx="254375" cy="187650"/>
            </a:xfrm>
            <a:custGeom>
              <a:avLst/>
              <a:gdLst/>
              <a:ahLst/>
              <a:cxnLst/>
              <a:rect l="l" t="t" r="r" b="b"/>
              <a:pathLst>
                <a:path w="10175" h="7506" extrusionOk="0">
                  <a:moveTo>
                    <a:pt x="10107" y="0"/>
                  </a:moveTo>
                  <a:cubicBezTo>
                    <a:pt x="3936" y="1602"/>
                    <a:pt x="33" y="6739"/>
                    <a:pt x="0" y="6772"/>
                  </a:cubicBezTo>
                  <a:lnTo>
                    <a:pt x="601" y="7506"/>
                  </a:lnTo>
                  <a:cubicBezTo>
                    <a:pt x="634" y="7473"/>
                    <a:pt x="4103" y="1835"/>
                    <a:pt x="10174" y="267"/>
                  </a:cubicBezTo>
                  <a:lnTo>
                    <a:pt x="101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3"/>
            <p:cNvSpPr/>
            <p:nvPr/>
          </p:nvSpPr>
          <p:spPr>
            <a:xfrm>
              <a:off x="-1527225" y="3196088"/>
              <a:ext cx="306075" cy="165150"/>
            </a:xfrm>
            <a:custGeom>
              <a:avLst/>
              <a:gdLst/>
              <a:ahLst/>
              <a:cxnLst/>
              <a:rect l="l" t="t" r="r" b="b"/>
              <a:pathLst>
                <a:path w="12243" h="6606" extrusionOk="0">
                  <a:moveTo>
                    <a:pt x="12210" y="1"/>
                  </a:moveTo>
                  <a:cubicBezTo>
                    <a:pt x="5838" y="635"/>
                    <a:pt x="34" y="5472"/>
                    <a:pt x="1" y="5505"/>
                  </a:cubicBezTo>
                  <a:lnTo>
                    <a:pt x="101" y="6606"/>
                  </a:lnTo>
                  <a:cubicBezTo>
                    <a:pt x="168" y="6539"/>
                    <a:pt x="5938" y="935"/>
                    <a:pt x="12243" y="301"/>
                  </a:cubicBezTo>
                  <a:lnTo>
                    <a:pt x="12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3"/>
            <p:cNvSpPr/>
            <p:nvPr/>
          </p:nvSpPr>
          <p:spPr>
            <a:xfrm>
              <a:off x="-1406300" y="3165663"/>
              <a:ext cx="223525" cy="49650"/>
            </a:xfrm>
            <a:custGeom>
              <a:avLst/>
              <a:gdLst/>
              <a:ahLst/>
              <a:cxnLst/>
              <a:rect l="l" t="t" r="r" b="b"/>
              <a:pathLst>
                <a:path w="8941" h="1986" extrusionOk="0">
                  <a:moveTo>
                    <a:pt x="7514" y="0"/>
                  </a:moveTo>
                  <a:cubicBezTo>
                    <a:pt x="4561" y="0"/>
                    <a:pt x="839" y="856"/>
                    <a:pt x="668" y="884"/>
                  </a:cubicBezTo>
                  <a:lnTo>
                    <a:pt x="1" y="1985"/>
                  </a:lnTo>
                  <a:cubicBezTo>
                    <a:pt x="31" y="1985"/>
                    <a:pt x="4913" y="331"/>
                    <a:pt x="8031" y="331"/>
                  </a:cubicBezTo>
                  <a:cubicBezTo>
                    <a:pt x="8343" y="331"/>
                    <a:pt x="8637" y="348"/>
                    <a:pt x="8907" y="384"/>
                  </a:cubicBezTo>
                  <a:lnTo>
                    <a:pt x="8940" y="84"/>
                  </a:lnTo>
                  <a:cubicBezTo>
                    <a:pt x="8502" y="25"/>
                    <a:pt x="8019" y="0"/>
                    <a:pt x="7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3"/>
            <p:cNvSpPr/>
            <p:nvPr/>
          </p:nvSpPr>
          <p:spPr>
            <a:xfrm>
              <a:off x="-1280375" y="3137713"/>
              <a:ext cx="218525" cy="170150"/>
            </a:xfrm>
            <a:custGeom>
              <a:avLst/>
              <a:gdLst/>
              <a:ahLst/>
              <a:cxnLst/>
              <a:rect l="l" t="t" r="r" b="b"/>
              <a:pathLst>
                <a:path w="8741" h="6806" extrusionOk="0">
                  <a:moveTo>
                    <a:pt x="4737" y="1168"/>
                  </a:moveTo>
                  <a:lnTo>
                    <a:pt x="4737" y="1168"/>
                  </a:lnTo>
                  <a:cubicBezTo>
                    <a:pt x="3870" y="1502"/>
                    <a:pt x="3636" y="1769"/>
                    <a:pt x="3536" y="2002"/>
                  </a:cubicBezTo>
                  <a:cubicBezTo>
                    <a:pt x="3403" y="2269"/>
                    <a:pt x="3536" y="2469"/>
                    <a:pt x="3570" y="2569"/>
                  </a:cubicBezTo>
                  <a:cubicBezTo>
                    <a:pt x="3603" y="2636"/>
                    <a:pt x="3603" y="2669"/>
                    <a:pt x="3603" y="2703"/>
                  </a:cubicBezTo>
                  <a:cubicBezTo>
                    <a:pt x="3703" y="3036"/>
                    <a:pt x="3036" y="3670"/>
                    <a:pt x="2336" y="4337"/>
                  </a:cubicBezTo>
                  <a:cubicBezTo>
                    <a:pt x="2069" y="4571"/>
                    <a:pt x="1935" y="4838"/>
                    <a:pt x="2002" y="5138"/>
                  </a:cubicBezTo>
                  <a:cubicBezTo>
                    <a:pt x="2035" y="5538"/>
                    <a:pt x="2369" y="5872"/>
                    <a:pt x="2569" y="6039"/>
                  </a:cubicBezTo>
                  <a:lnTo>
                    <a:pt x="1035" y="6572"/>
                  </a:lnTo>
                  <a:lnTo>
                    <a:pt x="434" y="5905"/>
                  </a:lnTo>
                  <a:cubicBezTo>
                    <a:pt x="234" y="5672"/>
                    <a:pt x="367" y="5305"/>
                    <a:pt x="634" y="4871"/>
                  </a:cubicBezTo>
                  <a:cubicBezTo>
                    <a:pt x="634" y="4838"/>
                    <a:pt x="668" y="4804"/>
                    <a:pt x="668" y="4804"/>
                  </a:cubicBezTo>
                  <a:cubicBezTo>
                    <a:pt x="1001" y="4304"/>
                    <a:pt x="1468" y="3804"/>
                    <a:pt x="1702" y="3537"/>
                  </a:cubicBezTo>
                  <a:lnTo>
                    <a:pt x="1735" y="3503"/>
                  </a:lnTo>
                  <a:lnTo>
                    <a:pt x="1735" y="3403"/>
                  </a:lnTo>
                  <a:cubicBezTo>
                    <a:pt x="1702" y="3170"/>
                    <a:pt x="1735" y="2903"/>
                    <a:pt x="1869" y="2703"/>
                  </a:cubicBezTo>
                  <a:lnTo>
                    <a:pt x="1902" y="2669"/>
                  </a:lnTo>
                  <a:cubicBezTo>
                    <a:pt x="1935" y="2569"/>
                    <a:pt x="2035" y="2503"/>
                    <a:pt x="2102" y="2403"/>
                  </a:cubicBezTo>
                  <a:cubicBezTo>
                    <a:pt x="2502" y="2069"/>
                    <a:pt x="3036" y="1802"/>
                    <a:pt x="3603" y="1535"/>
                  </a:cubicBezTo>
                  <a:cubicBezTo>
                    <a:pt x="3703" y="1502"/>
                    <a:pt x="3770" y="1502"/>
                    <a:pt x="3837" y="1469"/>
                  </a:cubicBezTo>
                  <a:cubicBezTo>
                    <a:pt x="4103" y="1335"/>
                    <a:pt x="4437" y="1235"/>
                    <a:pt x="4737" y="1168"/>
                  </a:cubicBezTo>
                  <a:close/>
                  <a:moveTo>
                    <a:pt x="8407" y="1"/>
                  </a:moveTo>
                  <a:lnTo>
                    <a:pt x="7372" y="168"/>
                  </a:lnTo>
                  <a:cubicBezTo>
                    <a:pt x="7306" y="268"/>
                    <a:pt x="7039" y="301"/>
                    <a:pt x="6639" y="368"/>
                  </a:cubicBezTo>
                  <a:cubicBezTo>
                    <a:pt x="5871" y="501"/>
                    <a:pt x="4704" y="801"/>
                    <a:pt x="3670" y="1168"/>
                  </a:cubicBezTo>
                  <a:cubicBezTo>
                    <a:pt x="3470" y="1235"/>
                    <a:pt x="3236" y="1335"/>
                    <a:pt x="3069" y="1435"/>
                  </a:cubicBezTo>
                  <a:cubicBezTo>
                    <a:pt x="2536" y="1669"/>
                    <a:pt x="2069" y="2002"/>
                    <a:pt x="1802" y="2369"/>
                  </a:cubicBezTo>
                  <a:lnTo>
                    <a:pt x="1735" y="2436"/>
                  </a:lnTo>
                  <a:cubicBezTo>
                    <a:pt x="1668" y="2503"/>
                    <a:pt x="1635" y="2603"/>
                    <a:pt x="1568" y="2669"/>
                  </a:cubicBezTo>
                  <a:cubicBezTo>
                    <a:pt x="1502" y="2870"/>
                    <a:pt x="1468" y="3103"/>
                    <a:pt x="1502" y="3303"/>
                  </a:cubicBezTo>
                  <a:cubicBezTo>
                    <a:pt x="1335" y="3470"/>
                    <a:pt x="834" y="4004"/>
                    <a:pt x="468" y="4537"/>
                  </a:cubicBezTo>
                  <a:cubicBezTo>
                    <a:pt x="367" y="4671"/>
                    <a:pt x="334" y="4804"/>
                    <a:pt x="234" y="4871"/>
                  </a:cubicBezTo>
                  <a:cubicBezTo>
                    <a:pt x="34" y="5305"/>
                    <a:pt x="1" y="5705"/>
                    <a:pt x="234" y="6005"/>
                  </a:cubicBezTo>
                  <a:lnTo>
                    <a:pt x="801" y="6606"/>
                  </a:lnTo>
                  <a:lnTo>
                    <a:pt x="1001" y="6806"/>
                  </a:lnTo>
                  <a:lnTo>
                    <a:pt x="1068" y="6772"/>
                  </a:lnTo>
                  <a:lnTo>
                    <a:pt x="2702" y="6172"/>
                  </a:lnTo>
                  <a:lnTo>
                    <a:pt x="3203" y="6005"/>
                  </a:lnTo>
                  <a:lnTo>
                    <a:pt x="2969" y="5838"/>
                  </a:lnTo>
                  <a:cubicBezTo>
                    <a:pt x="2969" y="5838"/>
                    <a:pt x="2336" y="5438"/>
                    <a:pt x="2302" y="4971"/>
                  </a:cubicBezTo>
                  <a:cubicBezTo>
                    <a:pt x="2235" y="4771"/>
                    <a:pt x="2336" y="4604"/>
                    <a:pt x="2536" y="4437"/>
                  </a:cubicBezTo>
                  <a:cubicBezTo>
                    <a:pt x="3503" y="3537"/>
                    <a:pt x="4003" y="3003"/>
                    <a:pt x="3903" y="2503"/>
                  </a:cubicBezTo>
                  <a:cubicBezTo>
                    <a:pt x="3903" y="2469"/>
                    <a:pt x="3870" y="2369"/>
                    <a:pt x="3837" y="2336"/>
                  </a:cubicBezTo>
                  <a:cubicBezTo>
                    <a:pt x="3737" y="2202"/>
                    <a:pt x="3737" y="2102"/>
                    <a:pt x="3803" y="2002"/>
                  </a:cubicBezTo>
                  <a:cubicBezTo>
                    <a:pt x="4003" y="1602"/>
                    <a:pt x="6539" y="968"/>
                    <a:pt x="8740" y="334"/>
                  </a:cubicBezTo>
                  <a:lnTo>
                    <a:pt x="84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3"/>
            <p:cNvSpPr/>
            <p:nvPr/>
          </p:nvSpPr>
          <p:spPr>
            <a:xfrm>
              <a:off x="-1280375" y="3165238"/>
              <a:ext cx="120950" cy="136800"/>
            </a:xfrm>
            <a:custGeom>
              <a:avLst/>
              <a:gdLst/>
              <a:ahLst/>
              <a:cxnLst/>
              <a:rect l="l" t="t" r="r" b="b"/>
              <a:pathLst>
                <a:path w="4838" h="5472" extrusionOk="0">
                  <a:moveTo>
                    <a:pt x="4837" y="1"/>
                  </a:moveTo>
                  <a:lnTo>
                    <a:pt x="4837" y="1"/>
                  </a:lnTo>
                  <a:cubicBezTo>
                    <a:pt x="3670" y="334"/>
                    <a:pt x="2402" y="835"/>
                    <a:pt x="1902" y="1568"/>
                  </a:cubicBezTo>
                  <a:cubicBezTo>
                    <a:pt x="1735" y="1802"/>
                    <a:pt x="1702" y="2069"/>
                    <a:pt x="1735" y="2302"/>
                  </a:cubicBezTo>
                  <a:lnTo>
                    <a:pt x="1735" y="2402"/>
                  </a:lnTo>
                  <a:lnTo>
                    <a:pt x="1702" y="2436"/>
                  </a:lnTo>
                  <a:cubicBezTo>
                    <a:pt x="1235" y="2903"/>
                    <a:pt x="1" y="4270"/>
                    <a:pt x="434" y="4804"/>
                  </a:cubicBezTo>
                  <a:lnTo>
                    <a:pt x="1035" y="5471"/>
                  </a:lnTo>
                  <a:lnTo>
                    <a:pt x="2569" y="4938"/>
                  </a:lnTo>
                  <a:cubicBezTo>
                    <a:pt x="2369" y="4771"/>
                    <a:pt x="2035" y="4437"/>
                    <a:pt x="2002" y="4037"/>
                  </a:cubicBezTo>
                  <a:cubicBezTo>
                    <a:pt x="1935" y="3737"/>
                    <a:pt x="2069" y="3470"/>
                    <a:pt x="2336" y="3236"/>
                  </a:cubicBezTo>
                  <a:cubicBezTo>
                    <a:pt x="3036" y="2569"/>
                    <a:pt x="3703" y="1935"/>
                    <a:pt x="3603" y="1602"/>
                  </a:cubicBezTo>
                  <a:cubicBezTo>
                    <a:pt x="3603" y="1568"/>
                    <a:pt x="3603" y="1535"/>
                    <a:pt x="3570" y="1468"/>
                  </a:cubicBezTo>
                  <a:cubicBezTo>
                    <a:pt x="3536" y="1368"/>
                    <a:pt x="3403" y="1168"/>
                    <a:pt x="3536" y="901"/>
                  </a:cubicBezTo>
                  <a:cubicBezTo>
                    <a:pt x="3603" y="668"/>
                    <a:pt x="3903" y="368"/>
                    <a:pt x="4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3"/>
            <p:cNvSpPr/>
            <p:nvPr/>
          </p:nvSpPr>
          <p:spPr>
            <a:xfrm>
              <a:off x="-1154450" y="3108538"/>
              <a:ext cx="137625" cy="182650"/>
            </a:xfrm>
            <a:custGeom>
              <a:avLst/>
              <a:gdLst/>
              <a:ahLst/>
              <a:cxnLst/>
              <a:rect l="l" t="t" r="r" b="b"/>
              <a:pathLst>
                <a:path w="5505" h="7306" extrusionOk="0">
                  <a:moveTo>
                    <a:pt x="3586" y="189"/>
                  </a:moveTo>
                  <a:cubicBezTo>
                    <a:pt x="3610" y="189"/>
                    <a:pt x="3638" y="193"/>
                    <a:pt x="3670" y="201"/>
                  </a:cubicBezTo>
                  <a:cubicBezTo>
                    <a:pt x="3970" y="267"/>
                    <a:pt x="4404" y="334"/>
                    <a:pt x="4804" y="367"/>
                  </a:cubicBezTo>
                  <a:cubicBezTo>
                    <a:pt x="4704" y="434"/>
                    <a:pt x="4570" y="501"/>
                    <a:pt x="4537" y="634"/>
                  </a:cubicBezTo>
                  <a:cubicBezTo>
                    <a:pt x="4404" y="934"/>
                    <a:pt x="4504" y="1301"/>
                    <a:pt x="4804" y="1768"/>
                  </a:cubicBezTo>
                  <a:cubicBezTo>
                    <a:pt x="4804" y="1802"/>
                    <a:pt x="4837" y="1835"/>
                    <a:pt x="4871" y="1835"/>
                  </a:cubicBezTo>
                  <a:cubicBezTo>
                    <a:pt x="5171" y="2269"/>
                    <a:pt x="5304" y="2536"/>
                    <a:pt x="5238" y="2802"/>
                  </a:cubicBezTo>
                  <a:cubicBezTo>
                    <a:pt x="5204" y="3169"/>
                    <a:pt x="4771" y="3470"/>
                    <a:pt x="4137" y="3870"/>
                  </a:cubicBezTo>
                  <a:cubicBezTo>
                    <a:pt x="3837" y="4103"/>
                    <a:pt x="3536" y="4303"/>
                    <a:pt x="3203" y="4537"/>
                  </a:cubicBezTo>
                  <a:cubicBezTo>
                    <a:pt x="2636" y="4971"/>
                    <a:pt x="2369" y="5438"/>
                    <a:pt x="2469" y="5805"/>
                  </a:cubicBezTo>
                  <a:cubicBezTo>
                    <a:pt x="2502" y="6138"/>
                    <a:pt x="2802" y="6372"/>
                    <a:pt x="3036" y="6505"/>
                  </a:cubicBezTo>
                  <a:lnTo>
                    <a:pt x="1035" y="7005"/>
                  </a:lnTo>
                  <a:cubicBezTo>
                    <a:pt x="868" y="6805"/>
                    <a:pt x="334" y="6105"/>
                    <a:pt x="401" y="5438"/>
                  </a:cubicBezTo>
                  <a:cubicBezTo>
                    <a:pt x="467" y="5037"/>
                    <a:pt x="634" y="4770"/>
                    <a:pt x="1001" y="4504"/>
                  </a:cubicBezTo>
                  <a:lnTo>
                    <a:pt x="2135" y="3770"/>
                  </a:lnTo>
                  <a:cubicBezTo>
                    <a:pt x="3036" y="3169"/>
                    <a:pt x="3837" y="2636"/>
                    <a:pt x="3937" y="2135"/>
                  </a:cubicBezTo>
                  <a:cubicBezTo>
                    <a:pt x="3970" y="1968"/>
                    <a:pt x="3937" y="1802"/>
                    <a:pt x="3803" y="1668"/>
                  </a:cubicBezTo>
                  <a:lnTo>
                    <a:pt x="3736" y="1635"/>
                  </a:lnTo>
                  <a:cubicBezTo>
                    <a:pt x="3336" y="1168"/>
                    <a:pt x="3303" y="634"/>
                    <a:pt x="3403" y="334"/>
                  </a:cubicBezTo>
                  <a:cubicBezTo>
                    <a:pt x="3454" y="232"/>
                    <a:pt x="3505" y="189"/>
                    <a:pt x="3586" y="189"/>
                  </a:cubicBezTo>
                  <a:close/>
                  <a:moveTo>
                    <a:pt x="3303" y="0"/>
                  </a:moveTo>
                  <a:lnTo>
                    <a:pt x="3136" y="167"/>
                  </a:lnTo>
                  <a:cubicBezTo>
                    <a:pt x="2969" y="501"/>
                    <a:pt x="2969" y="1034"/>
                    <a:pt x="3336" y="1568"/>
                  </a:cubicBezTo>
                  <a:cubicBezTo>
                    <a:pt x="3370" y="1635"/>
                    <a:pt x="3403" y="1702"/>
                    <a:pt x="3470" y="1735"/>
                  </a:cubicBezTo>
                  <a:cubicBezTo>
                    <a:pt x="3536" y="1835"/>
                    <a:pt x="3603" y="1902"/>
                    <a:pt x="3536" y="2035"/>
                  </a:cubicBezTo>
                  <a:cubicBezTo>
                    <a:pt x="3503" y="2469"/>
                    <a:pt x="2702" y="2969"/>
                    <a:pt x="1868" y="3503"/>
                  </a:cubicBezTo>
                  <a:lnTo>
                    <a:pt x="768" y="4237"/>
                  </a:lnTo>
                  <a:cubicBezTo>
                    <a:pt x="334" y="4537"/>
                    <a:pt x="134" y="4904"/>
                    <a:pt x="101" y="5371"/>
                  </a:cubicBezTo>
                  <a:cubicBezTo>
                    <a:pt x="0" y="6071"/>
                    <a:pt x="467" y="6739"/>
                    <a:pt x="668" y="7039"/>
                  </a:cubicBezTo>
                  <a:cubicBezTo>
                    <a:pt x="768" y="7172"/>
                    <a:pt x="834" y="7206"/>
                    <a:pt x="834" y="7239"/>
                  </a:cubicBezTo>
                  <a:lnTo>
                    <a:pt x="868" y="7306"/>
                  </a:lnTo>
                  <a:lnTo>
                    <a:pt x="968" y="7239"/>
                  </a:lnTo>
                  <a:lnTo>
                    <a:pt x="3436" y="6638"/>
                  </a:lnTo>
                  <a:lnTo>
                    <a:pt x="3870" y="6505"/>
                  </a:lnTo>
                  <a:lnTo>
                    <a:pt x="3837" y="6505"/>
                  </a:lnTo>
                  <a:lnTo>
                    <a:pt x="3436" y="6372"/>
                  </a:lnTo>
                  <a:lnTo>
                    <a:pt x="3370" y="6372"/>
                  </a:lnTo>
                  <a:cubicBezTo>
                    <a:pt x="3269" y="6338"/>
                    <a:pt x="2702" y="6071"/>
                    <a:pt x="2636" y="5704"/>
                  </a:cubicBezTo>
                  <a:cubicBezTo>
                    <a:pt x="2602" y="5404"/>
                    <a:pt x="2802" y="5071"/>
                    <a:pt x="3303" y="4704"/>
                  </a:cubicBezTo>
                  <a:cubicBezTo>
                    <a:pt x="3636" y="4470"/>
                    <a:pt x="3937" y="4237"/>
                    <a:pt x="4203" y="4037"/>
                  </a:cubicBezTo>
                  <a:cubicBezTo>
                    <a:pt x="4904" y="3536"/>
                    <a:pt x="5371" y="3236"/>
                    <a:pt x="5471" y="2736"/>
                  </a:cubicBezTo>
                  <a:cubicBezTo>
                    <a:pt x="5504" y="2469"/>
                    <a:pt x="5404" y="2135"/>
                    <a:pt x="5137" y="1702"/>
                  </a:cubicBezTo>
                  <a:cubicBezTo>
                    <a:pt x="5071" y="1668"/>
                    <a:pt x="5071" y="1635"/>
                    <a:pt x="5037" y="1635"/>
                  </a:cubicBezTo>
                  <a:cubicBezTo>
                    <a:pt x="4771" y="1201"/>
                    <a:pt x="4637" y="901"/>
                    <a:pt x="4771" y="701"/>
                  </a:cubicBezTo>
                  <a:cubicBezTo>
                    <a:pt x="4871" y="501"/>
                    <a:pt x="5238" y="401"/>
                    <a:pt x="5371" y="401"/>
                  </a:cubicBezTo>
                  <a:lnTo>
                    <a:pt x="5371" y="301"/>
                  </a:lnTo>
                  <a:cubicBezTo>
                    <a:pt x="4771" y="201"/>
                    <a:pt x="4037" y="100"/>
                    <a:pt x="3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3"/>
            <p:cNvSpPr/>
            <p:nvPr/>
          </p:nvSpPr>
          <p:spPr>
            <a:xfrm>
              <a:off x="-1146100" y="3113238"/>
              <a:ext cx="124275" cy="170450"/>
            </a:xfrm>
            <a:custGeom>
              <a:avLst/>
              <a:gdLst/>
              <a:ahLst/>
              <a:cxnLst/>
              <a:rect l="l" t="t" r="r" b="b"/>
              <a:pathLst>
                <a:path w="4971" h="6818" extrusionOk="0">
                  <a:moveTo>
                    <a:pt x="3252" y="1"/>
                  </a:moveTo>
                  <a:cubicBezTo>
                    <a:pt x="3173" y="1"/>
                    <a:pt x="3128" y="44"/>
                    <a:pt x="3102" y="146"/>
                  </a:cubicBezTo>
                  <a:cubicBezTo>
                    <a:pt x="2969" y="446"/>
                    <a:pt x="3002" y="980"/>
                    <a:pt x="3436" y="1447"/>
                  </a:cubicBezTo>
                  <a:cubicBezTo>
                    <a:pt x="3536" y="1614"/>
                    <a:pt x="3636" y="1780"/>
                    <a:pt x="3603" y="1947"/>
                  </a:cubicBezTo>
                  <a:cubicBezTo>
                    <a:pt x="3503" y="2448"/>
                    <a:pt x="2702" y="2981"/>
                    <a:pt x="1801" y="3582"/>
                  </a:cubicBezTo>
                  <a:lnTo>
                    <a:pt x="667" y="4316"/>
                  </a:lnTo>
                  <a:cubicBezTo>
                    <a:pt x="300" y="4582"/>
                    <a:pt x="133" y="4849"/>
                    <a:pt x="100" y="5250"/>
                  </a:cubicBezTo>
                  <a:cubicBezTo>
                    <a:pt x="0" y="5917"/>
                    <a:pt x="534" y="6617"/>
                    <a:pt x="701" y="6817"/>
                  </a:cubicBezTo>
                  <a:lnTo>
                    <a:pt x="2702" y="6317"/>
                  </a:lnTo>
                  <a:cubicBezTo>
                    <a:pt x="2468" y="6184"/>
                    <a:pt x="2168" y="5950"/>
                    <a:pt x="2135" y="5617"/>
                  </a:cubicBezTo>
                  <a:cubicBezTo>
                    <a:pt x="2035" y="5250"/>
                    <a:pt x="2302" y="4783"/>
                    <a:pt x="2869" y="4349"/>
                  </a:cubicBezTo>
                  <a:cubicBezTo>
                    <a:pt x="3202" y="4115"/>
                    <a:pt x="3503" y="3915"/>
                    <a:pt x="3803" y="3682"/>
                  </a:cubicBezTo>
                  <a:cubicBezTo>
                    <a:pt x="4437" y="3282"/>
                    <a:pt x="4870" y="2981"/>
                    <a:pt x="4937" y="2614"/>
                  </a:cubicBezTo>
                  <a:cubicBezTo>
                    <a:pt x="4970" y="2348"/>
                    <a:pt x="4837" y="2081"/>
                    <a:pt x="4537" y="1647"/>
                  </a:cubicBezTo>
                  <a:cubicBezTo>
                    <a:pt x="4170" y="1147"/>
                    <a:pt x="4103" y="746"/>
                    <a:pt x="4203" y="446"/>
                  </a:cubicBezTo>
                  <a:cubicBezTo>
                    <a:pt x="4303" y="313"/>
                    <a:pt x="4370" y="246"/>
                    <a:pt x="4470" y="179"/>
                  </a:cubicBezTo>
                  <a:cubicBezTo>
                    <a:pt x="4103" y="146"/>
                    <a:pt x="3636" y="79"/>
                    <a:pt x="3336" y="13"/>
                  </a:cubicBezTo>
                  <a:cubicBezTo>
                    <a:pt x="3304" y="5"/>
                    <a:pt x="3276" y="1"/>
                    <a:pt x="3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1074925" y="3308138"/>
              <a:ext cx="91400" cy="127450"/>
            </a:xfrm>
            <a:custGeom>
              <a:avLst/>
              <a:gdLst/>
              <a:ahLst/>
              <a:cxnLst/>
              <a:rect l="l" t="t" r="r" b="b"/>
              <a:pathLst>
                <a:path w="3656" h="5098" extrusionOk="0">
                  <a:moveTo>
                    <a:pt x="2706" y="1"/>
                  </a:moveTo>
                  <a:cubicBezTo>
                    <a:pt x="2642" y="1"/>
                    <a:pt x="2570" y="7"/>
                    <a:pt x="2490" y="22"/>
                  </a:cubicBezTo>
                  <a:cubicBezTo>
                    <a:pt x="1256" y="289"/>
                    <a:pt x="22" y="1657"/>
                    <a:pt x="489" y="2190"/>
                  </a:cubicBezTo>
                  <a:cubicBezTo>
                    <a:pt x="956" y="2724"/>
                    <a:pt x="322" y="3358"/>
                    <a:pt x="122" y="4158"/>
                  </a:cubicBezTo>
                  <a:cubicBezTo>
                    <a:pt x="1" y="4716"/>
                    <a:pt x="91" y="5098"/>
                    <a:pt x="393" y="5098"/>
                  </a:cubicBezTo>
                  <a:cubicBezTo>
                    <a:pt x="506" y="5098"/>
                    <a:pt x="649" y="5044"/>
                    <a:pt x="822" y="4926"/>
                  </a:cubicBezTo>
                  <a:cubicBezTo>
                    <a:pt x="1489" y="4525"/>
                    <a:pt x="2957" y="2024"/>
                    <a:pt x="2924" y="1523"/>
                  </a:cubicBezTo>
                  <a:cubicBezTo>
                    <a:pt x="2924" y="1523"/>
                    <a:pt x="3656"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1408800" y="3317863"/>
              <a:ext cx="316075" cy="215175"/>
            </a:xfrm>
            <a:custGeom>
              <a:avLst/>
              <a:gdLst/>
              <a:ahLst/>
              <a:cxnLst/>
              <a:rect l="l" t="t" r="r" b="b"/>
              <a:pathLst>
                <a:path w="12643" h="8607" extrusionOk="0">
                  <a:moveTo>
                    <a:pt x="5004" y="0"/>
                  </a:moveTo>
                  <a:cubicBezTo>
                    <a:pt x="5004" y="0"/>
                    <a:pt x="1435" y="1935"/>
                    <a:pt x="1" y="4570"/>
                  </a:cubicBezTo>
                  <a:cubicBezTo>
                    <a:pt x="1" y="4570"/>
                    <a:pt x="57" y="4602"/>
                    <a:pt x="176" y="4602"/>
                  </a:cubicBezTo>
                  <a:cubicBezTo>
                    <a:pt x="398" y="4602"/>
                    <a:pt x="839" y="4489"/>
                    <a:pt x="1535" y="3836"/>
                  </a:cubicBezTo>
                  <a:cubicBezTo>
                    <a:pt x="2370" y="3051"/>
                    <a:pt x="3033" y="2382"/>
                    <a:pt x="3304" y="2382"/>
                  </a:cubicBezTo>
                  <a:cubicBezTo>
                    <a:pt x="3390" y="2382"/>
                    <a:pt x="3436" y="2449"/>
                    <a:pt x="3436" y="2602"/>
                  </a:cubicBezTo>
                  <a:cubicBezTo>
                    <a:pt x="3436" y="3201"/>
                    <a:pt x="1290" y="5798"/>
                    <a:pt x="1957" y="5798"/>
                  </a:cubicBezTo>
                  <a:cubicBezTo>
                    <a:pt x="1996" y="5798"/>
                    <a:pt x="2044" y="5789"/>
                    <a:pt x="2102" y="5771"/>
                  </a:cubicBezTo>
                  <a:cubicBezTo>
                    <a:pt x="3092" y="5441"/>
                    <a:pt x="5387" y="2501"/>
                    <a:pt x="6115" y="2501"/>
                  </a:cubicBezTo>
                  <a:cubicBezTo>
                    <a:pt x="6123" y="2501"/>
                    <a:pt x="6131" y="2501"/>
                    <a:pt x="6138" y="2502"/>
                  </a:cubicBezTo>
                  <a:cubicBezTo>
                    <a:pt x="6805" y="2602"/>
                    <a:pt x="7873" y="3102"/>
                    <a:pt x="7673" y="4236"/>
                  </a:cubicBezTo>
                  <a:cubicBezTo>
                    <a:pt x="7495" y="5213"/>
                    <a:pt x="6189" y="6504"/>
                    <a:pt x="6641" y="6504"/>
                  </a:cubicBezTo>
                  <a:cubicBezTo>
                    <a:pt x="6699" y="6504"/>
                    <a:pt x="6785" y="6483"/>
                    <a:pt x="6905" y="6438"/>
                  </a:cubicBezTo>
                  <a:cubicBezTo>
                    <a:pt x="7919" y="6039"/>
                    <a:pt x="8762" y="4227"/>
                    <a:pt x="9358" y="4227"/>
                  </a:cubicBezTo>
                  <a:cubicBezTo>
                    <a:pt x="9410" y="4227"/>
                    <a:pt x="9459" y="4241"/>
                    <a:pt x="9507" y="4270"/>
                  </a:cubicBezTo>
                  <a:cubicBezTo>
                    <a:pt x="10074" y="4637"/>
                    <a:pt x="8240" y="7939"/>
                    <a:pt x="8240" y="7939"/>
                  </a:cubicBezTo>
                  <a:lnTo>
                    <a:pt x="8340" y="8606"/>
                  </a:lnTo>
                  <a:cubicBezTo>
                    <a:pt x="8340" y="8606"/>
                    <a:pt x="9368" y="6138"/>
                    <a:pt x="9963" y="6138"/>
                  </a:cubicBezTo>
                  <a:cubicBezTo>
                    <a:pt x="10002" y="6138"/>
                    <a:pt x="10040" y="6149"/>
                    <a:pt x="10074" y="6171"/>
                  </a:cubicBezTo>
                  <a:cubicBezTo>
                    <a:pt x="10636" y="6526"/>
                    <a:pt x="10648" y="7877"/>
                    <a:pt x="10991" y="7877"/>
                  </a:cubicBezTo>
                  <a:cubicBezTo>
                    <a:pt x="11036" y="7877"/>
                    <a:pt x="11085" y="7855"/>
                    <a:pt x="11142" y="7806"/>
                  </a:cubicBezTo>
                  <a:cubicBezTo>
                    <a:pt x="11642" y="7405"/>
                    <a:pt x="12076" y="6071"/>
                    <a:pt x="11642" y="5738"/>
                  </a:cubicBezTo>
                  <a:cubicBezTo>
                    <a:pt x="11209" y="5404"/>
                    <a:pt x="12643" y="2135"/>
                    <a:pt x="11742" y="2002"/>
                  </a:cubicBezTo>
                  <a:cubicBezTo>
                    <a:pt x="11727" y="2000"/>
                    <a:pt x="11712" y="2000"/>
                    <a:pt x="11697" y="2000"/>
                  </a:cubicBezTo>
                  <a:cubicBezTo>
                    <a:pt x="10880" y="2000"/>
                    <a:pt x="9498" y="3595"/>
                    <a:pt x="8864" y="3595"/>
                  </a:cubicBezTo>
                  <a:cubicBezTo>
                    <a:pt x="8819" y="3595"/>
                    <a:pt x="8777" y="3587"/>
                    <a:pt x="8740" y="3569"/>
                  </a:cubicBezTo>
                  <a:cubicBezTo>
                    <a:pt x="8216" y="3275"/>
                    <a:pt x="9493" y="665"/>
                    <a:pt x="8561" y="665"/>
                  </a:cubicBezTo>
                  <a:cubicBezTo>
                    <a:pt x="8543" y="665"/>
                    <a:pt x="8525" y="665"/>
                    <a:pt x="8507" y="667"/>
                  </a:cubicBezTo>
                  <a:cubicBezTo>
                    <a:pt x="7563" y="789"/>
                    <a:pt x="4176" y="3688"/>
                    <a:pt x="3691" y="3688"/>
                  </a:cubicBezTo>
                  <a:cubicBezTo>
                    <a:pt x="3645" y="3688"/>
                    <a:pt x="3625" y="3661"/>
                    <a:pt x="3636" y="3603"/>
                  </a:cubicBezTo>
                  <a:cubicBezTo>
                    <a:pt x="3737" y="2902"/>
                    <a:pt x="5004"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1061050" y="3221938"/>
              <a:ext cx="281900" cy="294425"/>
            </a:xfrm>
            <a:custGeom>
              <a:avLst/>
              <a:gdLst/>
              <a:ahLst/>
              <a:cxnLst/>
              <a:rect l="l" t="t" r="r" b="b"/>
              <a:pathLst>
                <a:path w="11276" h="11777" extrusionOk="0">
                  <a:moveTo>
                    <a:pt x="11008" y="1"/>
                  </a:moveTo>
                  <a:lnTo>
                    <a:pt x="5104" y="8707"/>
                  </a:lnTo>
                  <a:cubicBezTo>
                    <a:pt x="4971" y="8941"/>
                    <a:pt x="4804" y="9108"/>
                    <a:pt x="4604" y="9174"/>
                  </a:cubicBezTo>
                  <a:cubicBezTo>
                    <a:pt x="3536" y="9708"/>
                    <a:pt x="101" y="11476"/>
                    <a:pt x="0" y="11509"/>
                  </a:cubicBezTo>
                  <a:lnTo>
                    <a:pt x="201" y="11776"/>
                  </a:lnTo>
                  <a:cubicBezTo>
                    <a:pt x="234" y="11743"/>
                    <a:pt x="2636" y="10075"/>
                    <a:pt x="4270" y="9808"/>
                  </a:cubicBezTo>
                  <a:lnTo>
                    <a:pt x="4304" y="9808"/>
                  </a:lnTo>
                  <a:lnTo>
                    <a:pt x="5137" y="9208"/>
                  </a:lnTo>
                  <a:lnTo>
                    <a:pt x="11275" y="168"/>
                  </a:lnTo>
                  <a:lnTo>
                    <a:pt x="110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1046875" y="3462963"/>
              <a:ext cx="120100" cy="191825"/>
            </a:xfrm>
            <a:custGeom>
              <a:avLst/>
              <a:gdLst/>
              <a:ahLst/>
              <a:cxnLst/>
              <a:rect l="l" t="t" r="r" b="b"/>
              <a:pathLst>
                <a:path w="4804" h="7673" extrusionOk="0">
                  <a:moveTo>
                    <a:pt x="3837" y="0"/>
                  </a:moveTo>
                  <a:lnTo>
                    <a:pt x="3570" y="134"/>
                  </a:lnTo>
                  <a:cubicBezTo>
                    <a:pt x="3570" y="134"/>
                    <a:pt x="4470" y="1735"/>
                    <a:pt x="3470" y="3269"/>
                  </a:cubicBezTo>
                  <a:cubicBezTo>
                    <a:pt x="2469" y="4804"/>
                    <a:pt x="34" y="7439"/>
                    <a:pt x="1" y="7472"/>
                  </a:cubicBezTo>
                  <a:lnTo>
                    <a:pt x="201" y="7672"/>
                  </a:lnTo>
                  <a:cubicBezTo>
                    <a:pt x="201" y="7639"/>
                    <a:pt x="2669" y="5004"/>
                    <a:pt x="3703" y="3403"/>
                  </a:cubicBezTo>
                  <a:cubicBezTo>
                    <a:pt x="4804" y="1802"/>
                    <a:pt x="3870" y="67"/>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3"/>
            <p:cNvSpPr/>
            <p:nvPr/>
          </p:nvSpPr>
          <p:spPr>
            <a:xfrm>
              <a:off x="-963475" y="3246138"/>
              <a:ext cx="213500" cy="522050"/>
            </a:xfrm>
            <a:custGeom>
              <a:avLst/>
              <a:gdLst/>
              <a:ahLst/>
              <a:cxnLst/>
              <a:rect l="l" t="t" r="r" b="b"/>
              <a:pathLst>
                <a:path w="8540" h="20882" extrusionOk="0">
                  <a:moveTo>
                    <a:pt x="7572" y="0"/>
                  </a:moveTo>
                  <a:cubicBezTo>
                    <a:pt x="7572" y="34"/>
                    <a:pt x="7539" y="34"/>
                    <a:pt x="7539" y="67"/>
                  </a:cubicBezTo>
                  <a:cubicBezTo>
                    <a:pt x="5671" y="4003"/>
                    <a:pt x="2702" y="9841"/>
                    <a:pt x="2068" y="10174"/>
                  </a:cubicBezTo>
                  <a:cubicBezTo>
                    <a:pt x="1501" y="10475"/>
                    <a:pt x="1068" y="10575"/>
                    <a:pt x="901" y="10675"/>
                  </a:cubicBezTo>
                  <a:cubicBezTo>
                    <a:pt x="834" y="10708"/>
                    <a:pt x="734" y="10708"/>
                    <a:pt x="734" y="10708"/>
                  </a:cubicBezTo>
                  <a:lnTo>
                    <a:pt x="667" y="10708"/>
                  </a:lnTo>
                  <a:lnTo>
                    <a:pt x="534" y="11042"/>
                  </a:lnTo>
                  <a:lnTo>
                    <a:pt x="167" y="11942"/>
                  </a:lnTo>
                  <a:lnTo>
                    <a:pt x="134" y="12042"/>
                  </a:lnTo>
                  <a:lnTo>
                    <a:pt x="234" y="12109"/>
                  </a:lnTo>
                  <a:cubicBezTo>
                    <a:pt x="234" y="12109"/>
                    <a:pt x="300" y="12109"/>
                    <a:pt x="367" y="12142"/>
                  </a:cubicBezTo>
                  <a:cubicBezTo>
                    <a:pt x="667" y="12309"/>
                    <a:pt x="1468" y="12810"/>
                    <a:pt x="1501" y="13677"/>
                  </a:cubicBezTo>
                  <a:cubicBezTo>
                    <a:pt x="1535" y="14811"/>
                    <a:pt x="34" y="18480"/>
                    <a:pt x="34" y="18514"/>
                  </a:cubicBezTo>
                  <a:lnTo>
                    <a:pt x="0" y="18547"/>
                  </a:lnTo>
                  <a:lnTo>
                    <a:pt x="0" y="18614"/>
                  </a:lnTo>
                  <a:lnTo>
                    <a:pt x="534" y="19014"/>
                  </a:lnTo>
                  <a:lnTo>
                    <a:pt x="534" y="18981"/>
                  </a:lnTo>
                  <a:lnTo>
                    <a:pt x="567" y="18847"/>
                  </a:lnTo>
                  <a:cubicBezTo>
                    <a:pt x="1234" y="16679"/>
                    <a:pt x="2135" y="14311"/>
                    <a:pt x="2369" y="14144"/>
                  </a:cubicBezTo>
                  <a:cubicBezTo>
                    <a:pt x="2388" y="14134"/>
                    <a:pt x="2412" y="14129"/>
                    <a:pt x="2439" y="14129"/>
                  </a:cubicBezTo>
                  <a:cubicBezTo>
                    <a:pt x="2692" y="14129"/>
                    <a:pt x="3252" y="14526"/>
                    <a:pt x="3703" y="14978"/>
                  </a:cubicBezTo>
                  <a:lnTo>
                    <a:pt x="3469" y="20615"/>
                  </a:lnTo>
                  <a:lnTo>
                    <a:pt x="3469" y="20882"/>
                  </a:lnTo>
                  <a:lnTo>
                    <a:pt x="4503" y="20515"/>
                  </a:lnTo>
                  <a:lnTo>
                    <a:pt x="4503" y="20315"/>
                  </a:lnTo>
                  <a:cubicBezTo>
                    <a:pt x="4237" y="17680"/>
                    <a:pt x="4170" y="14778"/>
                    <a:pt x="4370" y="14511"/>
                  </a:cubicBezTo>
                  <a:cubicBezTo>
                    <a:pt x="5071" y="13677"/>
                    <a:pt x="5471" y="13443"/>
                    <a:pt x="5571" y="13343"/>
                  </a:cubicBezTo>
                  <a:cubicBezTo>
                    <a:pt x="5804" y="13844"/>
                    <a:pt x="7205" y="17713"/>
                    <a:pt x="7539" y="18647"/>
                  </a:cubicBezTo>
                  <a:cubicBezTo>
                    <a:pt x="7572" y="18780"/>
                    <a:pt x="7639" y="18814"/>
                    <a:pt x="7639" y="18847"/>
                  </a:cubicBezTo>
                  <a:lnTo>
                    <a:pt x="8540" y="18147"/>
                  </a:lnTo>
                  <a:cubicBezTo>
                    <a:pt x="8540" y="18113"/>
                    <a:pt x="6138" y="13810"/>
                    <a:pt x="5838" y="13210"/>
                  </a:cubicBezTo>
                  <a:cubicBezTo>
                    <a:pt x="5838" y="13210"/>
                    <a:pt x="5838" y="13176"/>
                    <a:pt x="5804" y="13176"/>
                  </a:cubicBezTo>
                  <a:cubicBezTo>
                    <a:pt x="5738" y="13110"/>
                    <a:pt x="5704" y="13043"/>
                    <a:pt x="5638" y="13043"/>
                  </a:cubicBezTo>
                  <a:lnTo>
                    <a:pt x="5571" y="13043"/>
                  </a:lnTo>
                  <a:cubicBezTo>
                    <a:pt x="5471" y="13043"/>
                    <a:pt x="5171" y="13143"/>
                    <a:pt x="4137" y="14311"/>
                  </a:cubicBezTo>
                  <a:cubicBezTo>
                    <a:pt x="4126" y="14321"/>
                    <a:pt x="4109" y="14326"/>
                    <a:pt x="4085" y="14326"/>
                  </a:cubicBezTo>
                  <a:cubicBezTo>
                    <a:pt x="3845" y="14326"/>
                    <a:pt x="2965" y="13834"/>
                    <a:pt x="2430" y="13834"/>
                  </a:cubicBezTo>
                  <a:cubicBezTo>
                    <a:pt x="2344" y="13834"/>
                    <a:pt x="2266" y="13847"/>
                    <a:pt x="2202" y="13877"/>
                  </a:cubicBezTo>
                  <a:cubicBezTo>
                    <a:pt x="2088" y="13926"/>
                    <a:pt x="1975" y="13998"/>
                    <a:pt x="1884" y="13998"/>
                  </a:cubicBezTo>
                  <a:cubicBezTo>
                    <a:pt x="1788" y="13998"/>
                    <a:pt x="1719" y="13917"/>
                    <a:pt x="1701" y="13643"/>
                  </a:cubicBezTo>
                  <a:cubicBezTo>
                    <a:pt x="1668" y="12609"/>
                    <a:pt x="801" y="12042"/>
                    <a:pt x="467" y="11842"/>
                  </a:cubicBezTo>
                  <a:lnTo>
                    <a:pt x="834" y="11008"/>
                  </a:lnTo>
                  <a:lnTo>
                    <a:pt x="868" y="10875"/>
                  </a:lnTo>
                  <a:cubicBezTo>
                    <a:pt x="1034" y="10841"/>
                    <a:pt x="1468" y="10708"/>
                    <a:pt x="2202" y="10341"/>
                  </a:cubicBezTo>
                  <a:cubicBezTo>
                    <a:pt x="2335" y="10308"/>
                    <a:pt x="2502" y="10074"/>
                    <a:pt x="2736" y="9774"/>
                  </a:cubicBezTo>
                  <a:cubicBezTo>
                    <a:pt x="3403" y="8807"/>
                    <a:pt x="4470" y="6839"/>
                    <a:pt x="5471" y="4937"/>
                  </a:cubicBezTo>
                  <a:cubicBezTo>
                    <a:pt x="6405" y="3036"/>
                    <a:pt x="7305" y="1235"/>
                    <a:pt x="7706" y="401"/>
                  </a:cubicBezTo>
                  <a:cubicBezTo>
                    <a:pt x="7706" y="367"/>
                    <a:pt x="7739" y="334"/>
                    <a:pt x="7739" y="301"/>
                  </a:cubicBezTo>
                  <a:cubicBezTo>
                    <a:pt x="7739" y="301"/>
                    <a:pt x="7739" y="234"/>
                    <a:pt x="7806" y="234"/>
                  </a:cubicBezTo>
                  <a:cubicBezTo>
                    <a:pt x="7839" y="167"/>
                    <a:pt x="7873" y="67"/>
                    <a:pt x="7906" y="34"/>
                  </a:cubicBezTo>
                  <a:lnTo>
                    <a:pt x="7672" y="34"/>
                  </a:lnTo>
                  <a:lnTo>
                    <a:pt x="7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3"/>
            <p:cNvSpPr/>
            <p:nvPr/>
          </p:nvSpPr>
          <p:spPr>
            <a:xfrm>
              <a:off x="-825875" y="3270313"/>
              <a:ext cx="64225" cy="310250"/>
            </a:xfrm>
            <a:custGeom>
              <a:avLst/>
              <a:gdLst/>
              <a:ahLst/>
              <a:cxnLst/>
              <a:rect l="l" t="t" r="r" b="b"/>
              <a:pathLst>
                <a:path w="2569" h="12410" extrusionOk="0">
                  <a:moveTo>
                    <a:pt x="2335" y="1"/>
                  </a:moveTo>
                  <a:cubicBezTo>
                    <a:pt x="2302" y="67"/>
                    <a:pt x="1334" y="1869"/>
                    <a:pt x="1201" y="4637"/>
                  </a:cubicBezTo>
                  <a:cubicBezTo>
                    <a:pt x="1168" y="5705"/>
                    <a:pt x="1201" y="6539"/>
                    <a:pt x="1201" y="7339"/>
                  </a:cubicBezTo>
                  <a:cubicBezTo>
                    <a:pt x="1234" y="8507"/>
                    <a:pt x="1234" y="9341"/>
                    <a:pt x="968" y="9975"/>
                  </a:cubicBezTo>
                  <a:cubicBezTo>
                    <a:pt x="467" y="11009"/>
                    <a:pt x="0" y="12343"/>
                    <a:pt x="0" y="12343"/>
                  </a:cubicBezTo>
                  <a:lnTo>
                    <a:pt x="234" y="12410"/>
                  </a:lnTo>
                  <a:cubicBezTo>
                    <a:pt x="234" y="12410"/>
                    <a:pt x="701" y="11075"/>
                    <a:pt x="1201" y="10075"/>
                  </a:cubicBezTo>
                  <a:cubicBezTo>
                    <a:pt x="1535" y="9407"/>
                    <a:pt x="1535" y="8540"/>
                    <a:pt x="1501" y="7339"/>
                  </a:cubicBezTo>
                  <a:cubicBezTo>
                    <a:pt x="1468" y="6539"/>
                    <a:pt x="1468" y="5671"/>
                    <a:pt x="1501" y="4637"/>
                  </a:cubicBezTo>
                  <a:cubicBezTo>
                    <a:pt x="1635" y="1935"/>
                    <a:pt x="2569" y="101"/>
                    <a:pt x="2569" y="101"/>
                  </a:cubicBezTo>
                  <a:lnTo>
                    <a:pt x="2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922625" y="3359538"/>
              <a:ext cx="94275" cy="222775"/>
            </a:xfrm>
            <a:custGeom>
              <a:avLst/>
              <a:gdLst/>
              <a:ahLst/>
              <a:cxnLst/>
              <a:rect l="l" t="t" r="r" b="b"/>
              <a:pathLst>
                <a:path w="3771" h="8911" extrusionOk="0">
                  <a:moveTo>
                    <a:pt x="3770" y="1"/>
                  </a:moveTo>
                  <a:lnTo>
                    <a:pt x="1602" y="4171"/>
                  </a:lnTo>
                  <a:cubicBezTo>
                    <a:pt x="1602" y="4171"/>
                    <a:pt x="1" y="7173"/>
                    <a:pt x="368" y="8073"/>
                  </a:cubicBezTo>
                  <a:cubicBezTo>
                    <a:pt x="598" y="8592"/>
                    <a:pt x="795" y="8911"/>
                    <a:pt x="1048" y="8911"/>
                  </a:cubicBezTo>
                  <a:cubicBezTo>
                    <a:pt x="1235" y="8911"/>
                    <a:pt x="1452" y="8737"/>
                    <a:pt x="1735" y="8340"/>
                  </a:cubicBezTo>
                  <a:cubicBezTo>
                    <a:pt x="2402" y="7440"/>
                    <a:pt x="3770" y="2"/>
                    <a:pt x="3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796700" y="3467963"/>
              <a:ext cx="130950" cy="218800"/>
            </a:xfrm>
            <a:custGeom>
              <a:avLst/>
              <a:gdLst/>
              <a:ahLst/>
              <a:cxnLst/>
              <a:rect l="l" t="t" r="r" b="b"/>
              <a:pathLst>
                <a:path w="5238" h="8752" extrusionOk="0">
                  <a:moveTo>
                    <a:pt x="334" y="0"/>
                  </a:moveTo>
                  <a:lnTo>
                    <a:pt x="1" y="1401"/>
                  </a:lnTo>
                  <a:cubicBezTo>
                    <a:pt x="67" y="1568"/>
                    <a:pt x="1835" y="5438"/>
                    <a:pt x="3170" y="6071"/>
                  </a:cubicBezTo>
                  <a:cubicBezTo>
                    <a:pt x="4304" y="6605"/>
                    <a:pt x="4337" y="8140"/>
                    <a:pt x="4370" y="8306"/>
                  </a:cubicBezTo>
                  <a:cubicBezTo>
                    <a:pt x="4124" y="8614"/>
                    <a:pt x="4240" y="8751"/>
                    <a:pt x="4449" y="8751"/>
                  </a:cubicBezTo>
                  <a:cubicBezTo>
                    <a:pt x="4693" y="8751"/>
                    <a:pt x="5066" y="8563"/>
                    <a:pt x="5138" y="8240"/>
                  </a:cubicBezTo>
                  <a:lnTo>
                    <a:pt x="5171" y="7773"/>
                  </a:lnTo>
                  <a:cubicBezTo>
                    <a:pt x="5204" y="7739"/>
                    <a:pt x="5238" y="7673"/>
                    <a:pt x="5238" y="7606"/>
                  </a:cubicBezTo>
                  <a:cubicBezTo>
                    <a:pt x="5204" y="7339"/>
                    <a:pt x="4504" y="6405"/>
                    <a:pt x="3303" y="5805"/>
                  </a:cubicBezTo>
                  <a:cubicBezTo>
                    <a:pt x="2035" y="5237"/>
                    <a:pt x="334" y="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1074250" y="3733838"/>
              <a:ext cx="44925" cy="51075"/>
            </a:xfrm>
            <a:custGeom>
              <a:avLst/>
              <a:gdLst/>
              <a:ahLst/>
              <a:cxnLst/>
              <a:rect l="l" t="t" r="r" b="b"/>
              <a:pathLst>
                <a:path w="1797" h="2043" extrusionOk="0">
                  <a:moveTo>
                    <a:pt x="760" y="1"/>
                  </a:moveTo>
                  <a:cubicBezTo>
                    <a:pt x="377" y="1"/>
                    <a:pt x="0" y="2043"/>
                    <a:pt x="855" y="2043"/>
                  </a:cubicBezTo>
                  <a:cubicBezTo>
                    <a:pt x="868" y="2043"/>
                    <a:pt x="882" y="2042"/>
                    <a:pt x="895" y="2041"/>
                  </a:cubicBezTo>
                  <a:cubicBezTo>
                    <a:pt x="1796" y="2008"/>
                    <a:pt x="1462" y="540"/>
                    <a:pt x="1462" y="540"/>
                  </a:cubicBezTo>
                  <a:cubicBezTo>
                    <a:pt x="1462" y="540"/>
                    <a:pt x="1229" y="140"/>
                    <a:pt x="795" y="6"/>
                  </a:cubicBezTo>
                  <a:cubicBezTo>
                    <a:pt x="784" y="2"/>
                    <a:pt x="772"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1029350" y="3766338"/>
              <a:ext cx="55925" cy="53000"/>
            </a:xfrm>
            <a:custGeom>
              <a:avLst/>
              <a:gdLst/>
              <a:ahLst/>
              <a:cxnLst/>
              <a:rect l="l" t="t" r="r" b="b"/>
              <a:pathLst>
                <a:path w="2237" h="2120" extrusionOk="0">
                  <a:moveTo>
                    <a:pt x="1199" y="1"/>
                  </a:moveTo>
                  <a:cubicBezTo>
                    <a:pt x="1153" y="1"/>
                    <a:pt x="1119" y="14"/>
                    <a:pt x="1101" y="41"/>
                  </a:cubicBezTo>
                  <a:cubicBezTo>
                    <a:pt x="1101" y="41"/>
                    <a:pt x="0" y="1175"/>
                    <a:pt x="467" y="1708"/>
                  </a:cubicBezTo>
                  <a:cubicBezTo>
                    <a:pt x="654" y="1958"/>
                    <a:pt x="972" y="2120"/>
                    <a:pt x="1274" y="2120"/>
                  </a:cubicBezTo>
                  <a:cubicBezTo>
                    <a:pt x="1620" y="2120"/>
                    <a:pt x="1946" y="1908"/>
                    <a:pt x="2035" y="1375"/>
                  </a:cubicBezTo>
                  <a:cubicBezTo>
                    <a:pt x="2237" y="538"/>
                    <a:pt x="1490" y="1"/>
                    <a:pt x="1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3"/>
            <p:cNvSpPr/>
            <p:nvPr/>
          </p:nvSpPr>
          <p:spPr>
            <a:xfrm>
              <a:off x="-958475" y="3795163"/>
              <a:ext cx="55450" cy="63900"/>
            </a:xfrm>
            <a:custGeom>
              <a:avLst/>
              <a:gdLst/>
              <a:ahLst/>
              <a:cxnLst/>
              <a:rect l="l" t="t" r="r" b="b"/>
              <a:pathLst>
                <a:path w="2218" h="2556" extrusionOk="0">
                  <a:moveTo>
                    <a:pt x="1364" y="1"/>
                  </a:moveTo>
                  <a:cubicBezTo>
                    <a:pt x="1159" y="1"/>
                    <a:pt x="907" y="123"/>
                    <a:pt x="601" y="422"/>
                  </a:cubicBezTo>
                  <a:cubicBezTo>
                    <a:pt x="601" y="422"/>
                    <a:pt x="0" y="1523"/>
                    <a:pt x="534" y="1990"/>
                  </a:cubicBezTo>
                  <a:cubicBezTo>
                    <a:pt x="887" y="2260"/>
                    <a:pt x="1304" y="2555"/>
                    <a:pt x="1618" y="2555"/>
                  </a:cubicBezTo>
                  <a:cubicBezTo>
                    <a:pt x="1808" y="2555"/>
                    <a:pt x="1960" y="2446"/>
                    <a:pt x="2035" y="2157"/>
                  </a:cubicBezTo>
                  <a:cubicBezTo>
                    <a:pt x="2218" y="1557"/>
                    <a:pt x="2095"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3"/>
            <p:cNvSpPr/>
            <p:nvPr/>
          </p:nvSpPr>
          <p:spPr>
            <a:xfrm>
              <a:off x="-1096075" y="3654138"/>
              <a:ext cx="41725" cy="61525"/>
            </a:xfrm>
            <a:custGeom>
              <a:avLst/>
              <a:gdLst/>
              <a:ahLst/>
              <a:cxnLst/>
              <a:rect l="l" t="t" r="r" b="b"/>
              <a:pathLst>
                <a:path w="1669" h="2461" extrusionOk="0">
                  <a:moveTo>
                    <a:pt x="868" y="0"/>
                  </a:moveTo>
                  <a:cubicBezTo>
                    <a:pt x="468" y="0"/>
                    <a:pt x="26" y="968"/>
                    <a:pt x="0" y="1560"/>
                  </a:cubicBezTo>
                  <a:cubicBezTo>
                    <a:pt x="0" y="2327"/>
                    <a:pt x="267" y="2460"/>
                    <a:pt x="267" y="2460"/>
                  </a:cubicBezTo>
                  <a:cubicBezTo>
                    <a:pt x="267" y="2460"/>
                    <a:pt x="1668" y="1160"/>
                    <a:pt x="1201" y="292"/>
                  </a:cubicBezTo>
                  <a:cubicBezTo>
                    <a:pt x="1102" y="86"/>
                    <a:pt x="987" y="0"/>
                    <a:pt x="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1094925" y="3602513"/>
              <a:ext cx="22950" cy="22400"/>
            </a:xfrm>
            <a:custGeom>
              <a:avLst/>
              <a:gdLst/>
              <a:ahLst/>
              <a:cxnLst/>
              <a:rect l="l" t="t" r="r" b="b"/>
              <a:pathLst>
                <a:path w="918" h="896" extrusionOk="0">
                  <a:moveTo>
                    <a:pt x="707" y="0"/>
                  </a:moveTo>
                  <a:cubicBezTo>
                    <a:pt x="547" y="0"/>
                    <a:pt x="331" y="128"/>
                    <a:pt x="255" y="222"/>
                  </a:cubicBezTo>
                  <a:cubicBezTo>
                    <a:pt x="98" y="441"/>
                    <a:pt x="0" y="896"/>
                    <a:pt x="182" y="896"/>
                  </a:cubicBezTo>
                  <a:cubicBezTo>
                    <a:pt x="194" y="896"/>
                    <a:pt x="207" y="894"/>
                    <a:pt x="221" y="890"/>
                  </a:cubicBezTo>
                  <a:cubicBezTo>
                    <a:pt x="221" y="890"/>
                    <a:pt x="755" y="856"/>
                    <a:pt x="888" y="289"/>
                  </a:cubicBezTo>
                  <a:cubicBezTo>
                    <a:pt x="917" y="73"/>
                    <a:pt x="828"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886750" y="3796238"/>
              <a:ext cx="40275" cy="63500"/>
            </a:xfrm>
            <a:custGeom>
              <a:avLst/>
              <a:gdLst/>
              <a:ahLst/>
              <a:cxnLst/>
              <a:rect l="l" t="t" r="r" b="b"/>
              <a:pathLst>
                <a:path w="1611" h="2540" extrusionOk="0">
                  <a:moveTo>
                    <a:pt x="816" y="1"/>
                  </a:moveTo>
                  <a:cubicBezTo>
                    <a:pt x="789" y="1"/>
                    <a:pt x="762" y="4"/>
                    <a:pt x="734" y="12"/>
                  </a:cubicBezTo>
                  <a:cubicBezTo>
                    <a:pt x="634" y="45"/>
                    <a:pt x="0" y="179"/>
                    <a:pt x="134" y="946"/>
                  </a:cubicBezTo>
                  <a:cubicBezTo>
                    <a:pt x="256" y="1617"/>
                    <a:pt x="378" y="2539"/>
                    <a:pt x="857" y="2539"/>
                  </a:cubicBezTo>
                  <a:cubicBezTo>
                    <a:pt x="901" y="2539"/>
                    <a:pt x="949" y="2531"/>
                    <a:pt x="1001" y="2514"/>
                  </a:cubicBezTo>
                  <a:cubicBezTo>
                    <a:pt x="1610" y="2321"/>
                    <a:pt x="1479" y="1"/>
                    <a:pt x="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843400" y="3803213"/>
              <a:ext cx="38325" cy="51600"/>
            </a:xfrm>
            <a:custGeom>
              <a:avLst/>
              <a:gdLst/>
              <a:ahLst/>
              <a:cxnLst/>
              <a:rect l="l" t="t" r="r" b="b"/>
              <a:pathLst>
                <a:path w="1533" h="2064" extrusionOk="0">
                  <a:moveTo>
                    <a:pt x="660" y="0"/>
                  </a:moveTo>
                  <a:cubicBezTo>
                    <a:pt x="619" y="0"/>
                    <a:pt x="577" y="11"/>
                    <a:pt x="534" y="33"/>
                  </a:cubicBezTo>
                  <a:cubicBezTo>
                    <a:pt x="534" y="33"/>
                    <a:pt x="1" y="500"/>
                    <a:pt x="401" y="1268"/>
                  </a:cubicBezTo>
                  <a:cubicBezTo>
                    <a:pt x="696" y="1812"/>
                    <a:pt x="1053" y="2063"/>
                    <a:pt x="1282" y="2063"/>
                  </a:cubicBezTo>
                  <a:cubicBezTo>
                    <a:pt x="1390" y="2063"/>
                    <a:pt x="1470" y="2008"/>
                    <a:pt x="1502" y="1901"/>
                  </a:cubicBezTo>
                  <a:cubicBezTo>
                    <a:pt x="1533" y="1593"/>
                    <a:pt x="1164" y="0"/>
                    <a:pt x="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786700" y="3772988"/>
              <a:ext cx="35175" cy="48850"/>
            </a:xfrm>
            <a:custGeom>
              <a:avLst/>
              <a:gdLst/>
              <a:ahLst/>
              <a:cxnLst/>
              <a:rect l="l" t="t" r="r" b="b"/>
              <a:pathLst>
                <a:path w="1407" h="1954" extrusionOk="0">
                  <a:moveTo>
                    <a:pt x="613" y="0"/>
                  </a:moveTo>
                  <a:cubicBezTo>
                    <a:pt x="521" y="0"/>
                    <a:pt x="418" y="23"/>
                    <a:pt x="301" y="75"/>
                  </a:cubicBezTo>
                  <a:cubicBezTo>
                    <a:pt x="301" y="75"/>
                    <a:pt x="1" y="108"/>
                    <a:pt x="234" y="942"/>
                  </a:cubicBezTo>
                  <a:cubicBezTo>
                    <a:pt x="399" y="1629"/>
                    <a:pt x="700" y="1954"/>
                    <a:pt x="931" y="1954"/>
                  </a:cubicBezTo>
                  <a:cubicBezTo>
                    <a:pt x="981" y="1954"/>
                    <a:pt x="1027" y="1939"/>
                    <a:pt x="1068" y="1909"/>
                  </a:cubicBezTo>
                  <a:cubicBezTo>
                    <a:pt x="1278" y="1760"/>
                    <a:pt x="1407"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743325" y="3750588"/>
              <a:ext cx="39225" cy="53550"/>
            </a:xfrm>
            <a:custGeom>
              <a:avLst/>
              <a:gdLst/>
              <a:ahLst/>
              <a:cxnLst/>
              <a:rect l="l" t="t" r="r" b="b"/>
              <a:pathLst>
                <a:path w="1569" h="2142" extrusionOk="0">
                  <a:moveTo>
                    <a:pt x="1075" y="0"/>
                  </a:moveTo>
                  <a:cubicBezTo>
                    <a:pt x="971" y="0"/>
                    <a:pt x="848" y="34"/>
                    <a:pt x="701" y="104"/>
                  </a:cubicBezTo>
                  <a:cubicBezTo>
                    <a:pt x="701" y="104"/>
                    <a:pt x="1" y="504"/>
                    <a:pt x="501" y="1605"/>
                  </a:cubicBezTo>
                  <a:cubicBezTo>
                    <a:pt x="680" y="1986"/>
                    <a:pt x="867" y="2142"/>
                    <a:pt x="1034" y="2142"/>
                  </a:cubicBezTo>
                  <a:cubicBezTo>
                    <a:pt x="1334" y="2142"/>
                    <a:pt x="1568" y="1638"/>
                    <a:pt x="1568" y="1038"/>
                  </a:cubicBezTo>
                  <a:cubicBezTo>
                    <a:pt x="1543" y="371"/>
                    <a:pt x="1419" y="0"/>
                    <a:pt x="1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1538900" y="3470463"/>
              <a:ext cx="40275" cy="18275"/>
            </a:xfrm>
            <a:custGeom>
              <a:avLst/>
              <a:gdLst/>
              <a:ahLst/>
              <a:cxnLst/>
              <a:rect l="l" t="t" r="r" b="b"/>
              <a:pathLst>
                <a:path w="1611" h="731" extrusionOk="0">
                  <a:moveTo>
                    <a:pt x="1002" y="0"/>
                  </a:moveTo>
                  <a:cubicBezTo>
                    <a:pt x="835" y="0"/>
                    <a:pt x="1" y="167"/>
                    <a:pt x="134" y="634"/>
                  </a:cubicBezTo>
                  <a:cubicBezTo>
                    <a:pt x="151" y="702"/>
                    <a:pt x="209" y="731"/>
                    <a:pt x="289" y="731"/>
                  </a:cubicBezTo>
                  <a:cubicBezTo>
                    <a:pt x="681" y="731"/>
                    <a:pt x="1610" y="56"/>
                    <a:pt x="1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1566400" y="3421788"/>
              <a:ext cx="38850" cy="14650"/>
            </a:xfrm>
            <a:custGeom>
              <a:avLst/>
              <a:gdLst/>
              <a:ahLst/>
              <a:cxnLst/>
              <a:rect l="l" t="t" r="r" b="b"/>
              <a:pathLst>
                <a:path w="1554" h="586" extrusionOk="0">
                  <a:moveTo>
                    <a:pt x="820" y="0"/>
                  </a:moveTo>
                  <a:cubicBezTo>
                    <a:pt x="519" y="0"/>
                    <a:pt x="0" y="78"/>
                    <a:pt x="0" y="446"/>
                  </a:cubicBezTo>
                  <a:cubicBezTo>
                    <a:pt x="16" y="545"/>
                    <a:pt x="130" y="585"/>
                    <a:pt x="282" y="585"/>
                  </a:cubicBezTo>
                  <a:cubicBezTo>
                    <a:pt x="744" y="585"/>
                    <a:pt x="1553" y="214"/>
                    <a:pt x="1001" y="13"/>
                  </a:cubicBezTo>
                  <a:cubicBezTo>
                    <a:pt x="966" y="6"/>
                    <a:pt x="901" y="0"/>
                    <a:pt x="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1575575" y="3350888"/>
              <a:ext cx="38075" cy="15350"/>
            </a:xfrm>
            <a:custGeom>
              <a:avLst/>
              <a:gdLst/>
              <a:ahLst/>
              <a:cxnLst/>
              <a:rect l="l" t="t" r="r" b="b"/>
              <a:pathLst>
                <a:path w="1523" h="614" extrusionOk="0">
                  <a:moveTo>
                    <a:pt x="820" y="1"/>
                  </a:moveTo>
                  <a:cubicBezTo>
                    <a:pt x="519" y="1"/>
                    <a:pt x="0" y="78"/>
                    <a:pt x="0" y="447"/>
                  </a:cubicBezTo>
                  <a:cubicBezTo>
                    <a:pt x="9" y="566"/>
                    <a:pt x="124" y="614"/>
                    <a:pt x="279" y="614"/>
                  </a:cubicBezTo>
                  <a:cubicBezTo>
                    <a:pt x="732" y="614"/>
                    <a:pt x="1522" y="212"/>
                    <a:pt x="1001" y="13"/>
                  </a:cubicBezTo>
                  <a:cubicBezTo>
                    <a:pt x="966" y="6"/>
                    <a:pt x="90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1338750" y="3532063"/>
              <a:ext cx="30800" cy="26300"/>
            </a:xfrm>
            <a:custGeom>
              <a:avLst/>
              <a:gdLst/>
              <a:ahLst/>
              <a:cxnLst/>
              <a:rect l="l" t="t" r="r" b="b"/>
              <a:pathLst>
                <a:path w="1232" h="1052" extrusionOk="0">
                  <a:moveTo>
                    <a:pt x="877" y="1"/>
                  </a:moveTo>
                  <a:cubicBezTo>
                    <a:pt x="839" y="1"/>
                    <a:pt x="792" y="12"/>
                    <a:pt x="734" y="38"/>
                  </a:cubicBezTo>
                  <a:cubicBezTo>
                    <a:pt x="568" y="105"/>
                    <a:pt x="1" y="705"/>
                    <a:pt x="334" y="1006"/>
                  </a:cubicBezTo>
                  <a:cubicBezTo>
                    <a:pt x="363" y="1037"/>
                    <a:pt x="395" y="1052"/>
                    <a:pt x="431" y="1052"/>
                  </a:cubicBezTo>
                  <a:cubicBezTo>
                    <a:pt x="735" y="1052"/>
                    <a:pt x="1231"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1296225" y="3537063"/>
              <a:ext cx="59350" cy="49675"/>
            </a:xfrm>
            <a:custGeom>
              <a:avLst/>
              <a:gdLst/>
              <a:ahLst/>
              <a:cxnLst/>
              <a:rect l="l" t="t" r="r" b="b"/>
              <a:pathLst>
                <a:path w="2374" h="1987" extrusionOk="0">
                  <a:moveTo>
                    <a:pt x="1706" y="0"/>
                  </a:moveTo>
                  <a:cubicBezTo>
                    <a:pt x="1635" y="0"/>
                    <a:pt x="1545" y="22"/>
                    <a:pt x="1435" y="72"/>
                  </a:cubicBezTo>
                  <a:cubicBezTo>
                    <a:pt x="1135" y="205"/>
                    <a:pt x="1" y="1339"/>
                    <a:pt x="635" y="1906"/>
                  </a:cubicBezTo>
                  <a:cubicBezTo>
                    <a:pt x="687" y="1961"/>
                    <a:pt x="746" y="1986"/>
                    <a:pt x="811" y="1986"/>
                  </a:cubicBezTo>
                  <a:cubicBezTo>
                    <a:pt x="1392" y="1986"/>
                    <a:pt x="2374" y="0"/>
                    <a:pt x="1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1225325" y="3562788"/>
              <a:ext cx="39100" cy="33150"/>
            </a:xfrm>
            <a:custGeom>
              <a:avLst/>
              <a:gdLst/>
              <a:ahLst/>
              <a:cxnLst/>
              <a:rect l="l" t="t" r="r" b="b"/>
              <a:pathLst>
                <a:path w="1564" h="1326" extrusionOk="0">
                  <a:moveTo>
                    <a:pt x="934" y="0"/>
                  </a:moveTo>
                  <a:cubicBezTo>
                    <a:pt x="903" y="0"/>
                    <a:pt x="869" y="3"/>
                    <a:pt x="834" y="10"/>
                  </a:cubicBezTo>
                  <a:cubicBezTo>
                    <a:pt x="634" y="43"/>
                    <a:pt x="0" y="644"/>
                    <a:pt x="634" y="1211"/>
                  </a:cubicBezTo>
                  <a:cubicBezTo>
                    <a:pt x="718" y="1291"/>
                    <a:pt x="799" y="1325"/>
                    <a:pt x="874" y="1325"/>
                  </a:cubicBezTo>
                  <a:cubicBezTo>
                    <a:pt x="1337" y="1325"/>
                    <a:pt x="156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1503875" y="3471288"/>
              <a:ext cx="66900" cy="30450"/>
            </a:xfrm>
            <a:custGeom>
              <a:avLst/>
              <a:gdLst/>
              <a:ahLst/>
              <a:cxnLst/>
              <a:rect l="l" t="t" r="r" b="b"/>
              <a:pathLst>
                <a:path w="2676" h="1218" extrusionOk="0">
                  <a:moveTo>
                    <a:pt x="1435" y="1"/>
                  </a:moveTo>
                  <a:cubicBezTo>
                    <a:pt x="1402" y="34"/>
                    <a:pt x="1" y="668"/>
                    <a:pt x="401" y="1135"/>
                  </a:cubicBezTo>
                  <a:cubicBezTo>
                    <a:pt x="446" y="1193"/>
                    <a:pt x="519" y="1218"/>
                    <a:pt x="610" y="1218"/>
                  </a:cubicBezTo>
                  <a:cubicBezTo>
                    <a:pt x="1232" y="1218"/>
                    <a:pt x="2676" y="30"/>
                    <a:pt x="1530" y="30"/>
                  </a:cubicBezTo>
                  <a:cubicBezTo>
                    <a:pt x="1490" y="30"/>
                    <a:pt x="1448" y="31"/>
                    <a:pt x="1402" y="34"/>
                  </a:cubicBezTo>
                  <a:lnTo>
                    <a:pt x="1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3"/>
            <p:cNvSpPr/>
            <p:nvPr/>
          </p:nvSpPr>
          <p:spPr>
            <a:xfrm>
              <a:off x="-1443825" y="3497038"/>
              <a:ext cx="47950" cy="25750"/>
            </a:xfrm>
            <a:custGeom>
              <a:avLst/>
              <a:gdLst/>
              <a:ahLst/>
              <a:cxnLst/>
              <a:rect l="l" t="t" r="r" b="b"/>
              <a:pathLst>
                <a:path w="1918" h="1030" extrusionOk="0">
                  <a:moveTo>
                    <a:pt x="985" y="0"/>
                  </a:moveTo>
                  <a:cubicBezTo>
                    <a:pt x="949" y="0"/>
                    <a:pt x="910" y="2"/>
                    <a:pt x="868" y="5"/>
                  </a:cubicBezTo>
                  <a:cubicBezTo>
                    <a:pt x="868" y="5"/>
                    <a:pt x="1" y="472"/>
                    <a:pt x="267" y="939"/>
                  </a:cubicBezTo>
                  <a:cubicBezTo>
                    <a:pt x="312" y="1002"/>
                    <a:pt x="380" y="1029"/>
                    <a:pt x="460" y="1029"/>
                  </a:cubicBezTo>
                  <a:cubicBezTo>
                    <a:pt x="953" y="1029"/>
                    <a:pt x="1917"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3"/>
            <p:cNvSpPr/>
            <p:nvPr/>
          </p:nvSpPr>
          <p:spPr>
            <a:xfrm>
              <a:off x="-1057725" y="3227788"/>
              <a:ext cx="155975" cy="226025"/>
            </a:xfrm>
            <a:custGeom>
              <a:avLst/>
              <a:gdLst/>
              <a:ahLst/>
              <a:cxnLst/>
              <a:rect l="l" t="t" r="r" b="b"/>
              <a:pathLst>
                <a:path w="6239" h="9041" extrusionOk="0">
                  <a:moveTo>
                    <a:pt x="6239" y="0"/>
                  </a:moveTo>
                  <a:lnTo>
                    <a:pt x="5405" y="234"/>
                  </a:lnTo>
                  <a:cubicBezTo>
                    <a:pt x="5405" y="234"/>
                    <a:pt x="1802" y="3536"/>
                    <a:pt x="902" y="5605"/>
                  </a:cubicBezTo>
                  <a:cubicBezTo>
                    <a:pt x="1" y="7739"/>
                    <a:pt x="935" y="9040"/>
                    <a:pt x="935" y="9040"/>
                  </a:cubicBezTo>
                  <a:cubicBezTo>
                    <a:pt x="935" y="9040"/>
                    <a:pt x="2303" y="8240"/>
                    <a:pt x="1902" y="8206"/>
                  </a:cubicBezTo>
                  <a:cubicBezTo>
                    <a:pt x="1569" y="8173"/>
                    <a:pt x="968" y="7106"/>
                    <a:pt x="1335" y="5504"/>
                  </a:cubicBezTo>
                  <a:cubicBezTo>
                    <a:pt x="1735" y="3870"/>
                    <a:pt x="6238" y="1"/>
                    <a:pt x="6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933450" y="3166088"/>
              <a:ext cx="163475" cy="93025"/>
            </a:xfrm>
            <a:custGeom>
              <a:avLst/>
              <a:gdLst/>
              <a:ahLst/>
              <a:cxnLst/>
              <a:rect l="l" t="t" r="r" b="b"/>
              <a:pathLst>
                <a:path w="6539" h="3721" extrusionOk="0">
                  <a:moveTo>
                    <a:pt x="0" y="0"/>
                  </a:moveTo>
                  <a:cubicBezTo>
                    <a:pt x="0" y="0"/>
                    <a:pt x="367" y="734"/>
                    <a:pt x="2702" y="1001"/>
                  </a:cubicBezTo>
                  <a:cubicBezTo>
                    <a:pt x="4850" y="1185"/>
                    <a:pt x="6292" y="3176"/>
                    <a:pt x="6510" y="3623"/>
                  </a:cubicBezTo>
                  <a:lnTo>
                    <a:pt x="6510" y="3623"/>
                  </a:lnTo>
                  <a:cubicBezTo>
                    <a:pt x="6456" y="3363"/>
                    <a:pt x="6338" y="2634"/>
                    <a:pt x="6238" y="2035"/>
                  </a:cubicBezTo>
                  <a:cubicBezTo>
                    <a:pt x="6138" y="1234"/>
                    <a:pt x="5537" y="1067"/>
                    <a:pt x="5537" y="1067"/>
                  </a:cubicBezTo>
                  <a:cubicBezTo>
                    <a:pt x="5537" y="1067"/>
                    <a:pt x="5512" y="1219"/>
                    <a:pt x="5384" y="1219"/>
                  </a:cubicBezTo>
                  <a:cubicBezTo>
                    <a:pt x="5304" y="1219"/>
                    <a:pt x="5183" y="1160"/>
                    <a:pt x="5004" y="967"/>
                  </a:cubicBezTo>
                  <a:cubicBezTo>
                    <a:pt x="4503" y="467"/>
                    <a:pt x="3136" y="500"/>
                    <a:pt x="2202" y="300"/>
                  </a:cubicBezTo>
                  <a:cubicBezTo>
                    <a:pt x="1301" y="67"/>
                    <a:pt x="701" y="0"/>
                    <a:pt x="701" y="0"/>
                  </a:cubicBezTo>
                  <a:close/>
                  <a:moveTo>
                    <a:pt x="6510" y="3623"/>
                  </a:moveTo>
                  <a:cubicBezTo>
                    <a:pt x="6522" y="3685"/>
                    <a:pt x="6531" y="3721"/>
                    <a:pt x="6536" y="3721"/>
                  </a:cubicBezTo>
                  <a:cubicBezTo>
                    <a:pt x="6537" y="3721"/>
                    <a:pt x="6538" y="3715"/>
                    <a:pt x="6538" y="3703"/>
                  </a:cubicBezTo>
                  <a:cubicBezTo>
                    <a:pt x="6538" y="3689"/>
                    <a:pt x="6528" y="3662"/>
                    <a:pt x="6510" y="36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1087725" y="3219438"/>
              <a:ext cx="302725" cy="296925"/>
            </a:xfrm>
            <a:custGeom>
              <a:avLst/>
              <a:gdLst/>
              <a:ahLst/>
              <a:cxnLst/>
              <a:rect l="l" t="t" r="r" b="b"/>
              <a:pathLst>
                <a:path w="12109" h="11877" extrusionOk="0">
                  <a:moveTo>
                    <a:pt x="11708" y="1"/>
                  </a:moveTo>
                  <a:cubicBezTo>
                    <a:pt x="11708" y="1"/>
                    <a:pt x="6305" y="3837"/>
                    <a:pt x="1134" y="10442"/>
                  </a:cubicBezTo>
                  <a:cubicBezTo>
                    <a:pt x="0" y="11843"/>
                    <a:pt x="1268" y="11876"/>
                    <a:pt x="1268" y="11876"/>
                  </a:cubicBezTo>
                  <a:cubicBezTo>
                    <a:pt x="1268" y="11876"/>
                    <a:pt x="7572" y="2336"/>
                    <a:pt x="12109" y="134"/>
                  </a:cubicBezTo>
                  <a:lnTo>
                    <a:pt x="117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850900" y="3466013"/>
              <a:ext cx="46475" cy="70500"/>
            </a:xfrm>
            <a:custGeom>
              <a:avLst/>
              <a:gdLst/>
              <a:ahLst/>
              <a:cxnLst/>
              <a:rect l="l" t="t" r="r" b="b"/>
              <a:pathLst>
                <a:path w="1859" h="2820" extrusionOk="0">
                  <a:moveTo>
                    <a:pt x="1186" y="0"/>
                  </a:moveTo>
                  <a:cubicBezTo>
                    <a:pt x="1013" y="0"/>
                    <a:pt x="868" y="145"/>
                    <a:pt x="868" y="145"/>
                  </a:cubicBezTo>
                  <a:cubicBezTo>
                    <a:pt x="868" y="145"/>
                    <a:pt x="0" y="2647"/>
                    <a:pt x="634" y="2814"/>
                  </a:cubicBezTo>
                  <a:cubicBezTo>
                    <a:pt x="653" y="2818"/>
                    <a:pt x="672" y="2820"/>
                    <a:pt x="691" y="2820"/>
                  </a:cubicBezTo>
                  <a:cubicBezTo>
                    <a:pt x="1274" y="2820"/>
                    <a:pt x="1859" y="894"/>
                    <a:pt x="1568" y="345"/>
                  </a:cubicBezTo>
                  <a:cubicBezTo>
                    <a:pt x="1456" y="78"/>
                    <a:pt x="1313"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957650" y="3400963"/>
              <a:ext cx="70150" cy="70050"/>
            </a:xfrm>
            <a:custGeom>
              <a:avLst/>
              <a:gdLst/>
              <a:ahLst/>
              <a:cxnLst/>
              <a:rect l="l" t="t" r="r" b="b"/>
              <a:pathLst>
                <a:path w="2806" h="2802" extrusionOk="0">
                  <a:moveTo>
                    <a:pt x="2484" y="1"/>
                  </a:moveTo>
                  <a:cubicBezTo>
                    <a:pt x="2469" y="1"/>
                    <a:pt x="2453" y="4"/>
                    <a:pt x="2436" y="12"/>
                  </a:cubicBezTo>
                  <a:cubicBezTo>
                    <a:pt x="1935" y="179"/>
                    <a:pt x="1168" y="2147"/>
                    <a:pt x="1" y="2614"/>
                  </a:cubicBezTo>
                  <a:cubicBezTo>
                    <a:pt x="1" y="2614"/>
                    <a:pt x="106" y="2801"/>
                    <a:pt x="428" y="2801"/>
                  </a:cubicBezTo>
                  <a:cubicBezTo>
                    <a:pt x="649" y="2801"/>
                    <a:pt x="973" y="2712"/>
                    <a:pt x="1435" y="2414"/>
                  </a:cubicBezTo>
                  <a:cubicBezTo>
                    <a:pt x="2456" y="1680"/>
                    <a:pt x="2805"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1023525" y="3507638"/>
              <a:ext cx="51550" cy="50225"/>
            </a:xfrm>
            <a:custGeom>
              <a:avLst/>
              <a:gdLst/>
              <a:ahLst/>
              <a:cxnLst/>
              <a:rect l="l" t="t" r="r" b="b"/>
              <a:pathLst>
                <a:path w="2062" h="2009" extrusionOk="0">
                  <a:moveTo>
                    <a:pt x="1170" y="1"/>
                  </a:moveTo>
                  <a:cubicBezTo>
                    <a:pt x="1114" y="1"/>
                    <a:pt x="1057" y="25"/>
                    <a:pt x="1001" y="81"/>
                  </a:cubicBezTo>
                  <a:cubicBezTo>
                    <a:pt x="935" y="181"/>
                    <a:pt x="1" y="748"/>
                    <a:pt x="234" y="1649"/>
                  </a:cubicBezTo>
                  <a:cubicBezTo>
                    <a:pt x="294" y="1910"/>
                    <a:pt x="488" y="2008"/>
                    <a:pt x="725" y="2008"/>
                  </a:cubicBezTo>
                  <a:cubicBezTo>
                    <a:pt x="1276" y="2008"/>
                    <a:pt x="2062" y="1482"/>
                    <a:pt x="1969" y="1249"/>
                  </a:cubicBezTo>
                  <a:cubicBezTo>
                    <a:pt x="1854" y="933"/>
                    <a:pt x="1517" y="1"/>
                    <a:pt x="1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1007675" y="3615863"/>
              <a:ext cx="54100" cy="51800"/>
            </a:xfrm>
            <a:custGeom>
              <a:avLst/>
              <a:gdLst/>
              <a:ahLst/>
              <a:cxnLst/>
              <a:rect l="l" t="t" r="r" b="b"/>
              <a:pathLst>
                <a:path w="2164" h="2072" extrusionOk="0">
                  <a:moveTo>
                    <a:pt x="1451" y="0"/>
                  </a:moveTo>
                  <a:cubicBezTo>
                    <a:pt x="1398" y="0"/>
                    <a:pt x="1347" y="27"/>
                    <a:pt x="1301" y="89"/>
                  </a:cubicBezTo>
                  <a:cubicBezTo>
                    <a:pt x="1301" y="89"/>
                    <a:pt x="0" y="1757"/>
                    <a:pt x="567" y="2023"/>
                  </a:cubicBezTo>
                  <a:cubicBezTo>
                    <a:pt x="644" y="2057"/>
                    <a:pt x="731" y="2072"/>
                    <a:pt x="824" y="2072"/>
                  </a:cubicBezTo>
                  <a:cubicBezTo>
                    <a:pt x="1384" y="2072"/>
                    <a:pt x="2164" y="1533"/>
                    <a:pt x="2135" y="1189"/>
                  </a:cubicBezTo>
                  <a:cubicBezTo>
                    <a:pt x="2107" y="822"/>
                    <a:pt x="1744" y="0"/>
                    <a:pt x="1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924275" y="3666613"/>
              <a:ext cx="40875" cy="50950"/>
            </a:xfrm>
            <a:custGeom>
              <a:avLst/>
              <a:gdLst/>
              <a:ahLst/>
              <a:cxnLst/>
              <a:rect l="l" t="t" r="r" b="b"/>
              <a:pathLst>
                <a:path w="1635" h="2038" extrusionOk="0">
                  <a:moveTo>
                    <a:pt x="153" y="1"/>
                  </a:moveTo>
                  <a:cubicBezTo>
                    <a:pt x="59" y="1"/>
                    <a:pt x="0" y="37"/>
                    <a:pt x="0" y="127"/>
                  </a:cubicBezTo>
                  <a:cubicBezTo>
                    <a:pt x="0" y="127"/>
                    <a:pt x="92" y="2038"/>
                    <a:pt x="514" y="2038"/>
                  </a:cubicBezTo>
                  <a:cubicBezTo>
                    <a:pt x="531" y="2038"/>
                    <a:pt x="549" y="2035"/>
                    <a:pt x="567" y="2028"/>
                  </a:cubicBezTo>
                  <a:cubicBezTo>
                    <a:pt x="1001" y="1861"/>
                    <a:pt x="1635" y="694"/>
                    <a:pt x="1401" y="560"/>
                  </a:cubicBezTo>
                  <a:cubicBezTo>
                    <a:pt x="1220" y="431"/>
                    <a:pt x="477"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842125" y="3668738"/>
              <a:ext cx="38775" cy="41225"/>
            </a:xfrm>
            <a:custGeom>
              <a:avLst/>
              <a:gdLst/>
              <a:ahLst/>
              <a:cxnLst/>
              <a:rect l="l" t="t" r="r" b="b"/>
              <a:pathLst>
                <a:path w="1551" h="1649" extrusionOk="0">
                  <a:moveTo>
                    <a:pt x="1011" y="1"/>
                  </a:moveTo>
                  <a:cubicBezTo>
                    <a:pt x="610" y="1"/>
                    <a:pt x="0" y="186"/>
                    <a:pt x="50" y="409"/>
                  </a:cubicBezTo>
                  <a:cubicBezTo>
                    <a:pt x="50" y="409"/>
                    <a:pt x="329" y="1648"/>
                    <a:pt x="648" y="1648"/>
                  </a:cubicBezTo>
                  <a:cubicBezTo>
                    <a:pt x="659" y="1648"/>
                    <a:pt x="671" y="1647"/>
                    <a:pt x="684" y="1643"/>
                  </a:cubicBezTo>
                  <a:cubicBezTo>
                    <a:pt x="1017" y="1576"/>
                    <a:pt x="1551" y="242"/>
                    <a:pt x="1317" y="75"/>
                  </a:cubicBezTo>
                  <a:cubicBezTo>
                    <a:pt x="1265" y="23"/>
                    <a:pt x="1151"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772500" y="3604513"/>
              <a:ext cx="33150" cy="36700"/>
            </a:xfrm>
            <a:custGeom>
              <a:avLst/>
              <a:gdLst/>
              <a:ahLst/>
              <a:cxnLst/>
              <a:rect l="l" t="t" r="r" b="b"/>
              <a:pathLst>
                <a:path w="1326" h="1468" extrusionOk="0">
                  <a:moveTo>
                    <a:pt x="956" y="0"/>
                  </a:moveTo>
                  <a:cubicBezTo>
                    <a:pt x="939" y="0"/>
                    <a:pt x="920" y="3"/>
                    <a:pt x="901" y="9"/>
                  </a:cubicBezTo>
                  <a:cubicBezTo>
                    <a:pt x="500" y="109"/>
                    <a:pt x="0" y="142"/>
                    <a:pt x="67" y="543"/>
                  </a:cubicBezTo>
                  <a:cubicBezTo>
                    <a:pt x="67" y="543"/>
                    <a:pt x="852" y="1468"/>
                    <a:pt x="1059" y="1468"/>
                  </a:cubicBezTo>
                  <a:cubicBezTo>
                    <a:pt x="1078" y="1468"/>
                    <a:pt x="1092" y="1460"/>
                    <a:pt x="1101" y="1443"/>
                  </a:cubicBezTo>
                  <a:cubicBezTo>
                    <a:pt x="1228" y="1284"/>
                    <a:pt x="1325"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729150" y="3541413"/>
              <a:ext cx="26725" cy="36075"/>
            </a:xfrm>
            <a:custGeom>
              <a:avLst/>
              <a:gdLst/>
              <a:ahLst/>
              <a:cxnLst/>
              <a:rect l="l" t="t" r="r" b="b"/>
              <a:pathLst>
                <a:path w="1069" h="1443" extrusionOk="0">
                  <a:moveTo>
                    <a:pt x="760" y="0"/>
                  </a:moveTo>
                  <a:cubicBezTo>
                    <a:pt x="700" y="0"/>
                    <a:pt x="626" y="40"/>
                    <a:pt x="534" y="131"/>
                  </a:cubicBezTo>
                  <a:lnTo>
                    <a:pt x="1" y="665"/>
                  </a:lnTo>
                  <a:cubicBezTo>
                    <a:pt x="1" y="665"/>
                    <a:pt x="584" y="1442"/>
                    <a:pt x="796" y="1442"/>
                  </a:cubicBezTo>
                  <a:cubicBezTo>
                    <a:pt x="833" y="1442"/>
                    <a:pt x="858" y="1419"/>
                    <a:pt x="868" y="1365"/>
                  </a:cubicBezTo>
                  <a:cubicBezTo>
                    <a:pt x="980" y="1058"/>
                    <a:pt x="1068"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1056050" y="3181088"/>
              <a:ext cx="211000" cy="30875"/>
            </a:xfrm>
            <a:custGeom>
              <a:avLst/>
              <a:gdLst/>
              <a:ahLst/>
              <a:cxnLst/>
              <a:rect l="l" t="t" r="r" b="b"/>
              <a:pathLst>
                <a:path w="8440" h="1235" extrusionOk="0">
                  <a:moveTo>
                    <a:pt x="7706" y="0"/>
                  </a:moveTo>
                  <a:cubicBezTo>
                    <a:pt x="7706" y="0"/>
                    <a:pt x="3670" y="0"/>
                    <a:pt x="201" y="934"/>
                  </a:cubicBezTo>
                  <a:lnTo>
                    <a:pt x="1" y="1235"/>
                  </a:lnTo>
                  <a:cubicBezTo>
                    <a:pt x="1" y="1235"/>
                    <a:pt x="3315" y="406"/>
                    <a:pt x="6365" y="406"/>
                  </a:cubicBezTo>
                  <a:cubicBezTo>
                    <a:pt x="7087" y="406"/>
                    <a:pt x="7795" y="453"/>
                    <a:pt x="8440" y="568"/>
                  </a:cubicBezTo>
                  <a:lnTo>
                    <a:pt x="7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761525" y="3021563"/>
              <a:ext cx="235800" cy="201025"/>
            </a:xfrm>
            <a:custGeom>
              <a:avLst/>
              <a:gdLst/>
              <a:ahLst/>
              <a:cxnLst/>
              <a:rect l="l" t="t" r="r" b="b"/>
              <a:pathLst>
                <a:path w="9432" h="8041" extrusionOk="0">
                  <a:moveTo>
                    <a:pt x="8956" y="0"/>
                  </a:moveTo>
                  <a:cubicBezTo>
                    <a:pt x="8861" y="0"/>
                    <a:pt x="8695" y="33"/>
                    <a:pt x="8434" y="110"/>
                  </a:cubicBezTo>
                  <a:cubicBezTo>
                    <a:pt x="6800" y="611"/>
                    <a:pt x="962" y="5514"/>
                    <a:pt x="962" y="5514"/>
                  </a:cubicBezTo>
                  <a:lnTo>
                    <a:pt x="1062" y="6448"/>
                  </a:lnTo>
                  <a:cubicBezTo>
                    <a:pt x="3097" y="2946"/>
                    <a:pt x="8134" y="811"/>
                    <a:pt x="8134" y="811"/>
                  </a:cubicBezTo>
                  <a:cubicBezTo>
                    <a:pt x="8134" y="811"/>
                    <a:pt x="9431" y="0"/>
                    <a:pt x="8956" y="0"/>
                  </a:cubicBezTo>
                  <a:close/>
                  <a:moveTo>
                    <a:pt x="1062" y="6448"/>
                  </a:moveTo>
                  <a:lnTo>
                    <a:pt x="795" y="6582"/>
                  </a:lnTo>
                  <a:cubicBezTo>
                    <a:pt x="795" y="6582"/>
                    <a:pt x="1" y="8040"/>
                    <a:pt x="56" y="8040"/>
                  </a:cubicBezTo>
                  <a:cubicBezTo>
                    <a:pt x="85" y="8040"/>
                    <a:pt x="343" y="7646"/>
                    <a:pt x="1062" y="6448"/>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78350" y="2744238"/>
              <a:ext cx="816450" cy="979775"/>
            </a:xfrm>
            <a:custGeom>
              <a:avLst/>
              <a:gdLst/>
              <a:ahLst/>
              <a:cxnLst/>
              <a:rect l="l" t="t" r="r" b="b"/>
              <a:pathLst>
                <a:path w="32658" h="39191" extrusionOk="0">
                  <a:moveTo>
                    <a:pt x="24937" y="1"/>
                  </a:moveTo>
                  <a:cubicBezTo>
                    <a:pt x="21762" y="1"/>
                    <a:pt x="17863" y="762"/>
                    <a:pt x="13977" y="2697"/>
                  </a:cubicBezTo>
                  <a:cubicBezTo>
                    <a:pt x="11275" y="4032"/>
                    <a:pt x="8940" y="6033"/>
                    <a:pt x="6939" y="8101"/>
                  </a:cubicBezTo>
                  <a:cubicBezTo>
                    <a:pt x="6438" y="8668"/>
                    <a:pt x="5971" y="9202"/>
                    <a:pt x="5504" y="9736"/>
                  </a:cubicBezTo>
                  <a:cubicBezTo>
                    <a:pt x="2002" y="13905"/>
                    <a:pt x="1" y="18042"/>
                    <a:pt x="1" y="18042"/>
                  </a:cubicBezTo>
                  <a:lnTo>
                    <a:pt x="6172" y="33019"/>
                  </a:lnTo>
                  <a:cubicBezTo>
                    <a:pt x="6172" y="33019"/>
                    <a:pt x="7506" y="35020"/>
                    <a:pt x="8573" y="37289"/>
                  </a:cubicBezTo>
                  <a:cubicBezTo>
                    <a:pt x="9117" y="38540"/>
                    <a:pt x="11161" y="39190"/>
                    <a:pt x="13416" y="39190"/>
                  </a:cubicBezTo>
                  <a:cubicBezTo>
                    <a:pt x="15308" y="39190"/>
                    <a:pt x="17350" y="38733"/>
                    <a:pt x="18781" y="37789"/>
                  </a:cubicBezTo>
                  <a:cubicBezTo>
                    <a:pt x="21950" y="35788"/>
                    <a:pt x="22783" y="34220"/>
                    <a:pt x="23818" y="32118"/>
                  </a:cubicBezTo>
                  <a:cubicBezTo>
                    <a:pt x="24885" y="30050"/>
                    <a:pt x="24785" y="27949"/>
                    <a:pt x="23351" y="25247"/>
                  </a:cubicBezTo>
                  <a:cubicBezTo>
                    <a:pt x="21950" y="22545"/>
                    <a:pt x="19448" y="22411"/>
                    <a:pt x="19448" y="22411"/>
                  </a:cubicBezTo>
                  <a:cubicBezTo>
                    <a:pt x="22517" y="21644"/>
                    <a:pt x="24051" y="19976"/>
                    <a:pt x="26186" y="17441"/>
                  </a:cubicBezTo>
                  <a:cubicBezTo>
                    <a:pt x="28287" y="14906"/>
                    <a:pt x="27387" y="14172"/>
                    <a:pt x="29155" y="12071"/>
                  </a:cubicBezTo>
                  <a:cubicBezTo>
                    <a:pt x="30889" y="10002"/>
                    <a:pt x="32123" y="9235"/>
                    <a:pt x="31723" y="7934"/>
                  </a:cubicBezTo>
                  <a:cubicBezTo>
                    <a:pt x="31390" y="6667"/>
                    <a:pt x="32657" y="5399"/>
                    <a:pt x="31990" y="2664"/>
                  </a:cubicBezTo>
                  <a:cubicBezTo>
                    <a:pt x="31623" y="1140"/>
                    <a:pt x="28822" y="1"/>
                    <a:pt x="24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56675" y="3212788"/>
              <a:ext cx="511200" cy="450325"/>
            </a:xfrm>
            <a:custGeom>
              <a:avLst/>
              <a:gdLst/>
              <a:ahLst/>
              <a:cxnLst/>
              <a:rect l="l" t="t" r="r" b="b"/>
              <a:pathLst>
                <a:path w="20448" h="18013" extrusionOk="0">
                  <a:moveTo>
                    <a:pt x="1" y="0"/>
                  </a:moveTo>
                  <a:lnTo>
                    <a:pt x="1" y="0"/>
                  </a:lnTo>
                  <a:cubicBezTo>
                    <a:pt x="601" y="1635"/>
                    <a:pt x="2636" y="5471"/>
                    <a:pt x="4371" y="9240"/>
                  </a:cubicBezTo>
                  <a:cubicBezTo>
                    <a:pt x="5538" y="11809"/>
                    <a:pt x="6472" y="14277"/>
                    <a:pt x="6872" y="15945"/>
                  </a:cubicBezTo>
                  <a:cubicBezTo>
                    <a:pt x="7007" y="16578"/>
                    <a:pt x="7147" y="16760"/>
                    <a:pt x="7331" y="16760"/>
                  </a:cubicBezTo>
                  <a:cubicBezTo>
                    <a:pt x="7576" y="16760"/>
                    <a:pt x="7898" y="16435"/>
                    <a:pt x="8387" y="16435"/>
                  </a:cubicBezTo>
                  <a:cubicBezTo>
                    <a:pt x="8436" y="16435"/>
                    <a:pt x="8487" y="16438"/>
                    <a:pt x="8540" y="16445"/>
                  </a:cubicBezTo>
                  <a:cubicBezTo>
                    <a:pt x="9441" y="16512"/>
                    <a:pt x="10308" y="17846"/>
                    <a:pt x="10442" y="18013"/>
                  </a:cubicBezTo>
                  <a:cubicBezTo>
                    <a:pt x="10375" y="17846"/>
                    <a:pt x="9808" y="16779"/>
                    <a:pt x="11309" y="15811"/>
                  </a:cubicBezTo>
                  <a:cubicBezTo>
                    <a:pt x="11597" y="15635"/>
                    <a:pt x="11914" y="15562"/>
                    <a:pt x="12239" y="15562"/>
                  </a:cubicBezTo>
                  <a:cubicBezTo>
                    <a:pt x="13759" y="15562"/>
                    <a:pt x="15479" y="17146"/>
                    <a:pt x="15479" y="17146"/>
                  </a:cubicBezTo>
                  <a:cubicBezTo>
                    <a:pt x="15479" y="17146"/>
                    <a:pt x="15212" y="16512"/>
                    <a:pt x="15479" y="15378"/>
                  </a:cubicBezTo>
                  <a:cubicBezTo>
                    <a:pt x="15762" y="14340"/>
                    <a:pt x="17676" y="14310"/>
                    <a:pt x="17893" y="14310"/>
                  </a:cubicBezTo>
                  <a:cubicBezTo>
                    <a:pt x="17907" y="14310"/>
                    <a:pt x="17914" y="14310"/>
                    <a:pt x="17914" y="14310"/>
                  </a:cubicBezTo>
                  <a:cubicBezTo>
                    <a:pt x="17413" y="12809"/>
                    <a:pt x="18948" y="12676"/>
                    <a:pt x="18948" y="12676"/>
                  </a:cubicBezTo>
                  <a:cubicBezTo>
                    <a:pt x="18948" y="12676"/>
                    <a:pt x="18214" y="12342"/>
                    <a:pt x="17947" y="11141"/>
                  </a:cubicBezTo>
                  <a:cubicBezTo>
                    <a:pt x="17840" y="10499"/>
                    <a:pt x="18745" y="10448"/>
                    <a:pt x="19456" y="10448"/>
                  </a:cubicBezTo>
                  <a:cubicBezTo>
                    <a:pt x="19589" y="10448"/>
                    <a:pt x="19715" y="10450"/>
                    <a:pt x="19827" y="10450"/>
                  </a:cubicBezTo>
                  <a:cubicBezTo>
                    <a:pt x="20234" y="10450"/>
                    <a:pt x="20447" y="10427"/>
                    <a:pt x="20082" y="10207"/>
                  </a:cubicBezTo>
                  <a:cubicBezTo>
                    <a:pt x="19048" y="9607"/>
                    <a:pt x="19982" y="8139"/>
                    <a:pt x="19648" y="7706"/>
                  </a:cubicBezTo>
                  <a:cubicBezTo>
                    <a:pt x="19315" y="7339"/>
                    <a:pt x="17713" y="6938"/>
                    <a:pt x="17880" y="5604"/>
                  </a:cubicBezTo>
                  <a:cubicBezTo>
                    <a:pt x="18047" y="4303"/>
                    <a:pt x="14578" y="1534"/>
                    <a:pt x="14578" y="1534"/>
                  </a:cubicBezTo>
                  <a:cubicBezTo>
                    <a:pt x="14578" y="1534"/>
                    <a:pt x="14378" y="1534"/>
                    <a:pt x="13944" y="1501"/>
                  </a:cubicBezTo>
                  <a:cubicBezTo>
                    <a:pt x="11442" y="1301"/>
                    <a:pt x="2036" y="46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760000" y="2830013"/>
              <a:ext cx="761400" cy="417275"/>
            </a:xfrm>
            <a:custGeom>
              <a:avLst/>
              <a:gdLst/>
              <a:ahLst/>
              <a:cxnLst/>
              <a:rect l="l" t="t" r="r" b="b"/>
              <a:pathLst>
                <a:path w="30456" h="16691" extrusionOk="0">
                  <a:moveTo>
                    <a:pt x="19714" y="0"/>
                  </a:moveTo>
                  <a:cubicBezTo>
                    <a:pt x="18414" y="0"/>
                    <a:pt x="17179" y="200"/>
                    <a:pt x="15912" y="601"/>
                  </a:cubicBezTo>
                  <a:cubicBezTo>
                    <a:pt x="6872" y="3336"/>
                    <a:pt x="34" y="14644"/>
                    <a:pt x="34" y="14644"/>
                  </a:cubicBezTo>
                  <a:cubicBezTo>
                    <a:pt x="0" y="14744"/>
                    <a:pt x="34" y="14911"/>
                    <a:pt x="100" y="15144"/>
                  </a:cubicBezTo>
                  <a:cubicBezTo>
                    <a:pt x="234" y="15144"/>
                    <a:pt x="367" y="15111"/>
                    <a:pt x="534" y="15111"/>
                  </a:cubicBezTo>
                  <a:cubicBezTo>
                    <a:pt x="971" y="15083"/>
                    <a:pt x="1432" y="15071"/>
                    <a:pt x="1911" y="15071"/>
                  </a:cubicBezTo>
                  <a:cubicBezTo>
                    <a:pt x="5490" y="15071"/>
                    <a:pt x="10115" y="15778"/>
                    <a:pt x="13910" y="16278"/>
                  </a:cubicBezTo>
                  <a:cubicBezTo>
                    <a:pt x="15808" y="16506"/>
                    <a:pt x="17491" y="16691"/>
                    <a:pt x="18711" y="16691"/>
                  </a:cubicBezTo>
                  <a:cubicBezTo>
                    <a:pt x="19635" y="16691"/>
                    <a:pt x="20294" y="16585"/>
                    <a:pt x="20582" y="16312"/>
                  </a:cubicBezTo>
                  <a:cubicBezTo>
                    <a:pt x="22116" y="14944"/>
                    <a:pt x="20115" y="14777"/>
                    <a:pt x="20415" y="13743"/>
                  </a:cubicBezTo>
                  <a:cubicBezTo>
                    <a:pt x="20715" y="12676"/>
                    <a:pt x="22650" y="12976"/>
                    <a:pt x="23150" y="12142"/>
                  </a:cubicBezTo>
                  <a:cubicBezTo>
                    <a:pt x="23617" y="11308"/>
                    <a:pt x="22083" y="10574"/>
                    <a:pt x="24785" y="9240"/>
                  </a:cubicBezTo>
                  <a:cubicBezTo>
                    <a:pt x="27487" y="7906"/>
                    <a:pt x="30455" y="0"/>
                    <a:pt x="19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768350" y="3208613"/>
              <a:ext cx="12550" cy="6700"/>
            </a:xfrm>
            <a:custGeom>
              <a:avLst/>
              <a:gdLst/>
              <a:ahLst/>
              <a:cxnLst/>
              <a:rect l="l" t="t" r="r" b="b"/>
              <a:pathLst>
                <a:path w="502" h="268" extrusionOk="0">
                  <a:moveTo>
                    <a:pt x="401" y="0"/>
                  </a:moveTo>
                  <a:lnTo>
                    <a:pt x="401" y="0"/>
                  </a:lnTo>
                  <a:cubicBezTo>
                    <a:pt x="1" y="34"/>
                    <a:pt x="34" y="134"/>
                    <a:pt x="501" y="267"/>
                  </a:cubicBezTo>
                  <a:cubicBezTo>
                    <a:pt x="434" y="167"/>
                    <a:pt x="434" y="100"/>
                    <a:pt x="401" y="0"/>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760000" y="2964038"/>
              <a:ext cx="698850" cy="252100"/>
            </a:xfrm>
            <a:custGeom>
              <a:avLst/>
              <a:gdLst/>
              <a:ahLst/>
              <a:cxnLst/>
              <a:rect l="l" t="t" r="r" b="b"/>
              <a:pathLst>
                <a:path w="27954" h="10084" extrusionOk="0">
                  <a:moveTo>
                    <a:pt x="20896" y="0"/>
                  </a:moveTo>
                  <a:cubicBezTo>
                    <a:pt x="20125" y="0"/>
                    <a:pt x="19325" y="72"/>
                    <a:pt x="18514" y="243"/>
                  </a:cubicBezTo>
                  <a:cubicBezTo>
                    <a:pt x="15378" y="910"/>
                    <a:pt x="14744" y="1444"/>
                    <a:pt x="14010" y="2144"/>
                  </a:cubicBezTo>
                  <a:cubicBezTo>
                    <a:pt x="13577" y="2545"/>
                    <a:pt x="13076" y="2978"/>
                    <a:pt x="12042" y="3545"/>
                  </a:cubicBezTo>
                  <a:cubicBezTo>
                    <a:pt x="11175" y="3979"/>
                    <a:pt x="10074" y="4413"/>
                    <a:pt x="8907" y="4913"/>
                  </a:cubicBezTo>
                  <a:cubicBezTo>
                    <a:pt x="6171" y="6047"/>
                    <a:pt x="2702" y="7415"/>
                    <a:pt x="0" y="9883"/>
                  </a:cubicBezTo>
                  <a:lnTo>
                    <a:pt x="201" y="10083"/>
                  </a:lnTo>
                  <a:cubicBezTo>
                    <a:pt x="2869" y="7648"/>
                    <a:pt x="6272" y="6281"/>
                    <a:pt x="9040" y="5213"/>
                  </a:cubicBezTo>
                  <a:cubicBezTo>
                    <a:pt x="10208" y="4746"/>
                    <a:pt x="11275" y="4279"/>
                    <a:pt x="12176" y="3812"/>
                  </a:cubicBezTo>
                  <a:cubicBezTo>
                    <a:pt x="13243" y="3279"/>
                    <a:pt x="13744" y="2812"/>
                    <a:pt x="14211" y="2411"/>
                  </a:cubicBezTo>
                  <a:cubicBezTo>
                    <a:pt x="14944" y="1744"/>
                    <a:pt x="15545" y="1210"/>
                    <a:pt x="18580" y="577"/>
                  </a:cubicBezTo>
                  <a:cubicBezTo>
                    <a:pt x="19402" y="388"/>
                    <a:pt x="20176" y="310"/>
                    <a:pt x="20896" y="310"/>
                  </a:cubicBezTo>
                  <a:cubicBezTo>
                    <a:pt x="24386" y="310"/>
                    <a:pt x="26592" y="2144"/>
                    <a:pt x="26619" y="2144"/>
                  </a:cubicBezTo>
                  <a:lnTo>
                    <a:pt x="27954" y="1878"/>
                  </a:lnTo>
                  <a:cubicBezTo>
                    <a:pt x="27926" y="1822"/>
                    <a:pt x="24785" y="0"/>
                    <a:pt x="20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420600" y="3025988"/>
              <a:ext cx="316925" cy="85075"/>
            </a:xfrm>
            <a:custGeom>
              <a:avLst/>
              <a:gdLst/>
              <a:ahLst/>
              <a:cxnLst/>
              <a:rect l="l" t="t" r="r" b="b"/>
              <a:pathLst>
                <a:path w="12677" h="3403" extrusionOk="0">
                  <a:moveTo>
                    <a:pt x="134" y="0"/>
                  </a:moveTo>
                  <a:lnTo>
                    <a:pt x="1" y="267"/>
                  </a:lnTo>
                  <a:cubicBezTo>
                    <a:pt x="31" y="267"/>
                    <a:pt x="2817" y="1726"/>
                    <a:pt x="5951" y="1726"/>
                  </a:cubicBezTo>
                  <a:cubicBezTo>
                    <a:pt x="6300" y="1726"/>
                    <a:pt x="6652" y="1708"/>
                    <a:pt x="7006" y="1668"/>
                  </a:cubicBezTo>
                  <a:cubicBezTo>
                    <a:pt x="7284" y="1638"/>
                    <a:pt x="7539" y="1625"/>
                    <a:pt x="7773" y="1625"/>
                  </a:cubicBezTo>
                  <a:cubicBezTo>
                    <a:pt x="10449" y="1625"/>
                    <a:pt x="10311" y="3402"/>
                    <a:pt x="10341" y="3402"/>
                  </a:cubicBezTo>
                  <a:lnTo>
                    <a:pt x="12676" y="2168"/>
                  </a:lnTo>
                  <a:cubicBezTo>
                    <a:pt x="12620" y="2140"/>
                    <a:pt x="11092" y="1316"/>
                    <a:pt x="8462" y="1316"/>
                  </a:cubicBezTo>
                  <a:cubicBezTo>
                    <a:pt x="7999" y="1316"/>
                    <a:pt x="7502" y="1341"/>
                    <a:pt x="6972" y="1401"/>
                  </a:cubicBezTo>
                  <a:cubicBezTo>
                    <a:pt x="6646" y="1436"/>
                    <a:pt x="6321" y="1451"/>
                    <a:pt x="6000" y="1451"/>
                  </a:cubicBezTo>
                  <a:cubicBezTo>
                    <a:pt x="2905" y="1451"/>
                    <a:pt x="16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551525" y="3092688"/>
              <a:ext cx="290225" cy="181825"/>
            </a:xfrm>
            <a:custGeom>
              <a:avLst/>
              <a:gdLst/>
              <a:ahLst/>
              <a:cxnLst/>
              <a:rect l="l" t="t" r="r" b="b"/>
              <a:pathLst>
                <a:path w="11609" h="7273" extrusionOk="0">
                  <a:moveTo>
                    <a:pt x="34" y="1"/>
                  </a:moveTo>
                  <a:lnTo>
                    <a:pt x="1" y="301"/>
                  </a:lnTo>
                  <a:cubicBezTo>
                    <a:pt x="67" y="301"/>
                    <a:pt x="6772" y="1168"/>
                    <a:pt x="9574" y="3870"/>
                  </a:cubicBezTo>
                  <a:cubicBezTo>
                    <a:pt x="11109" y="5338"/>
                    <a:pt x="10575" y="6172"/>
                    <a:pt x="10508" y="6639"/>
                  </a:cubicBezTo>
                  <a:cubicBezTo>
                    <a:pt x="10408" y="6972"/>
                    <a:pt x="10908" y="7072"/>
                    <a:pt x="10908" y="7072"/>
                  </a:cubicBezTo>
                  <a:lnTo>
                    <a:pt x="11009" y="7272"/>
                  </a:lnTo>
                  <a:cubicBezTo>
                    <a:pt x="11042" y="7206"/>
                    <a:pt x="11375" y="7072"/>
                    <a:pt x="11509" y="6639"/>
                  </a:cubicBezTo>
                  <a:cubicBezTo>
                    <a:pt x="11609" y="5938"/>
                    <a:pt x="11042" y="4937"/>
                    <a:pt x="9741" y="3670"/>
                  </a:cubicBezTo>
                  <a:cubicBezTo>
                    <a:pt x="6906" y="935"/>
                    <a:pt x="268" y="67"/>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363875" y="2893538"/>
              <a:ext cx="301900" cy="47400"/>
            </a:xfrm>
            <a:custGeom>
              <a:avLst/>
              <a:gdLst/>
              <a:ahLst/>
              <a:cxnLst/>
              <a:rect l="l" t="t" r="r" b="b"/>
              <a:pathLst>
                <a:path w="12076" h="1896" extrusionOk="0">
                  <a:moveTo>
                    <a:pt x="7852" y="0"/>
                  </a:moveTo>
                  <a:cubicBezTo>
                    <a:pt x="5608" y="0"/>
                    <a:pt x="2751" y="341"/>
                    <a:pt x="0" y="1629"/>
                  </a:cubicBezTo>
                  <a:lnTo>
                    <a:pt x="100" y="1896"/>
                  </a:lnTo>
                  <a:cubicBezTo>
                    <a:pt x="2260" y="879"/>
                    <a:pt x="4508" y="564"/>
                    <a:pt x="6464" y="564"/>
                  </a:cubicBezTo>
                  <a:cubicBezTo>
                    <a:pt x="9644" y="564"/>
                    <a:pt x="12055" y="1395"/>
                    <a:pt x="12075" y="1395"/>
                  </a:cubicBezTo>
                  <a:lnTo>
                    <a:pt x="12075" y="428"/>
                  </a:lnTo>
                  <a:cubicBezTo>
                    <a:pt x="12040" y="410"/>
                    <a:pt x="10316" y="0"/>
                    <a:pt x="7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433925" y="2831663"/>
              <a:ext cx="339425" cy="93425"/>
            </a:xfrm>
            <a:custGeom>
              <a:avLst/>
              <a:gdLst/>
              <a:ahLst/>
              <a:cxnLst/>
              <a:rect l="l" t="t" r="r" b="b"/>
              <a:pathLst>
                <a:path w="13577" h="3737" extrusionOk="0">
                  <a:moveTo>
                    <a:pt x="12899" y="1"/>
                  </a:moveTo>
                  <a:cubicBezTo>
                    <a:pt x="12085" y="1"/>
                    <a:pt x="5085" y="90"/>
                    <a:pt x="0" y="3470"/>
                  </a:cubicBezTo>
                  <a:lnTo>
                    <a:pt x="167" y="3737"/>
                  </a:lnTo>
                  <a:cubicBezTo>
                    <a:pt x="3965" y="1204"/>
                    <a:pt x="9167" y="845"/>
                    <a:pt x="11838" y="845"/>
                  </a:cubicBezTo>
                  <a:cubicBezTo>
                    <a:pt x="12896" y="845"/>
                    <a:pt x="13557" y="901"/>
                    <a:pt x="13576" y="901"/>
                  </a:cubicBezTo>
                  <a:lnTo>
                    <a:pt x="12976" y="1"/>
                  </a:lnTo>
                  <a:cubicBezTo>
                    <a:pt x="12971" y="1"/>
                    <a:pt x="12944" y="1"/>
                    <a:pt x="1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480625" y="2805813"/>
              <a:ext cx="202650" cy="121775"/>
            </a:xfrm>
            <a:custGeom>
              <a:avLst/>
              <a:gdLst/>
              <a:ahLst/>
              <a:cxnLst/>
              <a:rect l="l" t="t" r="r" b="b"/>
              <a:pathLst>
                <a:path w="8106" h="4871" extrusionOk="0">
                  <a:moveTo>
                    <a:pt x="6905" y="1"/>
                  </a:moveTo>
                  <a:cubicBezTo>
                    <a:pt x="6705" y="101"/>
                    <a:pt x="2068" y="2436"/>
                    <a:pt x="0" y="4637"/>
                  </a:cubicBezTo>
                  <a:lnTo>
                    <a:pt x="200" y="4871"/>
                  </a:lnTo>
                  <a:cubicBezTo>
                    <a:pt x="2235" y="2636"/>
                    <a:pt x="8039" y="434"/>
                    <a:pt x="8106" y="4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586550" y="2908013"/>
              <a:ext cx="253550" cy="97150"/>
            </a:xfrm>
            <a:custGeom>
              <a:avLst/>
              <a:gdLst/>
              <a:ahLst/>
              <a:cxnLst/>
              <a:rect l="l" t="t" r="r" b="b"/>
              <a:pathLst>
                <a:path w="10142" h="3886" extrusionOk="0">
                  <a:moveTo>
                    <a:pt x="6114" y="310"/>
                  </a:moveTo>
                  <a:cubicBezTo>
                    <a:pt x="6179" y="310"/>
                    <a:pt x="6243" y="312"/>
                    <a:pt x="6305" y="316"/>
                  </a:cubicBezTo>
                  <a:cubicBezTo>
                    <a:pt x="6439" y="316"/>
                    <a:pt x="6539" y="349"/>
                    <a:pt x="6639" y="349"/>
                  </a:cubicBezTo>
                  <a:lnTo>
                    <a:pt x="6739" y="349"/>
                  </a:lnTo>
                  <a:cubicBezTo>
                    <a:pt x="6972" y="449"/>
                    <a:pt x="7172" y="616"/>
                    <a:pt x="7273" y="816"/>
                  </a:cubicBezTo>
                  <a:lnTo>
                    <a:pt x="7306" y="883"/>
                  </a:lnTo>
                  <a:lnTo>
                    <a:pt x="7373" y="883"/>
                  </a:lnTo>
                  <a:cubicBezTo>
                    <a:pt x="7740" y="950"/>
                    <a:pt x="8407" y="1016"/>
                    <a:pt x="8974" y="1183"/>
                  </a:cubicBezTo>
                  <a:cubicBezTo>
                    <a:pt x="9007" y="1183"/>
                    <a:pt x="9040" y="1217"/>
                    <a:pt x="9107" y="1217"/>
                  </a:cubicBezTo>
                  <a:cubicBezTo>
                    <a:pt x="9574" y="1383"/>
                    <a:pt x="9908" y="1617"/>
                    <a:pt x="9908" y="1950"/>
                  </a:cubicBezTo>
                  <a:lnTo>
                    <a:pt x="9841" y="2818"/>
                  </a:lnTo>
                  <a:lnTo>
                    <a:pt x="8307" y="3385"/>
                  </a:lnTo>
                  <a:cubicBezTo>
                    <a:pt x="8340" y="3118"/>
                    <a:pt x="8407" y="2651"/>
                    <a:pt x="8173" y="2317"/>
                  </a:cubicBezTo>
                  <a:cubicBezTo>
                    <a:pt x="8006" y="2050"/>
                    <a:pt x="7773" y="1950"/>
                    <a:pt x="7439" y="1950"/>
                  </a:cubicBezTo>
                  <a:cubicBezTo>
                    <a:pt x="6472" y="1850"/>
                    <a:pt x="5571" y="1817"/>
                    <a:pt x="5405" y="1483"/>
                  </a:cubicBezTo>
                  <a:cubicBezTo>
                    <a:pt x="5405" y="1450"/>
                    <a:pt x="5338" y="1383"/>
                    <a:pt x="5338" y="1350"/>
                  </a:cubicBezTo>
                  <a:cubicBezTo>
                    <a:pt x="5304" y="1183"/>
                    <a:pt x="5271" y="983"/>
                    <a:pt x="5004" y="850"/>
                  </a:cubicBezTo>
                  <a:cubicBezTo>
                    <a:pt x="4938" y="838"/>
                    <a:pt x="4852" y="827"/>
                    <a:pt x="4731" y="827"/>
                  </a:cubicBezTo>
                  <a:cubicBezTo>
                    <a:pt x="4489" y="827"/>
                    <a:pt x="4104" y="872"/>
                    <a:pt x="3436" y="1050"/>
                  </a:cubicBezTo>
                  <a:cubicBezTo>
                    <a:pt x="3737" y="916"/>
                    <a:pt x="4070" y="816"/>
                    <a:pt x="4337" y="683"/>
                  </a:cubicBezTo>
                  <a:cubicBezTo>
                    <a:pt x="4437" y="649"/>
                    <a:pt x="4504" y="649"/>
                    <a:pt x="4604" y="616"/>
                  </a:cubicBezTo>
                  <a:cubicBezTo>
                    <a:pt x="5159" y="412"/>
                    <a:pt x="5662" y="310"/>
                    <a:pt x="6114" y="310"/>
                  </a:cubicBezTo>
                  <a:close/>
                  <a:moveTo>
                    <a:pt x="6198" y="1"/>
                  </a:moveTo>
                  <a:cubicBezTo>
                    <a:pt x="5857" y="1"/>
                    <a:pt x="5471" y="60"/>
                    <a:pt x="5071" y="149"/>
                  </a:cubicBezTo>
                  <a:cubicBezTo>
                    <a:pt x="4837" y="182"/>
                    <a:pt x="4637" y="283"/>
                    <a:pt x="4437" y="316"/>
                  </a:cubicBezTo>
                  <a:cubicBezTo>
                    <a:pt x="3336" y="649"/>
                    <a:pt x="2269" y="1217"/>
                    <a:pt x="1602" y="1550"/>
                  </a:cubicBezTo>
                  <a:cubicBezTo>
                    <a:pt x="1268" y="1850"/>
                    <a:pt x="1001" y="2017"/>
                    <a:pt x="968" y="2017"/>
                  </a:cubicBezTo>
                  <a:lnTo>
                    <a:pt x="67" y="2551"/>
                  </a:lnTo>
                  <a:lnTo>
                    <a:pt x="1" y="3018"/>
                  </a:lnTo>
                  <a:lnTo>
                    <a:pt x="1" y="3018"/>
                  </a:lnTo>
                  <a:cubicBezTo>
                    <a:pt x="1972" y="2186"/>
                    <a:pt x="4114" y="1127"/>
                    <a:pt x="4798" y="1127"/>
                  </a:cubicBezTo>
                  <a:cubicBezTo>
                    <a:pt x="4855" y="1127"/>
                    <a:pt x="4902" y="1134"/>
                    <a:pt x="4938" y="1150"/>
                  </a:cubicBezTo>
                  <a:cubicBezTo>
                    <a:pt x="5071" y="1183"/>
                    <a:pt x="5071" y="1317"/>
                    <a:pt x="5104" y="1450"/>
                  </a:cubicBezTo>
                  <a:cubicBezTo>
                    <a:pt x="5104" y="1483"/>
                    <a:pt x="5138" y="1550"/>
                    <a:pt x="5138" y="1617"/>
                  </a:cubicBezTo>
                  <a:cubicBezTo>
                    <a:pt x="5338" y="2050"/>
                    <a:pt x="6105" y="2084"/>
                    <a:pt x="7406" y="2217"/>
                  </a:cubicBezTo>
                  <a:cubicBezTo>
                    <a:pt x="7639" y="2217"/>
                    <a:pt x="7806" y="2351"/>
                    <a:pt x="7940" y="2484"/>
                  </a:cubicBezTo>
                  <a:cubicBezTo>
                    <a:pt x="8173" y="2851"/>
                    <a:pt x="7973" y="3618"/>
                    <a:pt x="7973" y="3618"/>
                  </a:cubicBezTo>
                  <a:lnTo>
                    <a:pt x="7906" y="3885"/>
                  </a:lnTo>
                  <a:lnTo>
                    <a:pt x="7906" y="3885"/>
                  </a:lnTo>
                  <a:lnTo>
                    <a:pt x="8407" y="3685"/>
                  </a:lnTo>
                  <a:lnTo>
                    <a:pt x="10008" y="3051"/>
                  </a:lnTo>
                  <a:lnTo>
                    <a:pt x="10108" y="3018"/>
                  </a:lnTo>
                  <a:lnTo>
                    <a:pt x="10108" y="2718"/>
                  </a:lnTo>
                  <a:lnTo>
                    <a:pt x="10141" y="1950"/>
                  </a:lnTo>
                  <a:cubicBezTo>
                    <a:pt x="10141" y="1550"/>
                    <a:pt x="9841" y="1250"/>
                    <a:pt x="9441" y="1050"/>
                  </a:cubicBezTo>
                  <a:cubicBezTo>
                    <a:pt x="9307" y="1016"/>
                    <a:pt x="9174" y="916"/>
                    <a:pt x="9074" y="883"/>
                  </a:cubicBezTo>
                  <a:cubicBezTo>
                    <a:pt x="8440" y="683"/>
                    <a:pt x="7740" y="616"/>
                    <a:pt x="7473" y="616"/>
                  </a:cubicBezTo>
                  <a:cubicBezTo>
                    <a:pt x="7339" y="383"/>
                    <a:pt x="7239" y="283"/>
                    <a:pt x="7006" y="182"/>
                  </a:cubicBezTo>
                  <a:cubicBezTo>
                    <a:pt x="6939" y="149"/>
                    <a:pt x="6839" y="116"/>
                    <a:pt x="6739" y="49"/>
                  </a:cubicBezTo>
                  <a:lnTo>
                    <a:pt x="6672" y="49"/>
                  </a:lnTo>
                  <a:cubicBezTo>
                    <a:pt x="6528" y="16"/>
                    <a:pt x="6368" y="1"/>
                    <a:pt x="6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500650" y="2915713"/>
              <a:ext cx="162650" cy="79425"/>
            </a:xfrm>
            <a:custGeom>
              <a:avLst/>
              <a:gdLst/>
              <a:ahLst/>
              <a:cxnLst/>
              <a:rect l="l" t="t" r="r" b="b"/>
              <a:pathLst>
                <a:path w="6506" h="3177" extrusionOk="0">
                  <a:moveTo>
                    <a:pt x="2766" y="0"/>
                  </a:moveTo>
                  <a:cubicBezTo>
                    <a:pt x="1983" y="0"/>
                    <a:pt x="946" y="325"/>
                    <a:pt x="0" y="742"/>
                  </a:cubicBezTo>
                  <a:cubicBezTo>
                    <a:pt x="553" y="589"/>
                    <a:pt x="921" y="535"/>
                    <a:pt x="1172" y="535"/>
                  </a:cubicBezTo>
                  <a:cubicBezTo>
                    <a:pt x="1360" y="535"/>
                    <a:pt x="1482" y="565"/>
                    <a:pt x="1568" y="608"/>
                  </a:cubicBezTo>
                  <a:cubicBezTo>
                    <a:pt x="1835" y="742"/>
                    <a:pt x="1868" y="942"/>
                    <a:pt x="1902" y="1109"/>
                  </a:cubicBezTo>
                  <a:cubicBezTo>
                    <a:pt x="1902" y="1175"/>
                    <a:pt x="1969" y="1209"/>
                    <a:pt x="1969" y="1242"/>
                  </a:cubicBezTo>
                  <a:cubicBezTo>
                    <a:pt x="2135" y="1576"/>
                    <a:pt x="3003" y="1609"/>
                    <a:pt x="4003" y="1709"/>
                  </a:cubicBezTo>
                  <a:cubicBezTo>
                    <a:pt x="4337" y="1742"/>
                    <a:pt x="4570" y="1876"/>
                    <a:pt x="4737" y="2076"/>
                  </a:cubicBezTo>
                  <a:cubicBezTo>
                    <a:pt x="4971" y="2410"/>
                    <a:pt x="4904" y="2877"/>
                    <a:pt x="4871" y="3177"/>
                  </a:cubicBezTo>
                  <a:lnTo>
                    <a:pt x="6405" y="2576"/>
                  </a:lnTo>
                  <a:lnTo>
                    <a:pt x="6472" y="1676"/>
                  </a:lnTo>
                  <a:cubicBezTo>
                    <a:pt x="6505" y="975"/>
                    <a:pt x="4637" y="675"/>
                    <a:pt x="3970" y="642"/>
                  </a:cubicBezTo>
                  <a:lnTo>
                    <a:pt x="3870" y="642"/>
                  </a:lnTo>
                  <a:lnTo>
                    <a:pt x="3837" y="542"/>
                  </a:lnTo>
                  <a:cubicBezTo>
                    <a:pt x="3703" y="308"/>
                    <a:pt x="3503" y="141"/>
                    <a:pt x="3203" y="41"/>
                  </a:cubicBezTo>
                  <a:cubicBezTo>
                    <a:pt x="3069" y="13"/>
                    <a:pt x="2923"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640750" y="2946763"/>
              <a:ext cx="196825" cy="137625"/>
            </a:xfrm>
            <a:custGeom>
              <a:avLst/>
              <a:gdLst/>
              <a:ahLst/>
              <a:cxnLst/>
              <a:rect l="l" t="t" r="r" b="b"/>
              <a:pathLst>
                <a:path w="7873" h="5505" extrusionOk="0">
                  <a:moveTo>
                    <a:pt x="1463" y="278"/>
                  </a:moveTo>
                  <a:cubicBezTo>
                    <a:pt x="1503" y="278"/>
                    <a:pt x="1546" y="287"/>
                    <a:pt x="1602" y="300"/>
                  </a:cubicBezTo>
                  <a:cubicBezTo>
                    <a:pt x="1902" y="434"/>
                    <a:pt x="2169" y="867"/>
                    <a:pt x="2169" y="1501"/>
                  </a:cubicBezTo>
                  <a:lnTo>
                    <a:pt x="2169" y="1535"/>
                  </a:lnTo>
                  <a:cubicBezTo>
                    <a:pt x="2169" y="1701"/>
                    <a:pt x="2269" y="1868"/>
                    <a:pt x="2402" y="2002"/>
                  </a:cubicBezTo>
                  <a:cubicBezTo>
                    <a:pt x="2609" y="2191"/>
                    <a:pt x="2959" y="2256"/>
                    <a:pt x="3395" y="2256"/>
                  </a:cubicBezTo>
                  <a:cubicBezTo>
                    <a:pt x="3804" y="2256"/>
                    <a:pt x="4288" y="2199"/>
                    <a:pt x="4804" y="2135"/>
                  </a:cubicBezTo>
                  <a:cubicBezTo>
                    <a:pt x="5238" y="2102"/>
                    <a:pt x="5671" y="2068"/>
                    <a:pt x="6138" y="2002"/>
                  </a:cubicBezTo>
                  <a:cubicBezTo>
                    <a:pt x="6182" y="1998"/>
                    <a:pt x="6226" y="1996"/>
                    <a:pt x="6268" y="1996"/>
                  </a:cubicBezTo>
                  <a:cubicBezTo>
                    <a:pt x="6639" y="1996"/>
                    <a:pt x="6929" y="2125"/>
                    <a:pt x="7139" y="2335"/>
                  </a:cubicBezTo>
                  <a:cubicBezTo>
                    <a:pt x="7639" y="2835"/>
                    <a:pt x="7673" y="3736"/>
                    <a:pt x="7673" y="3970"/>
                  </a:cubicBezTo>
                  <a:lnTo>
                    <a:pt x="5838" y="4837"/>
                  </a:lnTo>
                  <a:cubicBezTo>
                    <a:pt x="5938" y="4603"/>
                    <a:pt x="6005" y="4236"/>
                    <a:pt x="5838" y="3870"/>
                  </a:cubicBezTo>
                  <a:cubicBezTo>
                    <a:pt x="5638" y="3536"/>
                    <a:pt x="5171" y="3403"/>
                    <a:pt x="4470" y="3403"/>
                  </a:cubicBezTo>
                  <a:cubicBezTo>
                    <a:pt x="4070" y="3403"/>
                    <a:pt x="3670" y="3436"/>
                    <a:pt x="3336" y="3469"/>
                  </a:cubicBezTo>
                  <a:cubicBezTo>
                    <a:pt x="2993" y="3499"/>
                    <a:pt x="2703" y="3529"/>
                    <a:pt x="2461" y="3529"/>
                  </a:cubicBezTo>
                  <a:cubicBezTo>
                    <a:pt x="2161" y="3529"/>
                    <a:pt x="1934" y="3483"/>
                    <a:pt x="1768" y="3336"/>
                  </a:cubicBezTo>
                  <a:cubicBezTo>
                    <a:pt x="1602" y="3169"/>
                    <a:pt x="1468" y="2869"/>
                    <a:pt x="1468" y="2368"/>
                  </a:cubicBezTo>
                  <a:lnTo>
                    <a:pt x="1468" y="2268"/>
                  </a:lnTo>
                  <a:cubicBezTo>
                    <a:pt x="1435" y="1701"/>
                    <a:pt x="1268" y="1334"/>
                    <a:pt x="968" y="1201"/>
                  </a:cubicBezTo>
                  <a:lnTo>
                    <a:pt x="568" y="1234"/>
                  </a:lnTo>
                  <a:cubicBezTo>
                    <a:pt x="801" y="934"/>
                    <a:pt x="1135" y="534"/>
                    <a:pt x="1301" y="334"/>
                  </a:cubicBezTo>
                  <a:cubicBezTo>
                    <a:pt x="1360" y="295"/>
                    <a:pt x="1407" y="278"/>
                    <a:pt x="1463" y="278"/>
                  </a:cubicBezTo>
                  <a:close/>
                  <a:moveTo>
                    <a:pt x="1368" y="0"/>
                  </a:moveTo>
                  <a:cubicBezTo>
                    <a:pt x="968" y="500"/>
                    <a:pt x="467" y="1068"/>
                    <a:pt x="0" y="1601"/>
                  </a:cubicBezTo>
                  <a:lnTo>
                    <a:pt x="101" y="1668"/>
                  </a:lnTo>
                  <a:cubicBezTo>
                    <a:pt x="205" y="1616"/>
                    <a:pt x="392" y="1461"/>
                    <a:pt x="596" y="1461"/>
                  </a:cubicBezTo>
                  <a:cubicBezTo>
                    <a:pt x="653" y="1461"/>
                    <a:pt x="710" y="1472"/>
                    <a:pt x="768" y="1501"/>
                  </a:cubicBezTo>
                  <a:cubicBezTo>
                    <a:pt x="968" y="1601"/>
                    <a:pt x="1101" y="1935"/>
                    <a:pt x="1101" y="2435"/>
                  </a:cubicBezTo>
                  <a:lnTo>
                    <a:pt x="1101" y="2569"/>
                  </a:lnTo>
                  <a:cubicBezTo>
                    <a:pt x="1135" y="3036"/>
                    <a:pt x="1268" y="3403"/>
                    <a:pt x="1502" y="3603"/>
                  </a:cubicBezTo>
                  <a:cubicBezTo>
                    <a:pt x="1732" y="3795"/>
                    <a:pt x="2007" y="3843"/>
                    <a:pt x="2364" y="3843"/>
                  </a:cubicBezTo>
                  <a:cubicBezTo>
                    <a:pt x="2627" y="3843"/>
                    <a:pt x="2935" y="3817"/>
                    <a:pt x="3303" y="3803"/>
                  </a:cubicBezTo>
                  <a:cubicBezTo>
                    <a:pt x="3636" y="3769"/>
                    <a:pt x="4003" y="3769"/>
                    <a:pt x="4437" y="3736"/>
                  </a:cubicBezTo>
                  <a:cubicBezTo>
                    <a:pt x="4534" y="3725"/>
                    <a:pt x="4628" y="3719"/>
                    <a:pt x="4716" y="3719"/>
                  </a:cubicBezTo>
                  <a:cubicBezTo>
                    <a:pt x="5144" y="3719"/>
                    <a:pt x="5461" y="3849"/>
                    <a:pt x="5571" y="4070"/>
                  </a:cubicBezTo>
                  <a:cubicBezTo>
                    <a:pt x="5771" y="4403"/>
                    <a:pt x="5471" y="4904"/>
                    <a:pt x="5371" y="5070"/>
                  </a:cubicBezTo>
                  <a:lnTo>
                    <a:pt x="5371" y="5104"/>
                  </a:lnTo>
                  <a:lnTo>
                    <a:pt x="5137" y="5471"/>
                  </a:lnTo>
                  <a:lnTo>
                    <a:pt x="5104" y="5504"/>
                  </a:lnTo>
                  <a:lnTo>
                    <a:pt x="5104" y="5504"/>
                  </a:lnTo>
                  <a:lnTo>
                    <a:pt x="5504" y="5304"/>
                  </a:lnTo>
                  <a:lnTo>
                    <a:pt x="7806" y="4236"/>
                  </a:lnTo>
                  <a:lnTo>
                    <a:pt x="7873" y="4170"/>
                  </a:lnTo>
                  <a:lnTo>
                    <a:pt x="7873" y="4103"/>
                  </a:lnTo>
                  <a:lnTo>
                    <a:pt x="7873" y="3836"/>
                  </a:lnTo>
                  <a:cubicBezTo>
                    <a:pt x="7873" y="3436"/>
                    <a:pt x="7773" y="2669"/>
                    <a:pt x="7272" y="2168"/>
                  </a:cubicBezTo>
                  <a:cubicBezTo>
                    <a:pt x="7016" y="1912"/>
                    <a:pt x="6688" y="1753"/>
                    <a:pt x="6266" y="1753"/>
                  </a:cubicBezTo>
                  <a:cubicBezTo>
                    <a:pt x="6193" y="1753"/>
                    <a:pt x="6117" y="1758"/>
                    <a:pt x="6038" y="1768"/>
                  </a:cubicBezTo>
                  <a:cubicBezTo>
                    <a:pt x="5604" y="1801"/>
                    <a:pt x="5137" y="1835"/>
                    <a:pt x="4737" y="1868"/>
                  </a:cubicBezTo>
                  <a:cubicBezTo>
                    <a:pt x="4235" y="1937"/>
                    <a:pt x="3742" y="1998"/>
                    <a:pt x="3337" y="1998"/>
                  </a:cubicBezTo>
                  <a:cubicBezTo>
                    <a:pt x="2962" y="1998"/>
                    <a:pt x="2663" y="1946"/>
                    <a:pt x="2502" y="1801"/>
                  </a:cubicBezTo>
                  <a:cubicBezTo>
                    <a:pt x="2436" y="1735"/>
                    <a:pt x="2369" y="1635"/>
                    <a:pt x="2369" y="1501"/>
                  </a:cubicBezTo>
                  <a:lnTo>
                    <a:pt x="2369" y="1301"/>
                  </a:lnTo>
                  <a:cubicBezTo>
                    <a:pt x="2335" y="634"/>
                    <a:pt x="1969" y="167"/>
                    <a:pt x="1635" y="67"/>
                  </a:cubicBezTo>
                  <a:cubicBezTo>
                    <a:pt x="1535" y="0"/>
                    <a:pt x="1468"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629075" y="2954588"/>
              <a:ext cx="178475" cy="114775"/>
            </a:xfrm>
            <a:custGeom>
              <a:avLst/>
              <a:gdLst/>
              <a:ahLst/>
              <a:cxnLst/>
              <a:rect l="l" t="t" r="r" b="b"/>
              <a:pathLst>
                <a:path w="7139" h="4591" extrusionOk="0">
                  <a:moveTo>
                    <a:pt x="926" y="1"/>
                  </a:moveTo>
                  <a:cubicBezTo>
                    <a:pt x="866" y="1"/>
                    <a:pt x="810" y="24"/>
                    <a:pt x="768" y="87"/>
                  </a:cubicBezTo>
                  <a:cubicBezTo>
                    <a:pt x="534" y="288"/>
                    <a:pt x="267" y="654"/>
                    <a:pt x="0" y="955"/>
                  </a:cubicBezTo>
                  <a:cubicBezTo>
                    <a:pt x="134" y="955"/>
                    <a:pt x="267" y="955"/>
                    <a:pt x="334" y="988"/>
                  </a:cubicBezTo>
                  <a:cubicBezTo>
                    <a:pt x="701" y="1055"/>
                    <a:pt x="868" y="1488"/>
                    <a:pt x="934" y="2122"/>
                  </a:cubicBezTo>
                  <a:cubicBezTo>
                    <a:pt x="968" y="2623"/>
                    <a:pt x="1035" y="2889"/>
                    <a:pt x="1201" y="3090"/>
                  </a:cubicBezTo>
                  <a:cubicBezTo>
                    <a:pt x="1367" y="3218"/>
                    <a:pt x="1593" y="3266"/>
                    <a:pt x="1898" y="3266"/>
                  </a:cubicBezTo>
                  <a:cubicBezTo>
                    <a:pt x="2145" y="3266"/>
                    <a:pt x="2443" y="3234"/>
                    <a:pt x="2802" y="3190"/>
                  </a:cubicBezTo>
                  <a:cubicBezTo>
                    <a:pt x="3136" y="3156"/>
                    <a:pt x="3503" y="3156"/>
                    <a:pt x="3937" y="3123"/>
                  </a:cubicBezTo>
                  <a:cubicBezTo>
                    <a:pt x="3995" y="3120"/>
                    <a:pt x="4052" y="3119"/>
                    <a:pt x="4107" y="3119"/>
                  </a:cubicBezTo>
                  <a:cubicBezTo>
                    <a:pt x="4713" y="3119"/>
                    <a:pt x="5121" y="3287"/>
                    <a:pt x="5304" y="3623"/>
                  </a:cubicBezTo>
                  <a:cubicBezTo>
                    <a:pt x="5471" y="3923"/>
                    <a:pt x="5371" y="4290"/>
                    <a:pt x="5304" y="4591"/>
                  </a:cubicBezTo>
                  <a:lnTo>
                    <a:pt x="7139" y="3690"/>
                  </a:lnTo>
                  <a:cubicBezTo>
                    <a:pt x="7139" y="3456"/>
                    <a:pt x="7106" y="2589"/>
                    <a:pt x="6605" y="2089"/>
                  </a:cubicBezTo>
                  <a:cubicBezTo>
                    <a:pt x="6384" y="1868"/>
                    <a:pt x="6117" y="1738"/>
                    <a:pt x="5805" y="1738"/>
                  </a:cubicBezTo>
                  <a:cubicBezTo>
                    <a:pt x="5740" y="1738"/>
                    <a:pt x="5673" y="1744"/>
                    <a:pt x="5604" y="1755"/>
                  </a:cubicBezTo>
                  <a:cubicBezTo>
                    <a:pt x="5137" y="1789"/>
                    <a:pt x="4704" y="1822"/>
                    <a:pt x="4270" y="1855"/>
                  </a:cubicBezTo>
                  <a:cubicBezTo>
                    <a:pt x="3720" y="1922"/>
                    <a:pt x="3219" y="1980"/>
                    <a:pt x="2802" y="1980"/>
                  </a:cubicBezTo>
                  <a:cubicBezTo>
                    <a:pt x="2385" y="1980"/>
                    <a:pt x="2052" y="1922"/>
                    <a:pt x="1835" y="1755"/>
                  </a:cubicBezTo>
                  <a:cubicBezTo>
                    <a:pt x="1702" y="1622"/>
                    <a:pt x="1635" y="1455"/>
                    <a:pt x="1635" y="1255"/>
                  </a:cubicBezTo>
                  <a:cubicBezTo>
                    <a:pt x="1635" y="621"/>
                    <a:pt x="1335" y="154"/>
                    <a:pt x="1035" y="21"/>
                  </a:cubicBezTo>
                  <a:cubicBezTo>
                    <a:pt x="998" y="8"/>
                    <a:pt x="961"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551525" y="3131963"/>
              <a:ext cx="156800" cy="76700"/>
            </a:xfrm>
            <a:custGeom>
              <a:avLst/>
              <a:gdLst/>
              <a:ahLst/>
              <a:cxnLst/>
              <a:rect l="l" t="t" r="r" b="b"/>
              <a:pathLst>
                <a:path w="6272" h="3068" extrusionOk="0">
                  <a:moveTo>
                    <a:pt x="2587" y="0"/>
                  </a:moveTo>
                  <a:cubicBezTo>
                    <a:pt x="2104" y="0"/>
                    <a:pt x="1586" y="103"/>
                    <a:pt x="1168" y="331"/>
                  </a:cubicBezTo>
                  <a:cubicBezTo>
                    <a:pt x="1" y="898"/>
                    <a:pt x="1769" y="1732"/>
                    <a:pt x="1769" y="1732"/>
                  </a:cubicBezTo>
                  <a:cubicBezTo>
                    <a:pt x="2064" y="2093"/>
                    <a:pt x="4683" y="3067"/>
                    <a:pt x="5467" y="3067"/>
                  </a:cubicBezTo>
                  <a:cubicBezTo>
                    <a:pt x="5480" y="3067"/>
                    <a:pt x="5493" y="3067"/>
                    <a:pt x="5505" y="3066"/>
                  </a:cubicBezTo>
                  <a:cubicBezTo>
                    <a:pt x="6272" y="3033"/>
                    <a:pt x="6205" y="2533"/>
                    <a:pt x="5571" y="2032"/>
                  </a:cubicBezTo>
                  <a:cubicBezTo>
                    <a:pt x="4938" y="1532"/>
                    <a:pt x="4070" y="1432"/>
                    <a:pt x="4070" y="731"/>
                  </a:cubicBezTo>
                  <a:cubicBezTo>
                    <a:pt x="4070" y="276"/>
                    <a:pt x="3376" y="0"/>
                    <a:pt x="2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421425" y="2967413"/>
              <a:ext cx="286050" cy="252900"/>
            </a:xfrm>
            <a:custGeom>
              <a:avLst/>
              <a:gdLst/>
              <a:ahLst/>
              <a:cxnLst/>
              <a:rect l="l" t="t" r="r" b="b"/>
              <a:pathLst>
                <a:path w="11442" h="10116" extrusionOk="0">
                  <a:moveTo>
                    <a:pt x="7606" y="1"/>
                  </a:moveTo>
                  <a:cubicBezTo>
                    <a:pt x="5919" y="1"/>
                    <a:pt x="4570" y="275"/>
                    <a:pt x="4570" y="275"/>
                  </a:cubicBezTo>
                  <a:cubicBezTo>
                    <a:pt x="4570" y="275"/>
                    <a:pt x="7372" y="1676"/>
                    <a:pt x="7906" y="2143"/>
                  </a:cubicBezTo>
                  <a:cubicBezTo>
                    <a:pt x="8440" y="2577"/>
                    <a:pt x="3203" y="2410"/>
                    <a:pt x="2335" y="2977"/>
                  </a:cubicBezTo>
                  <a:cubicBezTo>
                    <a:pt x="1435" y="3511"/>
                    <a:pt x="4203" y="4745"/>
                    <a:pt x="3937" y="5312"/>
                  </a:cubicBezTo>
                  <a:cubicBezTo>
                    <a:pt x="3670" y="5846"/>
                    <a:pt x="1235" y="5412"/>
                    <a:pt x="601" y="6012"/>
                  </a:cubicBezTo>
                  <a:cubicBezTo>
                    <a:pt x="0" y="6646"/>
                    <a:pt x="3169" y="8281"/>
                    <a:pt x="3036" y="8814"/>
                  </a:cubicBezTo>
                  <a:cubicBezTo>
                    <a:pt x="2902" y="9348"/>
                    <a:pt x="4103" y="10115"/>
                    <a:pt x="4737" y="10115"/>
                  </a:cubicBezTo>
                  <a:cubicBezTo>
                    <a:pt x="5371" y="10115"/>
                    <a:pt x="4237" y="8848"/>
                    <a:pt x="4504" y="8181"/>
                  </a:cubicBezTo>
                  <a:cubicBezTo>
                    <a:pt x="4548" y="8055"/>
                    <a:pt x="4678" y="8004"/>
                    <a:pt x="4862" y="8004"/>
                  </a:cubicBezTo>
                  <a:cubicBezTo>
                    <a:pt x="5649" y="8004"/>
                    <a:pt x="7406" y="8948"/>
                    <a:pt x="7406" y="8948"/>
                  </a:cubicBezTo>
                  <a:lnTo>
                    <a:pt x="7039" y="8414"/>
                  </a:lnTo>
                  <a:cubicBezTo>
                    <a:pt x="7039" y="8414"/>
                    <a:pt x="3536" y="7013"/>
                    <a:pt x="3736" y="6346"/>
                  </a:cubicBezTo>
                  <a:cubicBezTo>
                    <a:pt x="3785" y="6184"/>
                    <a:pt x="3943" y="6126"/>
                    <a:pt x="4171" y="6126"/>
                  </a:cubicBezTo>
                  <a:cubicBezTo>
                    <a:pt x="4742" y="6126"/>
                    <a:pt x="5749" y="6490"/>
                    <a:pt x="6556" y="6490"/>
                  </a:cubicBezTo>
                  <a:cubicBezTo>
                    <a:pt x="6754" y="6490"/>
                    <a:pt x="6941" y="6468"/>
                    <a:pt x="7105" y="6413"/>
                  </a:cubicBezTo>
                  <a:cubicBezTo>
                    <a:pt x="8240" y="6012"/>
                    <a:pt x="6038" y="5912"/>
                    <a:pt x="5171" y="5145"/>
                  </a:cubicBezTo>
                  <a:cubicBezTo>
                    <a:pt x="4303" y="4411"/>
                    <a:pt x="4837" y="3344"/>
                    <a:pt x="5304" y="2843"/>
                  </a:cubicBezTo>
                  <a:cubicBezTo>
                    <a:pt x="5410" y="2721"/>
                    <a:pt x="5713" y="2679"/>
                    <a:pt x="6124" y="2679"/>
                  </a:cubicBezTo>
                  <a:cubicBezTo>
                    <a:pt x="7076" y="2679"/>
                    <a:pt x="8610" y="2907"/>
                    <a:pt x="9641" y="2907"/>
                  </a:cubicBezTo>
                  <a:cubicBezTo>
                    <a:pt x="9991" y="2907"/>
                    <a:pt x="10283" y="2880"/>
                    <a:pt x="10475" y="2810"/>
                  </a:cubicBezTo>
                  <a:cubicBezTo>
                    <a:pt x="11442" y="2443"/>
                    <a:pt x="7806" y="1743"/>
                    <a:pt x="7406" y="1242"/>
                  </a:cubicBezTo>
                  <a:cubicBezTo>
                    <a:pt x="7210" y="993"/>
                    <a:pt x="7441" y="925"/>
                    <a:pt x="7926" y="925"/>
                  </a:cubicBezTo>
                  <a:cubicBezTo>
                    <a:pt x="8351" y="925"/>
                    <a:pt x="8973" y="978"/>
                    <a:pt x="9674" y="1009"/>
                  </a:cubicBezTo>
                  <a:cubicBezTo>
                    <a:pt x="9841" y="1024"/>
                    <a:pt x="9991" y="1030"/>
                    <a:pt x="10127" y="1030"/>
                  </a:cubicBezTo>
                  <a:cubicBezTo>
                    <a:pt x="11210" y="1030"/>
                    <a:pt x="11342" y="608"/>
                    <a:pt x="11342" y="608"/>
                  </a:cubicBezTo>
                  <a:cubicBezTo>
                    <a:pt x="10166" y="138"/>
                    <a:pt x="8801" y="1"/>
                    <a:pt x="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755000" y="3216938"/>
              <a:ext cx="396975" cy="83425"/>
            </a:xfrm>
            <a:custGeom>
              <a:avLst/>
              <a:gdLst/>
              <a:ahLst/>
              <a:cxnLst/>
              <a:rect l="l" t="t" r="r" b="b"/>
              <a:pathLst>
                <a:path w="15879" h="3337" extrusionOk="0">
                  <a:moveTo>
                    <a:pt x="67" y="1"/>
                  </a:moveTo>
                  <a:lnTo>
                    <a:pt x="1" y="234"/>
                  </a:lnTo>
                  <a:lnTo>
                    <a:pt x="10508" y="3337"/>
                  </a:lnTo>
                  <a:lnTo>
                    <a:pt x="11509" y="3237"/>
                  </a:lnTo>
                  <a:lnTo>
                    <a:pt x="11542" y="3237"/>
                  </a:lnTo>
                  <a:cubicBezTo>
                    <a:pt x="12910" y="2436"/>
                    <a:pt x="15879" y="2169"/>
                    <a:pt x="15879" y="2169"/>
                  </a:cubicBezTo>
                  <a:lnTo>
                    <a:pt x="15845" y="1869"/>
                  </a:lnTo>
                  <a:cubicBezTo>
                    <a:pt x="15745" y="1869"/>
                    <a:pt x="12009" y="2770"/>
                    <a:pt x="10842" y="3003"/>
                  </a:cubicBezTo>
                  <a:cubicBezTo>
                    <a:pt x="10759" y="3017"/>
                    <a:pt x="10664" y="3025"/>
                    <a:pt x="10568" y="3025"/>
                  </a:cubicBezTo>
                  <a:cubicBezTo>
                    <a:pt x="10432" y="3025"/>
                    <a:pt x="10292" y="3009"/>
                    <a:pt x="10174" y="2970"/>
                  </a:cubicBez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472300" y="3295338"/>
              <a:ext cx="193500" cy="91750"/>
            </a:xfrm>
            <a:custGeom>
              <a:avLst/>
              <a:gdLst/>
              <a:ahLst/>
              <a:cxnLst/>
              <a:rect l="l" t="t" r="r" b="b"/>
              <a:pathLst>
                <a:path w="7740" h="3670" extrusionOk="0">
                  <a:moveTo>
                    <a:pt x="267" y="0"/>
                  </a:moveTo>
                  <a:lnTo>
                    <a:pt x="1" y="34"/>
                  </a:lnTo>
                  <a:cubicBezTo>
                    <a:pt x="1" y="134"/>
                    <a:pt x="368" y="2002"/>
                    <a:pt x="2236" y="2569"/>
                  </a:cubicBezTo>
                  <a:cubicBezTo>
                    <a:pt x="4070" y="3169"/>
                    <a:pt x="7673" y="3670"/>
                    <a:pt x="7706" y="3670"/>
                  </a:cubicBezTo>
                  <a:lnTo>
                    <a:pt x="7739" y="3370"/>
                  </a:lnTo>
                  <a:cubicBezTo>
                    <a:pt x="7706" y="3370"/>
                    <a:pt x="4170" y="2869"/>
                    <a:pt x="2369" y="2335"/>
                  </a:cubicBezTo>
                  <a:cubicBezTo>
                    <a:pt x="668" y="1802"/>
                    <a:pt x="2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749150" y="3241963"/>
              <a:ext cx="446175" cy="366950"/>
            </a:xfrm>
            <a:custGeom>
              <a:avLst/>
              <a:gdLst/>
              <a:ahLst/>
              <a:cxnLst/>
              <a:rect l="l" t="t" r="r" b="b"/>
              <a:pathLst>
                <a:path w="17847" h="14678" extrusionOk="0">
                  <a:moveTo>
                    <a:pt x="167" y="1"/>
                  </a:moveTo>
                  <a:lnTo>
                    <a:pt x="133" y="67"/>
                  </a:lnTo>
                  <a:lnTo>
                    <a:pt x="0" y="267"/>
                  </a:lnTo>
                  <a:cubicBezTo>
                    <a:pt x="67" y="301"/>
                    <a:pt x="133" y="301"/>
                    <a:pt x="234" y="334"/>
                  </a:cubicBezTo>
                  <a:cubicBezTo>
                    <a:pt x="234" y="334"/>
                    <a:pt x="267" y="334"/>
                    <a:pt x="267" y="367"/>
                  </a:cubicBezTo>
                  <a:cubicBezTo>
                    <a:pt x="300" y="367"/>
                    <a:pt x="334" y="434"/>
                    <a:pt x="400" y="434"/>
                  </a:cubicBezTo>
                  <a:cubicBezTo>
                    <a:pt x="1234" y="801"/>
                    <a:pt x="3069" y="1668"/>
                    <a:pt x="4970" y="2502"/>
                  </a:cubicBezTo>
                  <a:cubicBezTo>
                    <a:pt x="6938" y="3370"/>
                    <a:pt x="8973" y="4204"/>
                    <a:pt x="10141" y="4504"/>
                  </a:cubicBezTo>
                  <a:cubicBezTo>
                    <a:pt x="10421" y="4606"/>
                    <a:pt x="10662" y="4649"/>
                    <a:pt x="10820" y="4649"/>
                  </a:cubicBezTo>
                  <a:cubicBezTo>
                    <a:pt x="10869" y="4649"/>
                    <a:pt x="10910" y="4645"/>
                    <a:pt x="10941" y="4637"/>
                  </a:cubicBezTo>
                  <a:cubicBezTo>
                    <a:pt x="11742" y="4437"/>
                    <a:pt x="12142" y="4270"/>
                    <a:pt x="12275" y="4204"/>
                  </a:cubicBezTo>
                  <a:lnTo>
                    <a:pt x="12409" y="4304"/>
                  </a:lnTo>
                  <a:lnTo>
                    <a:pt x="13176" y="4704"/>
                  </a:lnTo>
                  <a:cubicBezTo>
                    <a:pt x="13009" y="5104"/>
                    <a:pt x="12742" y="6038"/>
                    <a:pt x="13343" y="6872"/>
                  </a:cubicBezTo>
                  <a:cubicBezTo>
                    <a:pt x="13676" y="7306"/>
                    <a:pt x="13343" y="7306"/>
                    <a:pt x="13109" y="7373"/>
                  </a:cubicBezTo>
                  <a:cubicBezTo>
                    <a:pt x="12615" y="7504"/>
                    <a:pt x="12087" y="8941"/>
                    <a:pt x="11914" y="8941"/>
                  </a:cubicBezTo>
                  <a:cubicBezTo>
                    <a:pt x="11912" y="8941"/>
                    <a:pt x="11910" y="8941"/>
                    <a:pt x="11909" y="8940"/>
                  </a:cubicBezTo>
                  <a:cubicBezTo>
                    <a:pt x="11198" y="8819"/>
                    <a:pt x="10755" y="8781"/>
                    <a:pt x="10473" y="8781"/>
                  </a:cubicBezTo>
                  <a:cubicBezTo>
                    <a:pt x="10133" y="8781"/>
                    <a:pt x="10029" y="8837"/>
                    <a:pt x="9974" y="8874"/>
                  </a:cubicBezTo>
                  <a:cubicBezTo>
                    <a:pt x="9974" y="8874"/>
                    <a:pt x="9940" y="8874"/>
                    <a:pt x="9940" y="8940"/>
                  </a:cubicBezTo>
                  <a:cubicBezTo>
                    <a:pt x="9907" y="8974"/>
                    <a:pt x="9840" y="9040"/>
                    <a:pt x="9907" y="9140"/>
                  </a:cubicBezTo>
                  <a:lnTo>
                    <a:pt x="9907" y="9174"/>
                  </a:lnTo>
                  <a:cubicBezTo>
                    <a:pt x="10007" y="9808"/>
                    <a:pt x="10908" y="14644"/>
                    <a:pt x="10941" y="14678"/>
                  </a:cubicBezTo>
                  <a:lnTo>
                    <a:pt x="12109" y="14644"/>
                  </a:lnTo>
                  <a:cubicBezTo>
                    <a:pt x="12109" y="14644"/>
                    <a:pt x="12075" y="14544"/>
                    <a:pt x="12009" y="14444"/>
                  </a:cubicBezTo>
                  <a:cubicBezTo>
                    <a:pt x="11675" y="13510"/>
                    <a:pt x="10341" y="9607"/>
                    <a:pt x="10174" y="9107"/>
                  </a:cubicBezTo>
                  <a:cubicBezTo>
                    <a:pt x="10226" y="9081"/>
                    <a:pt x="10327" y="9065"/>
                    <a:pt x="10495" y="9065"/>
                  </a:cubicBezTo>
                  <a:cubicBezTo>
                    <a:pt x="10759" y="9065"/>
                    <a:pt x="11188" y="9105"/>
                    <a:pt x="11842" y="9207"/>
                  </a:cubicBezTo>
                  <a:cubicBezTo>
                    <a:pt x="12175" y="9274"/>
                    <a:pt x="13943" y="11609"/>
                    <a:pt x="15444" y="13777"/>
                  </a:cubicBezTo>
                  <a:lnTo>
                    <a:pt x="15578" y="13911"/>
                  </a:lnTo>
                  <a:lnTo>
                    <a:pt x="16612" y="13544"/>
                  </a:lnTo>
                  <a:lnTo>
                    <a:pt x="16412" y="13343"/>
                  </a:lnTo>
                  <a:lnTo>
                    <a:pt x="12642" y="9140"/>
                  </a:lnTo>
                  <a:cubicBezTo>
                    <a:pt x="12742" y="8473"/>
                    <a:pt x="12943" y="7706"/>
                    <a:pt x="13143" y="7673"/>
                  </a:cubicBezTo>
                  <a:cubicBezTo>
                    <a:pt x="13147" y="7672"/>
                    <a:pt x="13151" y="7672"/>
                    <a:pt x="13155" y="7672"/>
                  </a:cubicBezTo>
                  <a:cubicBezTo>
                    <a:pt x="13499" y="7672"/>
                    <a:pt x="15636" y="8923"/>
                    <a:pt x="17513" y="10175"/>
                  </a:cubicBezTo>
                  <a:lnTo>
                    <a:pt x="17646" y="10241"/>
                  </a:lnTo>
                  <a:lnTo>
                    <a:pt x="17679" y="10308"/>
                  </a:lnTo>
                  <a:lnTo>
                    <a:pt x="17846" y="9641"/>
                  </a:lnTo>
                  <a:lnTo>
                    <a:pt x="17813" y="9574"/>
                  </a:lnTo>
                  <a:lnTo>
                    <a:pt x="17779" y="9541"/>
                  </a:lnTo>
                  <a:cubicBezTo>
                    <a:pt x="17746" y="9541"/>
                    <a:pt x="14277" y="7639"/>
                    <a:pt x="13576" y="6705"/>
                  </a:cubicBezTo>
                  <a:cubicBezTo>
                    <a:pt x="13009" y="6005"/>
                    <a:pt x="13310" y="5071"/>
                    <a:pt x="13443" y="4804"/>
                  </a:cubicBezTo>
                  <a:cubicBezTo>
                    <a:pt x="13476" y="4704"/>
                    <a:pt x="13476" y="4671"/>
                    <a:pt x="13476" y="4671"/>
                  </a:cubicBezTo>
                  <a:lnTo>
                    <a:pt x="13576" y="4537"/>
                  </a:lnTo>
                  <a:lnTo>
                    <a:pt x="13443" y="4470"/>
                  </a:lnTo>
                  <a:lnTo>
                    <a:pt x="12609" y="4037"/>
                  </a:lnTo>
                  <a:lnTo>
                    <a:pt x="12309" y="3870"/>
                  </a:lnTo>
                  <a:lnTo>
                    <a:pt x="12242" y="3903"/>
                  </a:lnTo>
                  <a:cubicBezTo>
                    <a:pt x="12242" y="3903"/>
                    <a:pt x="12175" y="3970"/>
                    <a:pt x="12109" y="3970"/>
                  </a:cubicBezTo>
                  <a:cubicBezTo>
                    <a:pt x="11909" y="4037"/>
                    <a:pt x="11508" y="4170"/>
                    <a:pt x="10908" y="4337"/>
                  </a:cubicBezTo>
                  <a:cubicBezTo>
                    <a:pt x="10888" y="4342"/>
                    <a:pt x="10862" y="4345"/>
                    <a:pt x="10833" y="4345"/>
                  </a:cubicBezTo>
                  <a:cubicBezTo>
                    <a:pt x="9878" y="4345"/>
                    <a:pt x="4116" y="1813"/>
                    <a:pt x="267" y="34"/>
                  </a:cubicBezTo>
                  <a:cubicBezTo>
                    <a:pt x="234" y="34"/>
                    <a:pt x="23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740825" y="3263638"/>
              <a:ext cx="245200" cy="207675"/>
            </a:xfrm>
            <a:custGeom>
              <a:avLst/>
              <a:gdLst/>
              <a:ahLst/>
              <a:cxnLst/>
              <a:rect l="l" t="t" r="r" b="b"/>
              <a:pathLst>
                <a:path w="9808" h="8307" extrusionOk="0">
                  <a:moveTo>
                    <a:pt x="134" y="1"/>
                  </a:moveTo>
                  <a:lnTo>
                    <a:pt x="1" y="268"/>
                  </a:lnTo>
                  <a:cubicBezTo>
                    <a:pt x="1" y="268"/>
                    <a:pt x="1902" y="1068"/>
                    <a:pt x="3737" y="3070"/>
                  </a:cubicBezTo>
                  <a:cubicBezTo>
                    <a:pt x="4437" y="3837"/>
                    <a:pt x="4971" y="4504"/>
                    <a:pt x="5438" y="5138"/>
                  </a:cubicBezTo>
                  <a:cubicBezTo>
                    <a:pt x="6172" y="6105"/>
                    <a:pt x="6739" y="6806"/>
                    <a:pt x="7406" y="7106"/>
                  </a:cubicBezTo>
                  <a:cubicBezTo>
                    <a:pt x="8473" y="7573"/>
                    <a:pt x="9674" y="8307"/>
                    <a:pt x="9674" y="8307"/>
                  </a:cubicBezTo>
                  <a:lnTo>
                    <a:pt x="9808" y="8040"/>
                  </a:lnTo>
                  <a:cubicBezTo>
                    <a:pt x="9808" y="8040"/>
                    <a:pt x="8607" y="7306"/>
                    <a:pt x="7573" y="6839"/>
                  </a:cubicBezTo>
                  <a:cubicBezTo>
                    <a:pt x="6939" y="6572"/>
                    <a:pt x="6439" y="5905"/>
                    <a:pt x="5671" y="4971"/>
                  </a:cubicBezTo>
                  <a:cubicBezTo>
                    <a:pt x="5238" y="4337"/>
                    <a:pt x="4671" y="3670"/>
                    <a:pt x="3937" y="2903"/>
                  </a:cubicBezTo>
                  <a:cubicBezTo>
                    <a:pt x="2069" y="835"/>
                    <a:pt x="2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634925" y="3296163"/>
              <a:ext cx="200775" cy="130075"/>
            </a:xfrm>
            <a:custGeom>
              <a:avLst/>
              <a:gdLst/>
              <a:ahLst/>
              <a:cxnLst/>
              <a:rect l="l" t="t" r="r" b="b"/>
              <a:pathLst>
                <a:path w="8031" h="5203" extrusionOk="0">
                  <a:moveTo>
                    <a:pt x="1" y="1"/>
                  </a:moveTo>
                  <a:lnTo>
                    <a:pt x="1" y="1"/>
                  </a:lnTo>
                  <a:cubicBezTo>
                    <a:pt x="1" y="1"/>
                    <a:pt x="5772" y="4838"/>
                    <a:pt x="6906" y="5138"/>
                  </a:cubicBezTo>
                  <a:cubicBezTo>
                    <a:pt x="7117" y="5181"/>
                    <a:pt x="7289" y="5203"/>
                    <a:pt x="7427" y="5203"/>
                  </a:cubicBezTo>
                  <a:cubicBezTo>
                    <a:pt x="8031" y="5203"/>
                    <a:pt x="7990" y="4791"/>
                    <a:pt x="7773" y="4004"/>
                  </a:cubicBezTo>
                  <a:cubicBezTo>
                    <a:pt x="7540" y="3103"/>
                    <a:pt x="4371" y="1802"/>
                    <a:pt x="4371" y="180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3"/>
            <p:cNvSpPr/>
            <p:nvPr/>
          </p:nvSpPr>
          <p:spPr>
            <a:xfrm>
              <a:off x="-594875" y="3403738"/>
              <a:ext cx="70275" cy="237200"/>
            </a:xfrm>
            <a:custGeom>
              <a:avLst/>
              <a:gdLst/>
              <a:ahLst/>
              <a:cxnLst/>
              <a:rect l="l" t="t" r="r" b="b"/>
              <a:pathLst>
                <a:path w="2811" h="9488" extrusionOk="0">
                  <a:moveTo>
                    <a:pt x="0" y="1"/>
                  </a:moveTo>
                  <a:cubicBezTo>
                    <a:pt x="0" y="34"/>
                    <a:pt x="2002" y="5138"/>
                    <a:pt x="1434" y="6372"/>
                  </a:cubicBezTo>
                  <a:cubicBezTo>
                    <a:pt x="834" y="7573"/>
                    <a:pt x="934" y="8807"/>
                    <a:pt x="1068" y="9007"/>
                  </a:cubicBezTo>
                  <a:cubicBezTo>
                    <a:pt x="1101" y="9074"/>
                    <a:pt x="1168" y="9074"/>
                    <a:pt x="1168" y="9074"/>
                  </a:cubicBezTo>
                  <a:lnTo>
                    <a:pt x="1501" y="9374"/>
                  </a:lnTo>
                  <a:cubicBezTo>
                    <a:pt x="1612" y="9455"/>
                    <a:pt x="1746" y="9487"/>
                    <a:pt x="1880" y="9487"/>
                  </a:cubicBezTo>
                  <a:cubicBezTo>
                    <a:pt x="2352" y="9487"/>
                    <a:pt x="2811" y="9085"/>
                    <a:pt x="2135" y="9007"/>
                  </a:cubicBezTo>
                  <a:cubicBezTo>
                    <a:pt x="2068" y="8874"/>
                    <a:pt x="1134" y="7640"/>
                    <a:pt x="1668" y="6506"/>
                  </a:cubicBezTo>
                  <a:cubicBezTo>
                    <a:pt x="2302" y="5171"/>
                    <a:pt x="1234" y="1068"/>
                    <a:pt x="1134" y="86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226300" y="3440013"/>
              <a:ext cx="54000" cy="45300"/>
            </a:xfrm>
            <a:custGeom>
              <a:avLst/>
              <a:gdLst/>
              <a:ahLst/>
              <a:cxnLst/>
              <a:rect l="l" t="t" r="r" b="b"/>
              <a:pathLst>
                <a:path w="2160" h="1812" extrusionOk="0">
                  <a:moveTo>
                    <a:pt x="361" y="0"/>
                  </a:moveTo>
                  <a:cubicBezTo>
                    <a:pt x="306" y="0"/>
                    <a:pt x="262" y="16"/>
                    <a:pt x="234" y="51"/>
                  </a:cubicBezTo>
                  <a:cubicBezTo>
                    <a:pt x="1" y="385"/>
                    <a:pt x="68" y="885"/>
                    <a:pt x="68" y="885"/>
                  </a:cubicBezTo>
                  <a:cubicBezTo>
                    <a:pt x="68" y="885"/>
                    <a:pt x="531" y="1811"/>
                    <a:pt x="1129" y="1811"/>
                  </a:cubicBezTo>
                  <a:cubicBezTo>
                    <a:pt x="1249" y="1811"/>
                    <a:pt x="1374" y="1774"/>
                    <a:pt x="1502" y="1685"/>
                  </a:cubicBezTo>
                  <a:cubicBezTo>
                    <a:pt x="2159" y="1177"/>
                    <a:pt x="836"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255175" y="3499638"/>
              <a:ext cx="53925" cy="47450"/>
            </a:xfrm>
            <a:custGeom>
              <a:avLst/>
              <a:gdLst/>
              <a:ahLst/>
              <a:cxnLst/>
              <a:rect l="l" t="t" r="r" b="b"/>
              <a:pathLst>
                <a:path w="2157" h="1898" extrusionOk="0">
                  <a:moveTo>
                    <a:pt x="578" y="0"/>
                  </a:moveTo>
                  <a:cubicBezTo>
                    <a:pt x="344" y="0"/>
                    <a:pt x="0" y="1012"/>
                    <a:pt x="722" y="1635"/>
                  </a:cubicBezTo>
                  <a:cubicBezTo>
                    <a:pt x="935" y="1821"/>
                    <a:pt x="1140" y="1898"/>
                    <a:pt x="1326" y="1898"/>
                  </a:cubicBezTo>
                  <a:cubicBezTo>
                    <a:pt x="1808" y="1898"/>
                    <a:pt x="2157" y="1374"/>
                    <a:pt x="2157" y="868"/>
                  </a:cubicBezTo>
                  <a:cubicBezTo>
                    <a:pt x="2157" y="168"/>
                    <a:pt x="589" y="1"/>
                    <a:pt x="589" y="1"/>
                  </a:cubicBezTo>
                  <a:cubicBezTo>
                    <a:pt x="585" y="0"/>
                    <a:pt x="581" y="0"/>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306825" y="3566188"/>
              <a:ext cx="73900" cy="59475"/>
            </a:xfrm>
            <a:custGeom>
              <a:avLst/>
              <a:gdLst/>
              <a:ahLst/>
              <a:cxnLst/>
              <a:rect l="l" t="t" r="r" b="b"/>
              <a:pathLst>
                <a:path w="2956" h="2379" extrusionOk="0">
                  <a:moveTo>
                    <a:pt x="1642" y="1"/>
                  </a:moveTo>
                  <a:cubicBezTo>
                    <a:pt x="1" y="1"/>
                    <a:pt x="1175" y="1823"/>
                    <a:pt x="1788" y="2242"/>
                  </a:cubicBezTo>
                  <a:cubicBezTo>
                    <a:pt x="1916" y="2337"/>
                    <a:pt x="2030" y="2378"/>
                    <a:pt x="2132" y="2378"/>
                  </a:cubicBezTo>
                  <a:cubicBezTo>
                    <a:pt x="2535" y="2378"/>
                    <a:pt x="2742" y="1734"/>
                    <a:pt x="2822" y="1175"/>
                  </a:cubicBezTo>
                  <a:cubicBezTo>
                    <a:pt x="2955" y="475"/>
                    <a:pt x="1821" y="8"/>
                    <a:pt x="1821" y="8"/>
                  </a:cubicBezTo>
                  <a:cubicBezTo>
                    <a:pt x="1758" y="3"/>
                    <a:pt x="1698"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260700" y="3365338"/>
              <a:ext cx="59450" cy="38425"/>
            </a:xfrm>
            <a:custGeom>
              <a:avLst/>
              <a:gdLst/>
              <a:ahLst/>
              <a:cxnLst/>
              <a:rect l="l" t="t" r="r" b="b"/>
              <a:pathLst>
                <a:path w="2378" h="1537" extrusionOk="0">
                  <a:moveTo>
                    <a:pt x="402" y="0"/>
                  </a:moveTo>
                  <a:cubicBezTo>
                    <a:pt x="153" y="0"/>
                    <a:pt x="0" y="137"/>
                    <a:pt x="76" y="503"/>
                  </a:cubicBezTo>
                  <a:cubicBezTo>
                    <a:pt x="276" y="1437"/>
                    <a:pt x="2211" y="1537"/>
                    <a:pt x="2211" y="1537"/>
                  </a:cubicBezTo>
                  <a:cubicBezTo>
                    <a:pt x="2211" y="1537"/>
                    <a:pt x="2378" y="1270"/>
                    <a:pt x="1811" y="703"/>
                  </a:cubicBezTo>
                  <a:cubicBezTo>
                    <a:pt x="1479" y="371"/>
                    <a:pt x="81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292225" y="3321913"/>
              <a:ext cx="35100" cy="15750"/>
            </a:xfrm>
            <a:custGeom>
              <a:avLst/>
              <a:gdLst/>
              <a:ahLst/>
              <a:cxnLst/>
              <a:rect l="l" t="t" r="r" b="b"/>
              <a:pathLst>
                <a:path w="1404" h="630" extrusionOk="0">
                  <a:moveTo>
                    <a:pt x="731" y="1"/>
                  </a:moveTo>
                  <a:cubicBezTo>
                    <a:pt x="448" y="1"/>
                    <a:pt x="0" y="166"/>
                    <a:pt x="336" y="472"/>
                  </a:cubicBezTo>
                  <a:cubicBezTo>
                    <a:pt x="479" y="591"/>
                    <a:pt x="631" y="629"/>
                    <a:pt x="766" y="629"/>
                  </a:cubicBezTo>
                  <a:cubicBezTo>
                    <a:pt x="1011" y="629"/>
                    <a:pt x="1204" y="505"/>
                    <a:pt x="1204" y="505"/>
                  </a:cubicBezTo>
                  <a:cubicBezTo>
                    <a:pt x="1404" y="405"/>
                    <a:pt x="1003" y="72"/>
                    <a:pt x="803" y="5"/>
                  </a:cubicBezTo>
                  <a:cubicBezTo>
                    <a:pt x="781" y="2"/>
                    <a:pt x="756"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341125" y="3604513"/>
              <a:ext cx="65650" cy="55050"/>
            </a:xfrm>
            <a:custGeom>
              <a:avLst/>
              <a:gdLst/>
              <a:ahLst/>
              <a:cxnLst/>
              <a:rect l="l" t="t" r="r" b="b"/>
              <a:pathLst>
                <a:path w="2626" h="2202" extrusionOk="0">
                  <a:moveTo>
                    <a:pt x="1047" y="0"/>
                  </a:moveTo>
                  <a:cubicBezTo>
                    <a:pt x="859" y="0"/>
                    <a:pt x="705" y="77"/>
                    <a:pt x="658" y="109"/>
                  </a:cubicBezTo>
                  <a:cubicBezTo>
                    <a:pt x="1" y="422"/>
                    <a:pt x="1280" y="2202"/>
                    <a:pt x="1910" y="2202"/>
                  </a:cubicBezTo>
                  <a:cubicBezTo>
                    <a:pt x="1951" y="2202"/>
                    <a:pt x="1990" y="2194"/>
                    <a:pt x="2025" y="2177"/>
                  </a:cubicBezTo>
                  <a:cubicBezTo>
                    <a:pt x="2626" y="1977"/>
                    <a:pt x="2092" y="1110"/>
                    <a:pt x="1692" y="443"/>
                  </a:cubicBezTo>
                  <a:cubicBezTo>
                    <a:pt x="1500" y="93"/>
                    <a:pt x="1253"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365550" y="3637238"/>
              <a:ext cx="42775" cy="52000"/>
            </a:xfrm>
            <a:custGeom>
              <a:avLst/>
              <a:gdLst/>
              <a:ahLst/>
              <a:cxnLst/>
              <a:rect l="l" t="t" r="r" b="b"/>
              <a:pathLst>
                <a:path w="1711" h="2080" extrusionOk="0">
                  <a:moveTo>
                    <a:pt x="634" y="1"/>
                  </a:moveTo>
                  <a:lnTo>
                    <a:pt x="634" y="1"/>
                  </a:lnTo>
                  <a:cubicBezTo>
                    <a:pt x="0" y="134"/>
                    <a:pt x="834" y="1836"/>
                    <a:pt x="1134" y="2036"/>
                  </a:cubicBezTo>
                  <a:cubicBezTo>
                    <a:pt x="1174" y="2065"/>
                    <a:pt x="1215" y="2080"/>
                    <a:pt x="1256" y="2080"/>
                  </a:cubicBezTo>
                  <a:cubicBezTo>
                    <a:pt x="1489" y="2080"/>
                    <a:pt x="1710" y="1607"/>
                    <a:pt x="1568" y="868"/>
                  </a:cubicBezTo>
                  <a:cubicBezTo>
                    <a:pt x="1335" y="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436975" y="3646063"/>
              <a:ext cx="53925" cy="48775"/>
            </a:xfrm>
            <a:custGeom>
              <a:avLst/>
              <a:gdLst/>
              <a:ahLst/>
              <a:cxnLst/>
              <a:rect l="l" t="t" r="r" b="b"/>
              <a:pathLst>
                <a:path w="2157" h="1951" extrusionOk="0">
                  <a:moveTo>
                    <a:pt x="1221" y="0"/>
                  </a:moveTo>
                  <a:cubicBezTo>
                    <a:pt x="1179" y="0"/>
                    <a:pt x="1156" y="15"/>
                    <a:pt x="1156" y="15"/>
                  </a:cubicBezTo>
                  <a:cubicBezTo>
                    <a:pt x="1" y="378"/>
                    <a:pt x="1459" y="1950"/>
                    <a:pt x="1748" y="1950"/>
                  </a:cubicBezTo>
                  <a:cubicBezTo>
                    <a:pt x="1751" y="1950"/>
                    <a:pt x="1754" y="1950"/>
                    <a:pt x="1757" y="1950"/>
                  </a:cubicBezTo>
                  <a:cubicBezTo>
                    <a:pt x="1990" y="1883"/>
                    <a:pt x="2157" y="1449"/>
                    <a:pt x="1790" y="649"/>
                  </a:cubicBezTo>
                  <a:cubicBezTo>
                    <a:pt x="1531" y="83"/>
                    <a:pt x="1322" y="0"/>
                    <a:pt x="1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478975" y="3663863"/>
              <a:ext cx="47650" cy="46275"/>
            </a:xfrm>
            <a:custGeom>
              <a:avLst/>
              <a:gdLst/>
              <a:ahLst/>
              <a:cxnLst/>
              <a:rect l="l" t="t" r="r" b="b"/>
              <a:pathLst>
                <a:path w="1906" h="1851" extrusionOk="0">
                  <a:moveTo>
                    <a:pt x="722" y="1"/>
                  </a:moveTo>
                  <a:cubicBezTo>
                    <a:pt x="688" y="1"/>
                    <a:pt x="668" y="3"/>
                    <a:pt x="668" y="3"/>
                  </a:cubicBezTo>
                  <a:cubicBezTo>
                    <a:pt x="1" y="137"/>
                    <a:pt x="101" y="604"/>
                    <a:pt x="568" y="1271"/>
                  </a:cubicBezTo>
                  <a:cubicBezTo>
                    <a:pt x="844" y="1628"/>
                    <a:pt x="1199" y="1851"/>
                    <a:pt x="1460" y="1851"/>
                  </a:cubicBezTo>
                  <a:cubicBezTo>
                    <a:pt x="1735" y="1851"/>
                    <a:pt x="1906" y="1603"/>
                    <a:pt x="1769" y="1004"/>
                  </a:cubicBezTo>
                  <a:cubicBezTo>
                    <a:pt x="1543" y="73"/>
                    <a:pt x="911" y="1"/>
                    <a:pt x="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38625" y="2938038"/>
              <a:ext cx="34050" cy="15375"/>
            </a:xfrm>
            <a:custGeom>
              <a:avLst/>
              <a:gdLst/>
              <a:ahLst/>
              <a:cxnLst/>
              <a:rect l="l" t="t" r="r" b="b"/>
              <a:pathLst>
                <a:path w="1362" h="615" extrusionOk="0">
                  <a:moveTo>
                    <a:pt x="954" y="1"/>
                  </a:moveTo>
                  <a:cubicBezTo>
                    <a:pt x="678" y="1"/>
                    <a:pt x="322" y="193"/>
                    <a:pt x="233" y="282"/>
                  </a:cubicBezTo>
                  <a:cubicBezTo>
                    <a:pt x="1" y="515"/>
                    <a:pt x="198" y="614"/>
                    <a:pt x="481" y="614"/>
                  </a:cubicBezTo>
                  <a:cubicBezTo>
                    <a:pt x="848" y="614"/>
                    <a:pt x="1361" y="446"/>
                    <a:pt x="1267" y="182"/>
                  </a:cubicBezTo>
                  <a:cubicBezTo>
                    <a:pt x="1211" y="49"/>
                    <a:pt x="1093" y="1"/>
                    <a:pt x="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45450" y="2880213"/>
              <a:ext cx="32475" cy="17650"/>
            </a:xfrm>
            <a:custGeom>
              <a:avLst/>
              <a:gdLst/>
              <a:ahLst/>
              <a:cxnLst/>
              <a:rect l="l" t="t" r="r" b="b"/>
              <a:pathLst>
                <a:path w="1299" h="706" extrusionOk="0">
                  <a:moveTo>
                    <a:pt x="882" y="0"/>
                  </a:moveTo>
                  <a:cubicBezTo>
                    <a:pt x="579" y="0"/>
                    <a:pt x="189" y="327"/>
                    <a:pt x="139" y="427"/>
                  </a:cubicBezTo>
                  <a:cubicBezTo>
                    <a:pt x="1" y="629"/>
                    <a:pt x="76" y="706"/>
                    <a:pt x="235" y="706"/>
                  </a:cubicBezTo>
                  <a:cubicBezTo>
                    <a:pt x="575" y="706"/>
                    <a:pt x="1299" y="354"/>
                    <a:pt x="1140" y="127"/>
                  </a:cubicBezTo>
                  <a:cubicBezTo>
                    <a:pt x="1073" y="36"/>
                    <a:pt x="982"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83075" y="2819663"/>
              <a:ext cx="33650" cy="17525"/>
            </a:xfrm>
            <a:custGeom>
              <a:avLst/>
              <a:gdLst/>
              <a:ahLst/>
              <a:cxnLst/>
              <a:rect l="l" t="t" r="r" b="b"/>
              <a:pathLst>
                <a:path w="1346" h="701" extrusionOk="0">
                  <a:moveTo>
                    <a:pt x="867" y="1"/>
                  </a:moveTo>
                  <a:cubicBezTo>
                    <a:pt x="566" y="1"/>
                    <a:pt x="192" y="316"/>
                    <a:pt x="143" y="414"/>
                  </a:cubicBezTo>
                  <a:cubicBezTo>
                    <a:pt x="0" y="622"/>
                    <a:pt x="92" y="701"/>
                    <a:pt x="268" y="701"/>
                  </a:cubicBezTo>
                  <a:cubicBezTo>
                    <a:pt x="629" y="701"/>
                    <a:pt x="1345" y="371"/>
                    <a:pt x="1144" y="147"/>
                  </a:cubicBezTo>
                  <a:cubicBezTo>
                    <a:pt x="1073" y="42"/>
                    <a:pt x="975"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157075" y="3116688"/>
              <a:ext cx="39000" cy="15600"/>
            </a:xfrm>
            <a:custGeom>
              <a:avLst/>
              <a:gdLst/>
              <a:ahLst/>
              <a:cxnLst/>
              <a:rect l="l" t="t" r="r" b="b"/>
              <a:pathLst>
                <a:path w="1560" h="624" extrusionOk="0">
                  <a:moveTo>
                    <a:pt x="673" y="1"/>
                  </a:moveTo>
                  <a:cubicBezTo>
                    <a:pt x="628" y="1"/>
                    <a:pt x="591" y="3"/>
                    <a:pt x="568" y="8"/>
                  </a:cubicBezTo>
                  <a:cubicBezTo>
                    <a:pt x="1" y="137"/>
                    <a:pt x="847" y="624"/>
                    <a:pt x="1277" y="624"/>
                  </a:cubicBezTo>
                  <a:cubicBezTo>
                    <a:pt x="1403" y="624"/>
                    <a:pt x="1494" y="581"/>
                    <a:pt x="1502" y="475"/>
                  </a:cubicBezTo>
                  <a:cubicBezTo>
                    <a:pt x="1559" y="102"/>
                    <a:pt x="951"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211575" y="3159038"/>
              <a:ext cx="73350" cy="29875"/>
            </a:xfrm>
            <a:custGeom>
              <a:avLst/>
              <a:gdLst/>
              <a:ahLst/>
              <a:cxnLst/>
              <a:rect l="l" t="t" r="r" b="b"/>
              <a:pathLst>
                <a:path w="2934" h="1195" extrusionOk="0">
                  <a:moveTo>
                    <a:pt x="1265" y="0"/>
                  </a:moveTo>
                  <a:cubicBezTo>
                    <a:pt x="1182" y="0"/>
                    <a:pt x="1118" y="6"/>
                    <a:pt x="1080" y="15"/>
                  </a:cubicBezTo>
                  <a:cubicBezTo>
                    <a:pt x="0" y="298"/>
                    <a:pt x="1574" y="1194"/>
                    <a:pt x="2400" y="1194"/>
                  </a:cubicBezTo>
                  <a:cubicBezTo>
                    <a:pt x="2645" y="1194"/>
                    <a:pt x="2825" y="1115"/>
                    <a:pt x="2848" y="916"/>
                  </a:cubicBezTo>
                  <a:cubicBezTo>
                    <a:pt x="2934" y="200"/>
                    <a:pt x="1766"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228225" y="3213063"/>
              <a:ext cx="39675" cy="27775"/>
            </a:xfrm>
            <a:custGeom>
              <a:avLst/>
              <a:gdLst/>
              <a:ahLst/>
              <a:cxnLst/>
              <a:rect l="l" t="t" r="r" b="b"/>
              <a:pathLst>
                <a:path w="1587" h="1111" extrusionOk="0">
                  <a:moveTo>
                    <a:pt x="746" y="0"/>
                  </a:moveTo>
                  <a:cubicBezTo>
                    <a:pt x="671" y="0"/>
                    <a:pt x="611" y="9"/>
                    <a:pt x="578" y="22"/>
                  </a:cubicBezTo>
                  <a:cubicBezTo>
                    <a:pt x="1" y="349"/>
                    <a:pt x="766" y="1111"/>
                    <a:pt x="1208" y="1111"/>
                  </a:cubicBezTo>
                  <a:cubicBezTo>
                    <a:pt x="1353" y="1111"/>
                    <a:pt x="1462" y="1029"/>
                    <a:pt x="1479" y="823"/>
                  </a:cubicBezTo>
                  <a:cubicBezTo>
                    <a:pt x="1586" y="154"/>
                    <a:pt x="1048" y="0"/>
                    <a:pt x="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82800" y="2972188"/>
              <a:ext cx="53350" cy="19850"/>
            </a:xfrm>
            <a:custGeom>
              <a:avLst/>
              <a:gdLst/>
              <a:ahLst/>
              <a:cxnLst/>
              <a:rect l="l" t="t" r="r" b="b"/>
              <a:pathLst>
                <a:path w="2134" h="794" extrusionOk="0">
                  <a:moveTo>
                    <a:pt x="1534" y="0"/>
                  </a:moveTo>
                  <a:cubicBezTo>
                    <a:pt x="1120" y="0"/>
                    <a:pt x="636" y="117"/>
                    <a:pt x="599" y="117"/>
                  </a:cubicBezTo>
                  <a:lnTo>
                    <a:pt x="666" y="117"/>
                  </a:lnTo>
                  <a:cubicBezTo>
                    <a:pt x="1" y="594"/>
                    <a:pt x="399" y="793"/>
                    <a:pt x="946" y="793"/>
                  </a:cubicBezTo>
                  <a:cubicBezTo>
                    <a:pt x="1471" y="793"/>
                    <a:pt x="2133" y="611"/>
                    <a:pt x="2133" y="317"/>
                  </a:cubicBezTo>
                  <a:cubicBezTo>
                    <a:pt x="2133" y="70"/>
                    <a:pt x="1854" y="0"/>
                    <a:pt x="1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3"/>
            <p:cNvSpPr/>
            <p:nvPr/>
          </p:nvSpPr>
          <p:spPr>
            <a:xfrm>
              <a:off x="-103025" y="3023388"/>
              <a:ext cx="42050" cy="17150"/>
            </a:xfrm>
            <a:custGeom>
              <a:avLst/>
              <a:gdLst/>
              <a:ahLst/>
              <a:cxnLst/>
              <a:rect l="l" t="t" r="r" b="b"/>
              <a:pathLst>
                <a:path w="1682" h="686" extrusionOk="0">
                  <a:moveTo>
                    <a:pt x="1024" y="1"/>
                  </a:moveTo>
                  <a:cubicBezTo>
                    <a:pt x="818" y="1"/>
                    <a:pt x="641" y="37"/>
                    <a:pt x="641" y="37"/>
                  </a:cubicBezTo>
                  <a:cubicBezTo>
                    <a:pt x="0" y="458"/>
                    <a:pt x="525" y="686"/>
                    <a:pt x="1025" y="686"/>
                  </a:cubicBezTo>
                  <a:cubicBezTo>
                    <a:pt x="1358" y="686"/>
                    <a:pt x="1681" y="584"/>
                    <a:pt x="1641" y="371"/>
                  </a:cubicBezTo>
                  <a:cubicBezTo>
                    <a:pt x="1622" y="66"/>
                    <a:pt x="1298"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3"/>
            <p:cNvSpPr/>
            <p:nvPr/>
          </p:nvSpPr>
          <p:spPr>
            <a:xfrm>
              <a:off x="-659925" y="3137713"/>
              <a:ext cx="246025" cy="101875"/>
            </a:xfrm>
            <a:custGeom>
              <a:avLst/>
              <a:gdLst/>
              <a:ahLst/>
              <a:cxnLst/>
              <a:rect l="l" t="t" r="r" b="b"/>
              <a:pathLst>
                <a:path w="9841" h="4075" extrusionOk="0">
                  <a:moveTo>
                    <a:pt x="767" y="1"/>
                  </a:moveTo>
                  <a:lnTo>
                    <a:pt x="0" y="334"/>
                  </a:lnTo>
                  <a:cubicBezTo>
                    <a:pt x="0" y="334"/>
                    <a:pt x="5938" y="468"/>
                    <a:pt x="7239" y="1502"/>
                  </a:cubicBezTo>
                  <a:cubicBezTo>
                    <a:pt x="8540" y="2536"/>
                    <a:pt x="8773" y="3670"/>
                    <a:pt x="8540" y="3970"/>
                  </a:cubicBezTo>
                  <a:cubicBezTo>
                    <a:pt x="8451" y="4048"/>
                    <a:pt x="8566" y="4074"/>
                    <a:pt x="8758" y="4074"/>
                  </a:cubicBezTo>
                  <a:cubicBezTo>
                    <a:pt x="9144" y="4074"/>
                    <a:pt x="9841" y="3970"/>
                    <a:pt x="9841" y="3970"/>
                  </a:cubicBezTo>
                  <a:cubicBezTo>
                    <a:pt x="9841" y="3970"/>
                    <a:pt x="9707" y="2336"/>
                    <a:pt x="7706" y="1302"/>
                  </a:cubicBezTo>
                  <a:cubicBezTo>
                    <a:pt x="5671" y="268"/>
                    <a:pt x="767"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771675" y="3078513"/>
              <a:ext cx="100925" cy="176475"/>
            </a:xfrm>
            <a:custGeom>
              <a:avLst/>
              <a:gdLst/>
              <a:ahLst/>
              <a:cxnLst/>
              <a:rect l="l" t="t" r="r" b="b"/>
              <a:pathLst>
                <a:path w="4037" h="7059" extrusionOk="0">
                  <a:moveTo>
                    <a:pt x="3870" y="1"/>
                  </a:moveTo>
                  <a:lnTo>
                    <a:pt x="3336" y="468"/>
                  </a:lnTo>
                  <a:cubicBezTo>
                    <a:pt x="3336" y="468"/>
                    <a:pt x="2902" y="868"/>
                    <a:pt x="2369" y="1635"/>
                  </a:cubicBezTo>
                  <a:cubicBezTo>
                    <a:pt x="1768" y="2369"/>
                    <a:pt x="701" y="3203"/>
                    <a:pt x="601" y="3903"/>
                  </a:cubicBezTo>
                  <a:cubicBezTo>
                    <a:pt x="582" y="4328"/>
                    <a:pt x="495" y="4418"/>
                    <a:pt x="426" y="4418"/>
                  </a:cubicBezTo>
                  <a:cubicBezTo>
                    <a:pt x="375" y="4418"/>
                    <a:pt x="334" y="4370"/>
                    <a:pt x="334" y="4370"/>
                  </a:cubicBezTo>
                  <a:lnTo>
                    <a:pt x="334" y="4370"/>
                  </a:lnTo>
                  <a:cubicBezTo>
                    <a:pt x="334" y="4370"/>
                    <a:pt x="0" y="4871"/>
                    <a:pt x="367" y="5571"/>
                  </a:cubicBezTo>
                  <a:cubicBezTo>
                    <a:pt x="689" y="6091"/>
                    <a:pt x="1067" y="6740"/>
                    <a:pt x="1185" y="6972"/>
                  </a:cubicBezTo>
                  <a:lnTo>
                    <a:pt x="1185" y="6972"/>
                  </a:lnTo>
                  <a:cubicBezTo>
                    <a:pt x="1098" y="6513"/>
                    <a:pt x="909" y="4058"/>
                    <a:pt x="2402" y="2502"/>
                  </a:cubicBezTo>
                  <a:cubicBezTo>
                    <a:pt x="4037" y="835"/>
                    <a:pt x="3870" y="1"/>
                    <a:pt x="3870" y="1"/>
                  </a:cubicBezTo>
                  <a:close/>
                  <a:moveTo>
                    <a:pt x="1185" y="6972"/>
                  </a:moveTo>
                  <a:lnTo>
                    <a:pt x="1185" y="6972"/>
                  </a:lnTo>
                  <a:cubicBezTo>
                    <a:pt x="1191" y="7005"/>
                    <a:pt x="1197" y="7028"/>
                    <a:pt x="1201" y="7039"/>
                  </a:cubicBezTo>
                  <a:cubicBezTo>
                    <a:pt x="1212" y="7052"/>
                    <a:pt x="1218" y="7059"/>
                    <a:pt x="1221" y="7059"/>
                  </a:cubicBezTo>
                  <a:cubicBezTo>
                    <a:pt x="1227" y="7059"/>
                    <a:pt x="1213" y="7027"/>
                    <a:pt x="1185" y="697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754175" y="3206213"/>
              <a:ext cx="421175" cy="64975"/>
            </a:xfrm>
            <a:custGeom>
              <a:avLst/>
              <a:gdLst/>
              <a:ahLst/>
              <a:cxnLst/>
              <a:rect l="l" t="t" r="r" b="b"/>
              <a:pathLst>
                <a:path w="16847" h="2599" extrusionOk="0">
                  <a:moveTo>
                    <a:pt x="2459" y="1"/>
                  </a:moveTo>
                  <a:cubicBezTo>
                    <a:pt x="1028" y="1"/>
                    <a:pt x="201" y="63"/>
                    <a:pt x="201" y="63"/>
                  </a:cubicBezTo>
                  <a:lnTo>
                    <a:pt x="1" y="430"/>
                  </a:lnTo>
                  <a:cubicBezTo>
                    <a:pt x="738" y="248"/>
                    <a:pt x="1614" y="171"/>
                    <a:pt x="2571" y="171"/>
                  </a:cubicBezTo>
                  <a:cubicBezTo>
                    <a:pt x="7940" y="171"/>
                    <a:pt x="15846" y="2598"/>
                    <a:pt x="15846" y="2598"/>
                  </a:cubicBezTo>
                  <a:cubicBezTo>
                    <a:pt x="15846" y="2598"/>
                    <a:pt x="16846" y="1797"/>
                    <a:pt x="15045" y="1397"/>
                  </a:cubicBezTo>
                  <a:cubicBezTo>
                    <a:pt x="9735" y="210"/>
                    <a:pt x="5082" y="1"/>
                    <a:pt x="2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576150" y="3379513"/>
              <a:ext cx="68850" cy="51775"/>
            </a:xfrm>
            <a:custGeom>
              <a:avLst/>
              <a:gdLst/>
              <a:ahLst/>
              <a:cxnLst/>
              <a:rect l="l" t="t" r="r" b="b"/>
              <a:pathLst>
                <a:path w="2754" h="2071" extrusionOk="0">
                  <a:moveTo>
                    <a:pt x="482" y="1"/>
                  </a:moveTo>
                  <a:cubicBezTo>
                    <a:pt x="364" y="1"/>
                    <a:pt x="1" y="48"/>
                    <a:pt x="85" y="636"/>
                  </a:cubicBezTo>
                  <a:cubicBezTo>
                    <a:pt x="195" y="1160"/>
                    <a:pt x="1444" y="2070"/>
                    <a:pt x="2081" y="2070"/>
                  </a:cubicBezTo>
                  <a:cubicBezTo>
                    <a:pt x="2216" y="2070"/>
                    <a:pt x="2323" y="2030"/>
                    <a:pt x="2387" y="1937"/>
                  </a:cubicBezTo>
                  <a:cubicBezTo>
                    <a:pt x="2754" y="1370"/>
                    <a:pt x="519" y="3"/>
                    <a:pt x="519" y="3"/>
                  </a:cubicBezTo>
                  <a:cubicBezTo>
                    <a:pt x="519" y="3"/>
                    <a:pt x="505"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562575" y="3282538"/>
              <a:ext cx="100300" cy="30600"/>
            </a:xfrm>
            <a:custGeom>
              <a:avLst/>
              <a:gdLst/>
              <a:ahLst/>
              <a:cxnLst/>
              <a:rect l="l" t="t" r="r" b="b"/>
              <a:pathLst>
                <a:path w="4012" h="1224" extrusionOk="0">
                  <a:moveTo>
                    <a:pt x="532" y="0"/>
                  </a:moveTo>
                  <a:cubicBezTo>
                    <a:pt x="497" y="0"/>
                    <a:pt x="467" y="4"/>
                    <a:pt x="443" y="12"/>
                  </a:cubicBezTo>
                  <a:cubicBezTo>
                    <a:pt x="1" y="170"/>
                    <a:pt x="1201" y="1224"/>
                    <a:pt x="2462" y="1224"/>
                  </a:cubicBezTo>
                  <a:cubicBezTo>
                    <a:pt x="2534" y="1224"/>
                    <a:pt x="2606" y="1220"/>
                    <a:pt x="2678" y="1213"/>
                  </a:cubicBezTo>
                  <a:cubicBezTo>
                    <a:pt x="4012" y="1146"/>
                    <a:pt x="3878" y="512"/>
                    <a:pt x="3878" y="512"/>
                  </a:cubicBezTo>
                  <a:lnTo>
                    <a:pt x="3878" y="512"/>
                  </a:lnTo>
                  <a:cubicBezTo>
                    <a:pt x="3682" y="578"/>
                    <a:pt x="3468" y="605"/>
                    <a:pt x="3246" y="605"/>
                  </a:cubicBezTo>
                  <a:cubicBezTo>
                    <a:pt x="2198" y="605"/>
                    <a:pt x="97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419700" y="3303463"/>
              <a:ext cx="60000" cy="40850"/>
            </a:xfrm>
            <a:custGeom>
              <a:avLst/>
              <a:gdLst/>
              <a:ahLst/>
              <a:cxnLst/>
              <a:rect l="l" t="t" r="r" b="b"/>
              <a:pathLst>
                <a:path w="2400" h="1634" extrusionOk="0">
                  <a:moveTo>
                    <a:pt x="744" y="1"/>
                  </a:moveTo>
                  <a:cubicBezTo>
                    <a:pt x="621" y="1"/>
                    <a:pt x="532" y="9"/>
                    <a:pt x="498" y="9"/>
                  </a:cubicBezTo>
                  <a:cubicBezTo>
                    <a:pt x="478" y="5"/>
                    <a:pt x="459" y="3"/>
                    <a:pt x="441" y="3"/>
                  </a:cubicBezTo>
                  <a:cubicBezTo>
                    <a:pt x="0" y="3"/>
                    <a:pt x="434" y="1157"/>
                    <a:pt x="498" y="1510"/>
                  </a:cubicBezTo>
                  <a:cubicBezTo>
                    <a:pt x="523" y="1593"/>
                    <a:pt x="661" y="1633"/>
                    <a:pt x="847" y="1633"/>
                  </a:cubicBezTo>
                  <a:cubicBezTo>
                    <a:pt x="1405" y="1633"/>
                    <a:pt x="2400" y="1277"/>
                    <a:pt x="2100" y="676"/>
                  </a:cubicBezTo>
                  <a:cubicBezTo>
                    <a:pt x="1774" y="76"/>
                    <a:pt x="1111"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366250" y="3402513"/>
              <a:ext cx="62425" cy="38725"/>
            </a:xfrm>
            <a:custGeom>
              <a:avLst/>
              <a:gdLst/>
              <a:ahLst/>
              <a:cxnLst/>
              <a:rect l="l" t="t" r="r" b="b"/>
              <a:pathLst>
                <a:path w="2497" h="1549" extrusionOk="0">
                  <a:moveTo>
                    <a:pt x="373" y="0"/>
                  </a:moveTo>
                  <a:cubicBezTo>
                    <a:pt x="1" y="0"/>
                    <a:pt x="277" y="1041"/>
                    <a:pt x="495" y="1384"/>
                  </a:cubicBezTo>
                  <a:cubicBezTo>
                    <a:pt x="585" y="1497"/>
                    <a:pt x="786" y="1548"/>
                    <a:pt x="1022" y="1548"/>
                  </a:cubicBezTo>
                  <a:cubicBezTo>
                    <a:pt x="1485" y="1548"/>
                    <a:pt x="2086" y="1349"/>
                    <a:pt x="2263" y="1017"/>
                  </a:cubicBezTo>
                  <a:cubicBezTo>
                    <a:pt x="2497" y="517"/>
                    <a:pt x="462" y="17"/>
                    <a:pt x="462" y="17"/>
                  </a:cubicBezTo>
                  <a:cubicBezTo>
                    <a:pt x="429" y="6"/>
                    <a:pt x="399"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383675" y="3472688"/>
              <a:ext cx="53175" cy="47825"/>
            </a:xfrm>
            <a:custGeom>
              <a:avLst/>
              <a:gdLst/>
              <a:ahLst/>
              <a:cxnLst/>
              <a:rect l="l" t="t" r="r" b="b"/>
              <a:pathLst>
                <a:path w="2127" h="1913" extrusionOk="0">
                  <a:moveTo>
                    <a:pt x="780" y="0"/>
                  </a:moveTo>
                  <a:cubicBezTo>
                    <a:pt x="533" y="0"/>
                    <a:pt x="148" y="1070"/>
                    <a:pt x="58" y="1279"/>
                  </a:cubicBezTo>
                  <a:cubicBezTo>
                    <a:pt x="1" y="1509"/>
                    <a:pt x="885" y="1913"/>
                    <a:pt x="1430" y="1913"/>
                  </a:cubicBezTo>
                  <a:cubicBezTo>
                    <a:pt x="1517" y="1913"/>
                    <a:pt x="1595" y="1903"/>
                    <a:pt x="1659" y="1880"/>
                  </a:cubicBezTo>
                  <a:cubicBezTo>
                    <a:pt x="2126" y="1713"/>
                    <a:pt x="859" y="45"/>
                    <a:pt x="859" y="45"/>
                  </a:cubicBezTo>
                  <a:cubicBezTo>
                    <a:pt x="835" y="14"/>
                    <a:pt x="808"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452900" y="3531713"/>
              <a:ext cx="48175" cy="36775"/>
            </a:xfrm>
            <a:custGeom>
              <a:avLst/>
              <a:gdLst/>
              <a:ahLst/>
              <a:cxnLst/>
              <a:rect l="l" t="t" r="r" b="b"/>
              <a:pathLst>
                <a:path w="1927" h="1471" extrusionOk="0">
                  <a:moveTo>
                    <a:pt x="1123" y="0"/>
                  </a:moveTo>
                  <a:cubicBezTo>
                    <a:pt x="796" y="0"/>
                    <a:pt x="145" y="406"/>
                    <a:pt x="92" y="619"/>
                  </a:cubicBezTo>
                  <a:cubicBezTo>
                    <a:pt x="1" y="893"/>
                    <a:pt x="1044" y="1471"/>
                    <a:pt x="1483" y="1471"/>
                  </a:cubicBezTo>
                  <a:cubicBezTo>
                    <a:pt x="1526" y="1471"/>
                    <a:pt x="1563" y="1465"/>
                    <a:pt x="1593" y="1453"/>
                  </a:cubicBezTo>
                  <a:cubicBezTo>
                    <a:pt x="1927" y="1286"/>
                    <a:pt x="1293" y="86"/>
                    <a:pt x="1293" y="86"/>
                  </a:cubicBezTo>
                  <a:cubicBezTo>
                    <a:pt x="1266" y="26"/>
                    <a:pt x="1205" y="0"/>
                    <a:pt x="1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547350" y="3527188"/>
              <a:ext cx="34225" cy="38425"/>
            </a:xfrm>
            <a:custGeom>
              <a:avLst/>
              <a:gdLst/>
              <a:ahLst/>
              <a:cxnLst/>
              <a:rect l="l" t="t" r="r" b="b"/>
              <a:pathLst>
                <a:path w="1369" h="1537" extrusionOk="0">
                  <a:moveTo>
                    <a:pt x="1093" y="1"/>
                  </a:moveTo>
                  <a:cubicBezTo>
                    <a:pt x="889" y="1"/>
                    <a:pt x="622" y="161"/>
                    <a:pt x="367" y="267"/>
                  </a:cubicBezTo>
                  <a:cubicBezTo>
                    <a:pt x="0" y="467"/>
                    <a:pt x="868" y="1434"/>
                    <a:pt x="1101" y="1534"/>
                  </a:cubicBezTo>
                  <a:cubicBezTo>
                    <a:pt x="1107" y="1536"/>
                    <a:pt x="1114" y="1536"/>
                    <a:pt x="1119" y="1536"/>
                  </a:cubicBezTo>
                  <a:cubicBezTo>
                    <a:pt x="1368" y="1536"/>
                    <a:pt x="1368" y="200"/>
                    <a:pt x="1368" y="200"/>
                  </a:cubicBezTo>
                  <a:cubicBezTo>
                    <a:pt x="1307" y="54"/>
                    <a:pt x="1211" y="1"/>
                    <a:pt x="10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619975" y="3508813"/>
              <a:ext cx="38900" cy="30750"/>
            </a:xfrm>
            <a:custGeom>
              <a:avLst/>
              <a:gdLst/>
              <a:ahLst/>
              <a:cxnLst/>
              <a:rect l="l" t="t" r="r" b="b"/>
              <a:pathLst>
                <a:path w="1556" h="1230" extrusionOk="0">
                  <a:moveTo>
                    <a:pt x="702" y="0"/>
                  </a:moveTo>
                  <a:cubicBezTo>
                    <a:pt x="1" y="0"/>
                    <a:pt x="943" y="1005"/>
                    <a:pt x="1271" y="1202"/>
                  </a:cubicBezTo>
                  <a:cubicBezTo>
                    <a:pt x="1295" y="1221"/>
                    <a:pt x="1317" y="1229"/>
                    <a:pt x="1336" y="1229"/>
                  </a:cubicBezTo>
                  <a:cubicBezTo>
                    <a:pt x="1556" y="1229"/>
                    <a:pt x="1471" y="101"/>
                    <a:pt x="1471" y="101"/>
                  </a:cubicBezTo>
                  <a:lnTo>
                    <a:pt x="737" y="1"/>
                  </a:lnTo>
                  <a:cubicBezTo>
                    <a:pt x="725" y="0"/>
                    <a:pt x="713"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724975" y="3034313"/>
              <a:ext cx="174325" cy="123450"/>
            </a:xfrm>
            <a:custGeom>
              <a:avLst/>
              <a:gdLst/>
              <a:ahLst/>
              <a:cxnLst/>
              <a:rect l="l" t="t" r="r" b="b"/>
              <a:pathLst>
                <a:path w="6973" h="4938" extrusionOk="0">
                  <a:moveTo>
                    <a:pt x="6638" y="1"/>
                  </a:moveTo>
                  <a:cubicBezTo>
                    <a:pt x="3369" y="1502"/>
                    <a:pt x="267" y="4070"/>
                    <a:pt x="267" y="4070"/>
                  </a:cubicBezTo>
                  <a:lnTo>
                    <a:pt x="0" y="4937"/>
                  </a:lnTo>
                  <a:cubicBezTo>
                    <a:pt x="2269" y="2302"/>
                    <a:pt x="6972" y="67"/>
                    <a:pt x="6972" y="67"/>
                  </a:cubicBezTo>
                  <a:lnTo>
                    <a:pt x="6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6" name="Google Shape;2826;p43"/>
          <p:cNvGrpSpPr/>
          <p:nvPr/>
        </p:nvGrpSpPr>
        <p:grpSpPr>
          <a:xfrm flipH="1">
            <a:off x="1914245" y="869791"/>
            <a:ext cx="981662" cy="884470"/>
            <a:chOff x="2602650" y="2020875"/>
            <a:chExt cx="1170875" cy="1054950"/>
          </a:xfrm>
        </p:grpSpPr>
        <p:sp>
          <p:nvSpPr>
            <p:cNvPr id="2827" name="Google Shape;2827;p43"/>
            <p:cNvSpPr/>
            <p:nvPr/>
          </p:nvSpPr>
          <p:spPr>
            <a:xfrm>
              <a:off x="3061325" y="2815800"/>
              <a:ext cx="280425" cy="202475"/>
            </a:xfrm>
            <a:custGeom>
              <a:avLst/>
              <a:gdLst/>
              <a:ahLst/>
              <a:cxnLst/>
              <a:rect l="l" t="t" r="r" b="b"/>
              <a:pathLst>
                <a:path w="11217" h="8099" extrusionOk="0">
                  <a:moveTo>
                    <a:pt x="820" y="0"/>
                  </a:moveTo>
                  <a:cubicBezTo>
                    <a:pt x="703" y="0"/>
                    <a:pt x="648" y="61"/>
                    <a:pt x="667" y="192"/>
                  </a:cubicBezTo>
                  <a:cubicBezTo>
                    <a:pt x="667" y="192"/>
                    <a:pt x="0" y="525"/>
                    <a:pt x="1434" y="1593"/>
                  </a:cubicBezTo>
                  <a:cubicBezTo>
                    <a:pt x="2743" y="2646"/>
                    <a:pt x="9947" y="8098"/>
                    <a:pt x="10858" y="8098"/>
                  </a:cubicBezTo>
                  <a:cubicBezTo>
                    <a:pt x="10899" y="8098"/>
                    <a:pt x="10927" y="8087"/>
                    <a:pt x="10941" y="8064"/>
                  </a:cubicBezTo>
                  <a:cubicBezTo>
                    <a:pt x="11217" y="7574"/>
                    <a:pt x="2131" y="0"/>
                    <a:pt x="8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3057150" y="2802950"/>
              <a:ext cx="36725" cy="35300"/>
            </a:xfrm>
            <a:custGeom>
              <a:avLst/>
              <a:gdLst/>
              <a:ahLst/>
              <a:cxnLst/>
              <a:rect l="l" t="t" r="r" b="b"/>
              <a:pathLst>
                <a:path w="1469" h="1412" extrusionOk="0">
                  <a:moveTo>
                    <a:pt x="1013" y="0"/>
                  </a:moveTo>
                  <a:cubicBezTo>
                    <a:pt x="792" y="0"/>
                    <a:pt x="546" y="136"/>
                    <a:pt x="334" y="372"/>
                  </a:cubicBezTo>
                  <a:cubicBezTo>
                    <a:pt x="67" y="706"/>
                    <a:pt x="0" y="1106"/>
                    <a:pt x="234" y="1340"/>
                  </a:cubicBezTo>
                  <a:cubicBezTo>
                    <a:pt x="292" y="1388"/>
                    <a:pt x="368" y="1412"/>
                    <a:pt x="453" y="1412"/>
                  </a:cubicBezTo>
                  <a:cubicBezTo>
                    <a:pt x="659" y="1412"/>
                    <a:pt x="922" y="1276"/>
                    <a:pt x="1134" y="1039"/>
                  </a:cubicBezTo>
                  <a:cubicBezTo>
                    <a:pt x="1435" y="706"/>
                    <a:pt x="1468" y="272"/>
                    <a:pt x="1268" y="72"/>
                  </a:cubicBezTo>
                  <a:cubicBezTo>
                    <a:pt x="1190" y="23"/>
                    <a:pt x="1104"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2942900" y="2790225"/>
              <a:ext cx="126775" cy="34550"/>
            </a:xfrm>
            <a:custGeom>
              <a:avLst/>
              <a:gdLst/>
              <a:ahLst/>
              <a:cxnLst/>
              <a:rect l="l" t="t" r="r" b="b"/>
              <a:pathLst>
                <a:path w="5071" h="1382" extrusionOk="0">
                  <a:moveTo>
                    <a:pt x="387" y="0"/>
                  </a:moveTo>
                  <a:cubicBezTo>
                    <a:pt x="189" y="0"/>
                    <a:pt x="52" y="34"/>
                    <a:pt x="0" y="114"/>
                  </a:cubicBezTo>
                  <a:cubicBezTo>
                    <a:pt x="0" y="114"/>
                    <a:pt x="61" y="65"/>
                    <a:pt x="314" y="65"/>
                  </a:cubicBezTo>
                  <a:cubicBezTo>
                    <a:pt x="810" y="65"/>
                    <a:pt x="2043" y="255"/>
                    <a:pt x="5004" y="1382"/>
                  </a:cubicBezTo>
                  <a:lnTo>
                    <a:pt x="5071" y="1282"/>
                  </a:lnTo>
                  <a:cubicBezTo>
                    <a:pt x="5071" y="1282"/>
                    <a:pt x="1596"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2997100" y="2708000"/>
              <a:ext cx="83425" cy="111775"/>
            </a:xfrm>
            <a:custGeom>
              <a:avLst/>
              <a:gdLst/>
              <a:ahLst/>
              <a:cxnLst/>
              <a:rect l="l" t="t" r="r" b="b"/>
              <a:pathLst>
                <a:path w="3337" h="4471" extrusionOk="0">
                  <a:moveTo>
                    <a:pt x="368" y="1"/>
                  </a:moveTo>
                  <a:lnTo>
                    <a:pt x="368" y="1"/>
                  </a:lnTo>
                  <a:cubicBezTo>
                    <a:pt x="1" y="234"/>
                    <a:pt x="3303" y="4471"/>
                    <a:pt x="3303" y="4471"/>
                  </a:cubicBezTo>
                  <a:lnTo>
                    <a:pt x="3336" y="4404"/>
                  </a:lnTo>
                  <a:cubicBezTo>
                    <a:pt x="201" y="401"/>
                    <a:pt x="367"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2915800" y="2631900"/>
              <a:ext cx="201425" cy="180650"/>
            </a:xfrm>
            <a:custGeom>
              <a:avLst/>
              <a:gdLst/>
              <a:ahLst/>
              <a:cxnLst/>
              <a:rect l="l" t="t" r="r" b="b"/>
              <a:pathLst>
                <a:path w="8057" h="7226" extrusionOk="0">
                  <a:moveTo>
                    <a:pt x="72" y="1"/>
                  </a:moveTo>
                  <a:cubicBezTo>
                    <a:pt x="0" y="1"/>
                    <a:pt x="2" y="133"/>
                    <a:pt x="150" y="510"/>
                  </a:cubicBezTo>
                  <a:cubicBezTo>
                    <a:pt x="651" y="1777"/>
                    <a:pt x="5488" y="6447"/>
                    <a:pt x="5488" y="6447"/>
                  </a:cubicBezTo>
                  <a:lnTo>
                    <a:pt x="6422" y="6414"/>
                  </a:lnTo>
                  <a:cubicBezTo>
                    <a:pt x="2919" y="4713"/>
                    <a:pt x="818" y="743"/>
                    <a:pt x="818" y="743"/>
                  </a:cubicBezTo>
                  <a:cubicBezTo>
                    <a:pt x="818" y="743"/>
                    <a:pt x="240" y="1"/>
                    <a:pt x="72" y="1"/>
                  </a:cubicBezTo>
                  <a:close/>
                  <a:moveTo>
                    <a:pt x="6422" y="6414"/>
                  </a:moveTo>
                  <a:lnTo>
                    <a:pt x="6555" y="6614"/>
                  </a:lnTo>
                  <a:cubicBezTo>
                    <a:pt x="6555" y="6614"/>
                    <a:pt x="7928" y="7225"/>
                    <a:pt x="8010" y="7225"/>
                  </a:cubicBezTo>
                  <a:cubicBezTo>
                    <a:pt x="8056" y="7225"/>
                    <a:pt x="7688" y="7029"/>
                    <a:pt x="6422" y="6414"/>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2602650" y="2187900"/>
              <a:ext cx="1033275" cy="635200"/>
            </a:xfrm>
            <a:custGeom>
              <a:avLst/>
              <a:gdLst/>
              <a:ahLst/>
              <a:cxnLst/>
              <a:rect l="l" t="t" r="r" b="b"/>
              <a:pathLst>
                <a:path w="41331" h="25408" extrusionOk="0">
                  <a:moveTo>
                    <a:pt x="5748" y="1"/>
                  </a:moveTo>
                  <a:cubicBezTo>
                    <a:pt x="5325" y="1"/>
                    <a:pt x="4858" y="35"/>
                    <a:pt x="4337" y="123"/>
                  </a:cubicBezTo>
                  <a:cubicBezTo>
                    <a:pt x="1602" y="590"/>
                    <a:pt x="1" y="7328"/>
                    <a:pt x="4170" y="14167"/>
                  </a:cubicBezTo>
                  <a:cubicBezTo>
                    <a:pt x="5471" y="16301"/>
                    <a:pt x="7439" y="18203"/>
                    <a:pt x="9574" y="19804"/>
                  </a:cubicBezTo>
                  <a:cubicBezTo>
                    <a:pt x="10108" y="20204"/>
                    <a:pt x="10608" y="20605"/>
                    <a:pt x="11142" y="20971"/>
                  </a:cubicBezTo>
                  <a:cubicBezTo>
                    <a:pt x="15278" y="23807"/>
                    <a:pt x="19415" y="25408"/>
                    <a:pt x="19415" y="25408"/>
                  </a:cubicBezTo>
                  <a:lnTo>
                    <a:pt x="34425" y="21005"/>
                  </a:lnTo>
                  <a:cubicBezTo>
                    <a:pt x="34425" y="21005"/>
                    <a:pt x="36427" y="20004"/>
                    <a:pt x="38762" y="19270"/>
                  </a:cubicBezTo>
                  <a:cubicBezTo>
                    <a:pt x="41030" y="18503"/>
                    <a:pt x="41330" y="13800"/>
                    <a:pt x="39362" y="11298"/>
                  </a:cubicBezTo>
                  <a:cubicBezTo>
                    <a:pt x="37427" y="8796"/>
                    <a:pt x="35826" y="8096"/>
                    <a:pt x="33758" y="7195"/>
                  </a:cubicBezTo>
                  <a:cubicBezTo>
                    <a:pt x="32786" y="6787"/>
                    <a:pt x="31806" y="6571"/>
                    <a:pt x="30753" y="6571"/>
                  </a:cubicBezTo>
                  <a:cubicBezTo>
                    <a:pt x="29566" y="6571"/>
                    <a:pt x="28287" y="6845"/>
                    <a:pt x="26820" y="7428"/>
                  </a:cubicBezTo>
                  <a:cubicBezTo>
                    <a:pt x="24085" y="8463"/>
                    <a:pt x="23951" y="10431"/>
                    <a:pt x="23951" y="10431"/>
                  </a:cubicBezTo>
                  <a:cubicBezTo>
                    <a:pt x="23251" y="7996"/>
                    <a:pt x="21583" y="6761"/>
                    <a:pt x="19081" y="5027"/>
                  </a:cubicBezTo>
                  <a:cubicBezTo>
                    <a:pt x="16579" y="3359"/>
                    <a:pt x="15779" y="3993"/>
                    <a:pt x="13744" y="2592"/>
                  </a:cubicBezTo>
                  <a:cubicBezTo>
                    <a:pt x="11907" y="1318"/>
                    <a:pt x="11123" y="412"/>
                    <a:pt x="10059" y="412"/>
                  </a:cubicBezTo>
                  <a:cubicBezTo>
                    <a:pt x="9925" y="412"/>
                    <a:pt x="9787" y="427"/>
                    <a:pt x="9641" y="457"/>
                  </a:cubicBezTo>
                  <a:cubicBezTo>
                    <a:pt x="9506" y="481"/>
                    <a:pt x="9371" y="492"/>
                    <a:pt x="9236" y="492"/>
                  </a:cubicBezTo>
                  <a:cubicBezTo>
                    <a:pt x="8312" y="492"/>
                    <a:pt x="7339" y="1"/>
                    <a:pt x="5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3108850" y="2420675"/>
              <a:ext cx="448675" cy="388250"/>
            </a:xfrm>
            <a:custGeom>
              <a:avLst/>
              <a:gdLst/>
              <a:ahLst/>
              <a:cxnLst/>
              <a:rect l="l" t="t" r="r" b="b"/>
              <a:pathLst>
                <a:path w="17947" h="15530" extrusionOk="0">
                  <a:moveTo>
                    <a:pt x="10552" y="0"/>
                  </a:moveTo>
                  <a:cubicBezTo>
                    <a:pt x="10515" y="0"/>
                    <a:pt x="10458" y="46"/>
                    <a:pt x="10375" y="152"/>
                  </a:cubicBezTo>
                  <a:cubicBezTo>
                    <a:pt x="10146" y="441"/>
                    <a:pt x="9810" y="526"/>
                    <a:pt x="9454" y="526"/>
                  </a:cubicBezTo>
                  <a:cubicBezTo>
                    <a:pt x="8944" y="526"/>
                    <a:pt x="8394" y="351"/>
                    <a:pt x="8066" y="351"/>
                  </a:cubicBezTo>
                  <a:cubicBezTo>
                    <a:pt x="7988" y="351"/>
                    <a:pt x="7922" y="361"/>
                    <a:pt x="7873" y="386"/>
                  </a:cubicBezTo>
                  <a:cubicBezTo>
                    <a:pt x="7529" y="636"/>
                    <a:pt x="7097" y="1735"/>
                    <a:pt x="5974" y="1735"/>
                  </a:cubicBezTo>
                  <a:cubicBezTo>
                    <a:pt x="5898" y="1735"/>
                    <a:pt x="5820" y="1731"/>
                    <a:pt x="5738" y="1720"/>
                  </a:cubicBezTo>
                  <a:cubicBezTo>
                    <a:pt x="5698" y="1715"/>
                    <a:pt x="5658" y="1713"/>
                    <a:pt x="5616" y="1713"/>
                  </a:cubicBezTo>
                  <a:cubicBezTo>
                    <a:pt x="4272" y="1713"/>
                    <a:pt x="1668" y="4222"/>
                    <a:pt x="1668" y="4222"/>
                  </a:cubicBezTo>
                  <a:cubicBezTo>
                    <a:pt x="1668" y="4222"/>
                    <a:pt x="1602" y="4389"/>
                    <a:pt x="1602" y="4722"/>
                  </a:cubicBezTo>
                  <a:cubicBezTo>
                    <a:pt x="1368" y="6690"/>
                    <a:pt x="434" y="13995"/>
                    <a:pt x="0" y="15530"/>
                  </a:cubicBezTo>
                  <a:cubicBezTo>
                    <a:pt x="1602" y="15130"/>
                    <a:pt x="5504" y="13629"/>
                    <a:pt x="9274" y="12361"/>
                  </a:cubicBezTo>
                  <a:cubicBezTo>
                    <a:pt x="11709" y="11527"/>
                    <a:pt x="14177" y="10793"/>
                    <a:pt x="15878" y="10560"/>
                  </a:cubicBezTo>
                  <a:cubicBezTo>
                    <a:pt x="17446" y="10360"/>
                    <a:pt x="16245" y="10026"/>
                    <a:pt x="16379" y="9292"/>
                  </a:cubicBezTo>
                  <a:cubicBezTo>
                    <a:pt x="16512" y="8558"/>
                    <a:pt x="17780" y="7891"/>
                    <a:pt x="17947" y="7824"/>
                  </a:cubicBezTo>
                  <a:lnTo>
                    <a:pt x="17947" y="7824"/>
                  </a:lnTo>
                  <a:cubicBezTo>
                    <a:pt x="17874" y="7853"/>
                    <a:pt x="17634" y="7944"/>
                    <a:pt x="17309" y="7944"/>
                  </a:cubicBezTo>
                  <a:cubicBezTo>
                    <a:pt x="16882" y="7944"/>
                    <a:pt x="16309" y="7787"/>
                    <a:pt x="15778" y="7124"/>
                  </a:cubicBezTo>
                  <a:cubicBezTo>
                    <a:pt x="14778" y="5823"/>
                    <a:pt x="17213" y="3855"/>
                    <a:pt x="17213" y="3855"/>
                  </a:cubicBezTo>
                  <a:lnTo>
                    <a:pt x="17213" y="3855"/>
                  </a:lnTo>
                  <a:cubicBezTo>
                    <a:pt x="17213" y="3855"/>
                    <a:pt x="16960" y="3935"/>
                    <a:pt x="16488" y="3935"/>
                  </a:cubicBezTo>
                  <a:cubicBezTo>
                    <a:pt x="16213" y="3935"/>
                    <a:pt x="15863" y="3908"/>
                    <a:pt x="15445" y="3822"/>
                  </a:cubicBezTo>
                  <a:cubicBezTo>
                    <a:pt x="14344" y="3555"/>
                    <a:pt x="14411" y="1887"/>
                    <a:pt x="14411" y="1887"/>
                  </a:cubicBezTo>
                  <a:lnTo>
                    <a:pt x="14411" y="1887"/>
                  </a:lnTo>
                  <a:cubicBezTo>
                    <a:pt x="14201" y="1943"/>
                    <a:pt x="14020" y="1967"/>
                    <a:pt x="13862" y="1967"/>
                  </a:cubicBezTo>
                  <a:cubicBezTo>
                    <a:pt x="12892" y="1967"/>
                    <a:pt x="12843" y="1053"/>
                    <a:pt x="12843" y="1053"/>
                  </a:cubicBezTo>
                  <a:cubicBezTo>
                    <a:pt x="12843" y="1053"/>
                    <a:pt x="12443" y="1653"/>
                    <a:pt x="11275" y="1820"/>
                  </a:cubicBezTo>
                  <a:cubicBezTo>
                    <a:pt x="11238" y="1825"/>
                    <a:pt x="11203" y="1828"/>
                    <a:pt x="11170" y="1828"/>
                  </a:cubicBezTo>
                  <a:cubicBezTo>
                    <a:pt x="10272" y="1828"/>
                    <a:pt x="10790" y="0"/>
                    <a:pt x="105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2727750" y="2272875"/>
              <a:ext cx="421975" cy="538900"/>
            </a:xfrm>
            <a:custGeom>
              <a:avLst/>
              <a:gdLst/>
              <a:ahLst/>
              <a:cxnLst/>
              <a:rect l="l" t="t" r="r" b="b"/>
              <a:pathLst>
                <a:path w="16879" h="21556" extrusionOk="0">
                  <a:moveTo>
                    <a:pt x="4562" y="0"/>
                  </a:moveTo>
                  <a:cubicBezTo>
                    <a:pt x="2281" y="0"/>
                    <a:pt x="53" y="1390"/>
                    <a:pt x="0" y="5864"/>
                  </a:cubicBezTo>
                  <a:cubicBezTo>
                    <a:pt x="0" y="6865"/>
                    <a:pt x="234" y="7866"/>
                    <a:pt x="567" y="8800"/>
                  </a:cubicBezTo>
                  <a:cubicBezTo>
                    <a:pt x="3169" y="15905"/>
                    <a:pt x="14444" y="21542"/>
                    <a:pt x="14444" y="21542"/>
                  </a:cubicBezTo>
                  <a:cubicBezTo>
                    <a:pt x="14462" y="21551"/>
                    <a:pt x="14487" y="21555"/>
                    <a:pt x="14519" y="21555"/>
                  </a:cubicBezTo>
                  <a:cubicBezTo>
                    <a:pt x="14607" y="21555"/>
                    <a:pt x="14749" y="21524"/>
                    <a:pt x="14944" y="21475"/>
                  </a:cubicBezTo>
                  <a:cubicBezTo>
                    <a:pt x="14944" y="21409"/>
                    <a:pt x="14944" y="21308"/>
                    <a:pt x="14911" y="21142"/>
                  </a:cubicBezTo>
                  <a:cubicBezTo>
                    <a:pt x="14744" y="18240"/>
                    <a:pt x="15611" y="14070"/>
                    <a:pt x="16178" y="10734"/>
                  </a:cubicBezTo>
                  <a:cubicBezTo>
                    <a:pt x="16645" y="8132"/>
                    <a:pt x="16879" y="6064"/>
                    <a:pt x="16312" y="5531"/>
                  </a:cubicBezTo>
                  <a:cubicBezTo>
                    <a:pt x="15925" y="5173"/>
                    <a:pt x="15634" y="5051"/>
                    <a:pt x="15390" y="5051"/>
                  </a:cubicBezTo>
                  <a:cubicBezTo>
                    <a:pt x="14860" y="5051"/>
                    <a:pt x="14553" y="5628"/>
                    <a:pt x="13979" y="5628"/>
                  </a:cubicBezTo>
                  <a:cubicBezTo>
                    <a:pt x="13905" y="5628"/>
                    <a:pt x="13827" y="5619"/>
                    <a:pt x="13743" y="5597"/>
                  </a:cubicBezTo>
                  <a:cubicBezTo>
                    <a:pt x="12676" y="5330"/>
                    <a:pt x="12976" y="3796"/>
                    <a:pt x="12176" y="3429"/>
                  </a:cubicBezTo>
                  <a:cubicBezTo>
                    <a:pt x="12042" y="3370"/>
                    <a:pt x="11912" y="3351"/>
                    <a:pt x="11781" y="3351"/>
                  </a:cubicBezTo>
                  <a:cubicBezTo>
                    <a:pt x="11522" y="3351"/>
                    <a:pt x="11263" y="3426"/>
                    <a:pt x="10981" y="3426"/>
                  </a:cubicBezTo>
                  <a:cubicBezTo>
                    <a:pt x="10510" y="3426"/>
                    <a:pt x="9974" y="3216"/>
                    <a:pt x="9274" y="2095"/>
                  </a:cubicBezTo>
                  <a:cubicBezTo>
                    <a:pt x="8647" y="1092"/>
                    <a:pt x="6584" y="0"/>
                    <a:pt x="4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3"/>
            <p:cNvSpPr/>
            <p:nvPr/>
          </p:nvSpPr>
          <p:spPr>
            <a:xfrm>
              <a:off x="3101350" y="2808900"/>
              <a:ext cx="5850" cy="7400"/>
            </a:xfrm>
            <a:custGeom>
              <a:avLst/>
              <a:gdLst/>
              <a:ahLst/>
              <a:cxnLst/>
              <a:rect l="l" t="t" r="r" b="b"/>
              <a:pathLst>
                <a:path w="234" h="296" extrusionOk="0">
                  <a:moveTo>
                    <a:pt x="234" y="1"/>
                  </a:moveTo>
                  <a:lnTo>
                    <a:pt x="234" y="1"/>
                  </a:lnTo>
                  <a:cubicBezTo>
                    <a:pt x="167" y="34"/>
                    <a:pt x="67" y="34"/>
                    <a:pt x="0" y="34"/>
                  </a:cubicBezTo>
                  <a:cubicBezTo>
                    <a:pt x="15" y="217"/>
                    <a:pt x="44" y="295"/>
                    <a:pt x="81" y="295"/>
                  </a:cubicBezTo>
                  <a:cubicBezTo>
                    <a:pt x="125" y="295"/>
                    <a:pt x="179" y="183"/>
                    <a:pt x="234"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2842825" y="2261850"/>
              <a:ext cx="264375" cy="551250"/>
            </a:xfrm>
            <a:custGeom>
              <a:avLst/>
              <a:gdLst/>
              <a:ahLst/>
              <a:cxnLst/>
              <a:rect l="l" t="t" r="r" b="b"/>
              <a:pathLst>
                <a:path w="10575" h="22050" extrusionOk="0">
                  <a:moveTo>
                    <a:pt x="2702" y="1"/>
                  </a:moveTo>
                  <a:cubicBezTo>
                    <a:pt x="2669" y="34"/>
                    <a:pt x="1" y="3503"/>
                    <a:pt x="968" y="7339"/>
                  </a:cubicBezTo>
                  <a:cubicBezTo>
                    <a:pt x="1568" y="9808"/>
                    <a:pt x="2135" y="10308"/>
                    <a:pt x="2836" y="10908"/>
                  </a:cubicBezTo>
                  <a:cubicBezTo>
                    <a:pt x="3203" y="11242"/>
                    <a:pt x="3670" y="11676"/>
                    <a:pt x="4204" y="12510"/>
                  </a:cubicBezTo>
                  <a:cubicBezTo>
                    <a:pt x="4671" y="13177"/>
                    <a:pt x="5071" y="14044"/>
                    <a:pt x="5538" y="14978"/>
                  </a:cubicBezTo>
                  <a:cubicBezTo>
                    <a:pt x="6639" y="17146"/>
                    <a:pt x="7973" y="19881"/>
                    <a:pt x="10375" y="22050"/>
                  </a:cubicBezTo>
                  <a:lnTo>
                    <a:pt x="10575" y="21916"/>
                  </a:lnTo>
                  <a:cubicBezTo>
                    <a:pt x="8206" y="19815"/>
                    <a:pt x="6872" y="17079"/>
                    <a:pt x="5805" y="14911"/>
                  </a:cubicBezTo>
                  <a:cubicBezTo>
                    <a:pt x="5338" y="14011"/>
                    <a:pt x="4904" y="13110"/>
                    <a:pt x="4470" y="12409"/>
                  </a:cubicBezTo>
                  <a:cubicBezTo>
                    <a:pt x="3903" y="11542"/>
                    <a:pt x="3470" y="11175"/>
                    <a:pt x="3036" y="10775"/>
                  </a:cubicBezTo>
                  <a:cubicBezTo>
                    <a:pt x="2369" y="10208"/>
                    <a:pt x="1869" y="9741"/>
                    <a:pt x="1235" y="7339"/>
                  </a:cubicBezTo>
                  <a:cubicBezTo>
                    <a:pt x="301" y="3536"/>
                    <a:pt x="2969" y="1068"/>
                    <a:pt x="3003" y="1035"/>
                  </a:cubicBezTo>
                  <a:lnTo>
                    <a:pt x="27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3"/>
            <p:cNvSpPr/>
            <p:nvPr/>
          </p:nvSpPr>
          <p:spPr>
            <a:xfrm>
              <a:off x="2922050" y="2296050"/>
              <a:ext cx="87575" cy="246850"/>
            </a:xfrm>
            <a:custGeom>
              <a:avLst/>
              <a:gdLst/>
              <a:ahLst/>
              <a:cxnLst/>
              <a:rect l="l" t="t" r="r" b="b"/>
              <a:pathLst>
                <a:path w="3503" h="9874" extrusionOk="0">
                  <a:moveTo>
                    <a:pt x="2302" y="0"/>
                  </a:moveTo>
                  <a:cubicBezTo>
                    <a:pt x="2235" y="100"/>
                    <a:pt x="1068" y="1668"/>
                    <a:pt x="1468" y="4470"/>
                  </a:cubicBezTo>
                  <a:cubicBezTo>
                    <a:pt x="1802" y="7172"/>
                    <a:pt x="34" y="9707"/>
                    <a:pt x="0" y="9774"/>
                  </a:cubicBezTo>
                  <a:lnTo>
                    <a:pt x="234" y="9874"/>
                  </a:lnTo>
                  <a:cubicBezTo>
                    <a:pt x="234" y="9841"/>
                    <a:pt x="2069" y="7205"/>
                    <a:pt x="1702" y="4470"/>
                  </a:cubicBezTo>
                  <a:cubicBezTo>
                    <a:pt x="1368" y="1768"/>
                    <a:pt x="3503" y="1935"/>
                    <a:pt x="3503" y="1868"/>
                  </a:cubicBezTo>
                  <a:lnTo>
                    <a:pt x="2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3"/>
            <p:cNvSpPr/>
            <p:nvPr/>
          </p:nvSpPr>
          <p:spPr>
            <a:xfrm>
              <a:off x="2986250" y="2425550"/>
              <a:ext cx="185175" cy="221600"/>
            </a:xfrm>
            <a:custGeom>
              <a:avLst/>
              <a:gdLst/>
              <a:ahLst/>
              <a:cxnLst/>
              <a:rect l="l" t="t" r="r" b="b"/>
              <a:pathLst>
                <a:path w="7407" h="8864" extrusionOk="0">
                  <a:moveTo>
                    <a:pt x="6513" y="0"/>
                  </a:moveTo>
                  <a:cubicBezTo>
                    <a:pt x="5832" y="0"/>
                    <a:pt x="4918" y="442"/>
                    <a:pt x="3770" y="1325"/>
                  </a:cubicBezTo>
                  <a:cubicBezTo>
                    <a:pt x="968" y="3493"/>
                    <a:pt x="68" y="8630"/>
                    <a:pt x="1" y="8830"/>
                  </a:cubicBezTo>
                  <a:lnTo>
                    <a:pt x="301" y="8864"/>
                  </a:lnTo>
                  <a:cubicBezTo>
                    <a:pt x="301" y="8830"/>
                    <a:pt x="1269" y="3593"/>
                    <a:pt x="3970" y="1492"/>
                  </a:cubicBezTo>
                  <a:cubicBezTo>
                    <a:pt x="4807" y="841"/>
                    <a:pt x="5437" y="677"/>
                    <a:pt x="5905" y="677"/>
                  </a:cubicBezTo>
                  <a:cubicBezTo>
                    <a:pt x="6277" y="677"/>
                    <a:pt x="6547" y="780"/>
                    <a:pt x="6739" y="825"/>
                  </a:cubicBezTo>
                  <a:cubicBezTo>
                    <a:pt x="6754" y="826"/>
                    <a:pt x="6768" y="827"/>
                    <a:pt x="6781" y="827"/>
                  </a:cubicBezTo>
                  <a:cubicBezTo>
                    <a:pt x="7078" y="827"/>
                    <a:pt x="7139" y="491"/>
                    <a:pt x="7139" y="491"/>
                  </a:cubicBezTo>
                  <a:lnTo>
                    <a:pt x="7406" y="424"/>
                  </a:lnTo>
                  <a:cubicBezTo>
                    <a:pt x="7340" y="358"/>
                    <a:pt x="7239" y="57"/>
                    <a:pt x="6772" y="24"/>
                  </a:cubicBezTo>
                  <a:cubicBezTo>
                    <a:pt x="6690" y="8"/>
                    <a:pt x="6603" y="0"/>
                    <a:pt x="6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2764425" y="2261025"/>
              <a:ext cx="72600" cy="236025"/>
            </a:xfrm>
            <a:custGeom>
              <a:avLst/>
              <a:gdLst/>
              <a:ahLst/>
              <a:cxnLst/>
              <a:rect l="l" t="t" r="r" b="b"/>
              <a:pathLst>
                <a:path w="2904" h="9441" extrusionOk="0">
                  <a:moveTo>
                    <a:pt x="1569" y="0"/>
                  </a:moveTo>
                  <a:cubicBezTo>
                    <a:pt x="1535" y="34"/>
                    <a:pt x="1" y="4870"/>
                    <a:pt x="2670" y="9440"/>
                  </a:cubicBezTo>
                  <a:lnTo>
                    <a:pt x="2903" y="9374"/>
                  </a:lnTo>
                  <a:cubicBezTo>
                    <a:pt x="335" y="4837"/>
                    <a:pt x="2503" y="34"/>
                    <a:pt x="2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2726075" y="2283525"/>
              <a:ext cx="95100" cy="266050"/>
            </a:xfrm>
            <a:custGeom>
              <a:avLst/>
              <a:gdLst/>
              <a:ahLst/>
              <a:cxnLst/>
              <a:rect l="l" t="t" r="r" b="b"/>
              <a:pathLst>
                <a:path w="3804" h="10642" extrusionOk="0">
                  <a:moveTo>
                    <a:pt x="1068" y="1"/>
                  </a:moveTo>
                  <a:lnTo>
                    <a:pt x="167" y="468"/>
                  </a:lnTo>
                  <a:cubicBezTo>
                    <a:pt x="167" y="535"/>
                    <a:pt x="1" y="6372"/>
                    <a:pt x="3536" y="10642"/>
                  </a:cubicBezTo>
                  <a:lnTo>
                    <a:pt x="3803" y="10508"/>
                  </a:lnTo>
                  <a:cubicBezTo>
                    <a:pt x="334" y="6339"/>
                    <a:pt x="1068" y="10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3"/>
            <p:cNvSpPr/>
            <p:nvPr/>
          </p:nvSpPr>
          <p:spPr>
            <a:xfrm>
              <a:off x="2704400" y="2427800"/>
              <a:ext cx="118425" cy="160150"/>
            </a:xfrm>
            <a:custGeom>
              <a:avLst/>
              <a:gdLst/>
              <a:ahLst/>
              <a:cxnLst/>
              <a:rect l="l" t="t" r="r" b="b"/>
              <a:pathLst>
                <a:path w="4737" h="6406" extrusionOk="0">
                  <a:moveTo>
                    <a:pt x="401" y="1"/>
                  </a:moveTo>
                  <a:lnTo>
                    <a:pt x="0" y="901"/>
                  </a:lnTo>
                  <a:cubicBezTo>
                    <a:pt x="67" y="1068"/>
                    <a:pt x="2369" y="4737"/>
                    <a:pt x="4570" y="6405"/>
                  </a:cubicBezTo>
                  <a:lnTo>
                    <a:pt x="4737" y="6238"/>
                  </a:lnTo>
                  <a:cubicBezTo>
                    <a:pt x="2569" y="4604"/>
                    <a:pt x="401" y="34"/>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3"/>
            <p:cNvSpPr/>
            <p:nvPr/>
          </p:nvSpPr>
          <p:spPr>
            <a:xfrm>
              <a:off x="2803625" y="2471100"/>
              <a:ext cx="99275" cy="199400"/>
            </a:xfrm>
            <a:custGeom>
              <a:avLst/>
              <a:gdLst/>
              <a:ahLst/>
              <a:cxnLst/>
              <a:rect l="l" t="t" r="r" b="b"/>
              <a:pathLst>
                <a:path w="3971" h="7976" extrusionOk="0">
                  <a:moveTo>
                    <a:pt x="2023" y="368"/>
                  </a:moveTo>
                  <a:cubicBezTo>
                    <a:pt x="2038" y="368"/>
                    <a:pt x="2054" y="368"/>
                    <a:pt x="2069" y="370"/>
                  </a:cubicBezTo>
                  <a:lnTo>
                    <a:pt x="2936" y="437"/>
                  </a:lnTo>
                  <a:lnTo>
                    <a:pt x="3470" y="1638"/>
                  </a:lnTo>
                  <a:cubicBezTo>
                    <a:pt x="3320" y="1621"/>
                    <a:pt x="3136" y="1596"/>
                    <a:pt x="2949" y="1596"/>
                  </a:cubicBezTo>
                  <a:cubicBezTo>
                    <a:pt x="2761" y="1596"/>
                    <a:pt x="2569" y="1621"/>
                    <a:pt x="2402" y="1704"/>
                  </a:cubicBezTo>
                  <a:cubicBezTo>
                    <a:pt x="2136" y="1838"/>
                    <a:pt x="2002" y="2005"/>
                    <a:pt x="1969" y="2305"/>
                  </a:cubicBezTo>
                  <a:cubicBezTo>
                    <a:pt x="1902" y="3039"/>
                    <a:pt x="1802" y="3773"/>
                    <a:pt x="1502" y="3873"/>
                  </a:cubicBezTo>
                  <a:cubicBezTo>
                    <a:pt x="1468" y="3873"/>
                    <a:pt x="1435" y="3873"/>
                    <a:pt x="1402" y="3939"/>
                  </a:cubicBezTo>
                  <a:cubicBezTo>
                    <a:pt x="1235" y="3973"/>
                    <a:pt x="1001" y="4006"/>
                    <a:pt x="901" y="4173"/>
                  </a:cubicBezTo>
                  <a:cubicBezTo>
                    <a:pt x="801" y="4206"/>
                    <a:pt x="768" y="4506"/>
                    <a:pt x="1068" y="5274"/>
                  </a:cubicBezTo>
                  <a:cubicBezTo>
                    <a:pt x="935" y="5007"/>
                    <a:pt x="801" y="4807"/>
                    <a:pt x="735" y="4540"/>
                  </a:cubicBezTo>
                  <a:cubicBezTo>
                    <a:pt x="668" y="4506"/>
                    <a:pt x="668" y="4440"/>
                    <a:pt x="635" y="4373"/>
                  </a:cubicBezTo>
                  <a:cubicBezTo>
                    <a:pt x="434" y="3873"/>
                    <a:pt x="301" y="3439"/>
                    <a:pt x="368" y="3039"/>
                  </a:cubicBezTo>
                  <a:cubicBezTo>
                    <a:pt x="368" y="2972"/>
                    <a:pt x="401" y="2872"/>
                    <a:pt x="401" y="2805"/>
                  </a:cubicBezTo>
                  <a:cubicBezTo>
                    <a:pt x="401" y="2805"/>
                    <a:pt x="401" y="2772"/>
                    <a:pt x="434" y="2772"/>
                  </a:cubicBezTo>
                  <a:cubicBezTo>
                    <a:pt x="501" y="2538"/>
                    <a:pt x="668" y="2438"/>
                    <a:pt x="901" y="2338"/>
                  </a:cubicBezTo>
                  <a:lnTo>
                    <a:pt x="968" y="2305"/>
                  </a:lnTo>
                  <a:lnTo>
                    <a:pt x="968" y="2272"/>
                  </a:lnTo>
                  <a:cubicBezTo>
                    <a:pt x="1001" y="2005"/>
                    <a:pt x="1102" y="1471"/>
                    <a:pt x="1302" y="1037"/>
                  </a:cubicBezTo>
                  <a:cubicBezTo>
                    <a:pt x="1302" y="1004"/>
                    <a:pt x="1335" y="1004"/>
                    <a:pt x="1335" y="971"/>
                  </a:cubicBezTo>
                  <a:cubicBezTo>
                    <a:pt x="1493" y="654"/>
                    <a:pt x="1742" y="368"/>
                    <a:pt x="2023" y="368"/>
                  </a:cubicBezTo>
                  <a:close/>
                  <a:moveTo>
                    <a:pt x="2033" y="0"/>
                  </a:moveTo>
                  <a:cubicBezTo>
                    <a:pt x="1697" y="0"/>
                    <a:pt x="1422" y="225"/>
                    <a:pt x="1235" y="537"/>
                  </a:cubicBezTo>
                  <a:cubicBezTo>
                    <a:pt x="1168" y="637"/>
                    <a:pt x="1102" y="704"/>
                    <a:pt x="1068" y="837"/>
                  </a:cubicBezTo>
                  <a:cubicBezTo>
                    <a:pt x="835" y="1304"/>
                    <a:pt x="768" y="1871"/>
                    <a:pt x="735" y="2105"/>
                  </a:cubicBezTo>
                  <a:cubicBezTo>
                    <a:pt x="501" y="2171"/>
                    <a:pt x="401" y="2305"/>
                    <a:pt x="268" y="2472"/>
                  </a:cubicBezTo>
                  <a:cubicBezTo>
                    <a:pt x="234" y="2538"/>
                    <a:pt x="168" y="2605"/>
                    <a:pt x="134" y="2672"/>
                  </a:cubicBezTo>
                  <a:lnTo>
                    <a:pt x="134" y="2705"/>
                  </a:lnTo>
                  <a:cubicBezTo>
                    <a:pt x="1" y="3039"/>
                    <a:pt x="67" y="3506"/>
                    <a:pt x="234" y="3973"/>
                  </a:cubicBezTo>
                  <a:cubicBezTo>
                    <a:pt x="268" y="4140"/>
                    <a:pt x="334" y="4306"/>
                    <a:pt x="401" y="4473"/>
                  </a:cubicBezTo>
                  <a:cubicBezTo>
                    <a:pt x="735" y="5307"/>
                    <a:pt x="1268" y="6174"/>
                    <a:pt x="1635" y="6675"/>
                  </a:cubicBezTo>
                  <a:cubicBezTo>
                    <a:pt x="1802" y="7008"/>
                    <a:pt x="1969" y="7208"/>
                    <a:pt x="1969" y="7208"/>
                  </a:cubicBezTo>
                  <a:lnTo>
                    <a:pt x="2536" y="7942"/>
                  </a:lnTo>
                  <a:lnTo>
                    <a:pt x="2970" y="7976"/>
                  </a:lnTo>
                  <a:cubicBezTo>
                    <a:pt x="2069" y="6308"/>
                    <a:pt x="968" y="4440"/>
                    <a:pt x="1202" y="4073"/>
                  </a:cubicBezTo>
                  <a:cubicBezTo>
                    <a:pt x="1235" y="4006"/>
                    <a:pt x="1368" y="3973"/>
                    <a:pt x="1468" y="3973"/>
                  </a:cubicBezTo>
                  <a:cubicBezTo>
                    <a:pt x="1502" y="3973"/>
                    <a:pt x="1602" y="3906"/>
                    <a:pt x="1635" y="3906"/>
                  </a:cubicBezTo>
                  <a:cubicBezTo>
                    <a:pt x="2102" y="3739"/>
                    <a:pt x="2202" y="3172"/>
                    <a:pt x="2269" y="2171"/>
                  </a:cubicBezTo>
                  <a:cubicBezTo>
                    <a:pt x="2302" y="1971"/>
                    <a:pt x="2402" y="1838"/>
                    <a:pt x="2569" y="1771"/>
                  </a:cubicBezTo>
                  <a:cubicBezTo>
                    <a:pt x="2703" y="1693"/>
                    <a:pt x="2869" y="1667"/>
                    <a:pt x="3033" y="1667"/>
                  </a:cubicBezTo>
                  <a:cubicBezTo>
                    <a:pt x="3359" y="1667"/>
                    <a:pt x="3670" y="1771"/>
                    <a:pt x="3670" y="1771"/>
                  </a:cubicBezTo>
                  <a:lnTo>
                    <a:pt x="3970" y="1838"/>
                  </a:lnTo>
                  <a:lnTo>
                    <a:pt x="3970" y="1838"/>
                  </a:lnTo>
                  <a:lnTo>
                    <a:pt x="3803" y="1404"/>
                  </a:lnTo>
                  <a:lnTo>
                    <a:pt x="3236" y="137"/>
                  </a:lnTo>
                  <a:lnTo>
                    <a:pt x="3170" y="37"/>
                  </a:lnTo>
                  <a:lnTo>
                    <a:pt x="2903" y="37"/>
                  </a:lnTo>
                  <a:lnTo>
                    <a:pt x="2102" y="3"/>
                  </a:lnTo>
                  <a:cubicBezTo>
                    <a:pt x="2079" y="1"/>
                    <a:pt x="2056" y="0"/>
                    <a:pt x="20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2808625" y="2476150"/>
              <a:ext cx="82600" cy="126800"/>
            </a:xfrm>
            <a:custGeom>
              <a:avLst/>
              <a:gdLst/>
              <a:ahLst/>
              <a:cxnLst/>
              <a:rect l="l" t="t" r="r" b="b"/>
              <a:pathLst>
                <a:path w="3304" h="5072" extrusionOk="0">
                  <a:moveTo>
                    <a:pt x="1844" y="1"/>
                  </a:moveTo>
                  <a:cubicBezTo>
                    <a:pt x="1129" y="1"/>
                    <a:pt x="867" y="1441"/>
                    <a:pt x="768" y="1936"/>
                  </a:cubicBezTo>
                  <a:lnTo>
                    <a:pt x="768" y="1969"/>
                  </a:lnTo>
                  <a:lnTo>
                    <a:pt x="701" y="2003"/>
                  </a:lnTo>
                  <a:cubicBezTo>
                    <a:pt x="435" y="2103"/>
                    <a:pt x="268" y="2270"/>
                    <a:pt x="201" y="2470"/>
                  </a:cubicBezTo>
                  <a:cubicBezTo>
                    <a:pt x="1" y="3170"/>
                    <a:pt x="368" y="4171"/>
                    <a:pt x="868" y="5072"/>
                  </a:cubicBezTo>
                  <a:cubicBezTo>
                    <a:pt x="568" y="4304"/>
                    <a:pt x="635" y="3971"/>
                    <a:pt x="735" y="3804"/>
                  </a:cubicBezTo>
                  <a:cubicBezTo>
                    <a:pt x="868" y="3637"/>
                    <a:pt x="1068" y="3604"/>
                    <a:pt x="1235" y="3571"/>
                  </a:cubicBezTo>
                  <a:cubicBezTo>
                    <a:pt x="1268" y="3571"/>
                    <a:pt x="1302" y="3571"/>
                    <a:pt x="1369" y="3504"/>
                  </a:cubicBezTo>
                  <a:cubicBezTo>
                    <a:pt x="1702" y="3404"/>
                    <a:pt x="1769" y="2670"/>
                    <a:pt x="1802" y="1936"/>
                  </a:cubicBezTo>
                  <a:cubicBezTo>
                    <a:pt x="1869" y="1669"/>
                    <a:pt x="1969" y="1469"/>
                    <a:pt x="2236" y="1336"/>
                  </a:cubicBezTo>
                  <a:cubicBezTo>
                    <a:pt x="2415" y="1246"/>
                    <a:pt x="2632" y="1214"/>
                    <a:pt x="2837" y="1214"/>
                  </a:cubicBezTo>
                  <a:cubicBezTo>
                    <a:pt x="3013" y="1214"/>
                    <a:pt x="3180" y="1238"/>
                    <a:pt x="3303" y="1269"/>
                  </a:cubicBezTo>
                  <a:lnTo>
                    <a:pt x="2770" y="68"/>
                  </a:lnTo>
                  <a:lnTo>
                    <a:pt x="1869" y="1"/>
                  </a:lnTo>
                  <a:cubicBezTo>
                    <a:pt x="1861" y="1"/>
                    <a:pt x="1852" y="1"/>
                    <a:pt x="18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2842000" y="2559575"/>
              <a:ext cx="137625" cy="153450"/>
            </a:xfrm>
            <a:custGeom>
              <a:avLst/>
              <a:gdLst/>
              <a:ahLst/>
              <a:cxnLst/>
              <a:rect l="l" t="t" r="r" b="b"/>
              <a:pathLst>
                <a:path w="5505" h="6138" extrusionOk="0">
                  <a:moveTo>
                    <a:pt x="4003" y="267"/>
                  </a:moveTo>
                  <a:lnTo>
                    <a:pt x="4870" y="1735"/>
                  </a:lnTo>
                  <a:cubicBezTo>
                    <a:pt x="4721" y="1679"/>
                    <a:pt x="4540" y="1633"/>
                    <a:pt x="4357" y="1633"/>
                  </a:cubicBezTo>
                  <a:cubicBezTo>
                    <a:pt x="4214" y="1633"/>
                    <a:pt x="4068" y="1661"/>
                    <a:pt x="3936" y="1735"/>
                  </a:cubicBezTo>
                  <a:cubicBezTo>
                    <a:pt x="3603" y="1901"/>
                    <a:pt x="3436" y="2202"/>
                    <a:pt x="3436" y="2802"/>
                  </a:cubicBezTo>
                  <a:cubicBezTo>
                    <a:pt x="3436" y="3136"/>
                    <a:pt x="3503" y="3436"/>
                    <a:pt x="3536" y="3669"/>
                  </a:cubicBezTo>
                  <a:cubicBezTo>
                    <a:pt x="3569" y="4303"/>
                    <a:pt x="3603" y="4670"/>
                    <a:pt x="3403" y="4904"/>
                  </a:cubicBezTo>
                  <a:cubicBezTo>
                    <a:pt x="3236" y="5004"/>
                    <a:pt x="2936" y="5104"/>
                    <a:pt x="2435" y="5104"/>
                  </a:cubicBezTo>
                  <a:lnTo>
                    <a:pt x="2302" y="5104"/>
                  </a:lnTo>
                  <a:cubicBezTo>
                    <a:pt x="1768" y="5137"/>
                    <a:pt x="1401" y="5237"/>
                    <a:pt x="1268" y="5471"/>
                  </a:cubicBezTo>
                  <a:cubicBezTo>
                    <a:pt x="1168" y="5571"/>
                    <a:pt x="1168" y="5637"/>
                    <a:pt x="1168" y="5738"/>
                  </a:cubicBezTo>
                  <a:cubicBezTo>
                    <a:pt x="867" y="5504"/>
                    <a:pt x="501" y="5271"/>
                    <a:pt x="267" y="5104"/>
                  </a:cubicBezTo>
                  <a:cubicBezTo>
                    <a:pt x="200" y="5070"/>
                    <a:pt x="200" y="4970"/>
                    <a:pt x="234" y="4904"/>
                  </a:cubicBezTo>
                  <a:cubicBezTo>
                    <a:pt x="358" y="4685"/>
                    <a:pt x="775" y="4467"/>
                    <a:pt x="1320" y="4467"/>
                  </a:cubicBezTo>
                  <a:cubicBezTo>
                    <a:pt x="1358" y="4467"/>
                    <a:pt x="1396" y="4468"/>
                    <a:pt x="1435" y="4470"/>
                  </a:cubicBezTo>
                  <a:lnTo>
                    <a:pt x="1501" y="4470"/>
                  </a:lnTo>
                  <a:cubicBezTo>
                    <a:pt x="1668" y="4470"/>
                    <a:pt x="1835" y="4437"/>
                    <a:pt x="1935" y="4337"/>
                  </a:cubicBezTo>
                  <a:cubicBezTo>
                    <a:pt x="2335" y="4070"/>
                    <a:pt x="2235" y="3302"/>
                    <a:pt x="2102" y="2469"/>
                  </a:cubicBezTo>
                  <a:cubicBezTo>
                    <a:pt x="2068" y="2135"/>
                    <a:pt x="2035" y="1768"/>
                    <a:pt x="2002" y="1434"/>
                  </a:cubicBezTo>
                  <a:cubicBezTo>
                    <a:pt x="2002" y="1101"/>
                    <a:pt x="2068" y="834"/>
                    <a:pt x="2369" y="634"/>
                  </a:cubicBezTo>
                  <a:cubicBezTo>
                    <a:pt x="2869" y="267"/>
                    <a:pt x="3736" y="267"/>
                    <a:pt x="4003" y="267"/>
                  </a:cubicBezTo>
                  <a:close/>
                  <a:moveTo>
                    <a:pt x="3870" y="0"/>
                  </a:moveTo>
                  <a:cubicBezTo>
                    <a:pt x="3436" y="0"/>
                    <a:pt x="2702" y="67"/>
                    <a:pt x="2202" y="434"/>
                  </a:cubicBezTo>
                  <a:cubicBezTo>
                    <a:pt x="1868" y="667"/>
                    <a:pt x="1735" y="967"/>
                    <a:pt x="1735" y="1401"/>
                  </a:cubicBezTo>
                  <a:cubicBezTo>
                    <a:pt x="1735" y="1735"/>
                    <a:pt x="1835" y="2102"/>
                    <a:pt x="1868" y="2435"/>
                  </a:cubicBezTo>
                  <a:cubicBezTo>
                    <a:pt x="1935" y="3169"/>
                    <a:pt x="2068" y="3936"/>
                    <a:pt x="1768" y="4136"/>
                  </a:cubicBezTo>
                  <a:cubicBezTo>
                    <a:pt x="1701" y="4170"/>
                    <a:pt x="1601" y="4236"/>
                    <a:pt x="1501" y="4236"/>
                  </a:cubicBezTo>
                  <a:lnTo>
                    <a:pt x="1268" y="4236"/>
                  </a:lnTo>
                  <a:cubicBezTo>
                    <a:pt x="601" y="4270"/>
                    <a:pt x="167" y="4503"/>
                    <a:pt x="34" y="4770"/>
                  </a:cubicBezTo>
                  <a:cubicBezTo>
                    <a:pt x="0" y="4837"/>
                    <a:pt x="0" y="4904"/>
                    <a:pt x="0" y="4970"/>
                  </a:cubicBezTo>
                  <a:cubicBezTo>
                    <a:pt x="501" y="5404"/>
                    <a:pt x="968" y="5771"/>
                    <a:pt x="1535" y="6138"/>
                  </a:cubicBezTo>
                  <a:lnTo>
                    <a:pt x="1601" y="6071"/>
                  </a:lnTo>
                  <a:cubicBezTo>
                    <a:pt x="1535" y="5971"/>
                    <a:pt x="1334" y="5738"/>
                    <a:pt x="1435" y="5571"/>
                  </a:cubicBezTo>
                  <a:cubicBezTo>
                    <a:pt x="1535" y="5404"/>
                    <a:pt x="1868" y="5304"/>
                    <a:pt x="2369" y="5304"/>
                  </a:cubicBezTo>
                  <a:lnTo>
                    <a:pt x="2469" y="5304"/>
                  </a:lnTo>
                  <a:cubicBezTo>
                    <a:pt x="2969" y="5271"/>
                    <a:pt x="3303" y="5170"/>
                    <a:pt x="3536" y="5004"/>
                  </a:cubicBezTo>
                  <a:cubicBezTo>
                    <a:pt x="3870" y="4737"/>
                    <a:pt x="3803" y="4303"/>
                    <a:pt x="3736" y="3636"/>
                  </a:cubicBezTo>
                  <a:cubicBezTo>
                    <a:pt x="3703" y="3403"/>
                    <a:pt x="3703" y="3102"/>
                    <a:pt x="3669" y="2769"/>
                  </a:cubicBezTo>
                  <a:cubicBezTo>
                    <a:pt x="3669" y="2302"/>
                    <a:pt x="3770" y="2002"/>
                    <a:pt x="4036" y="1901"/>
                  </a:cubicBezTo>
                  <a:cubicBezTo>
                    <a:pt x="4118" y="1869"/>
                    <a:pt x="4210" y="1856"/>
                    <a:pt x="4304" y="1856"/>
                  </a:cubicBezTo>
                  <a:cubicBezTo>
                    <a:pt x="4595" y="1856"/>
                    <a:pt x="4911" y="1976"/>
                    <a:pt x="5037" y="2002"/>
                  </a:cubicBezTo>
                  <a:lnTo>
                    <a:pt x="5070" y="2002"/>
                  </a:lnTo>
                  <a:lnTo>
                    <a:pt x="5437" y="2235"/>
                  </a:lnTo>
                  <a:lnTo>
                    <a:pt x="5504" y="2235"/>
                  </a:lnTo>
                  <a:lnTo>
                    <a:pt x="5271" y="1901"/>
                  </a:lnTo>
                  <a:lnTo>
                    <a:pt x="4237" y="100"/>
                  </a:lnTo>
                  <a:lnTo>
                    <a:pt x="4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2844500" y="2566225"/>
              <a:ext cx="116775" cy="136800"/>
            </a:xfrm>
            <a:custGeom>
              <a:avLst/>
              <a:gdLst/>
              <a:ahLst/>
              <a:cxnLst/>
              <a:rect l="l" t="t" r="r" b="b"/>
              <a:pathLst>
                <a:path w="4671" h="5472" extrusionOk="0">
                  <a:moveTo>
                    <a:pt x="3803" y="1"/>
                  </a:moveTo>
                  <a:cubicBezTo>
                    <a:pt x="3569" y="1"/>
                    <a:pt x="2669" y="1"/>
                    <a:pt x="2168" y="368"/>
                  </a:cubicBezTo>
                  <a:cubicBezTo>
                    <a:pt x="1935" y="568"/>
                    <a:pt x="1802" y="835"/>
                    <a:pt x="1802" y="1168"/>
                  </a:cubicBezTo>
                  <a:cubicBezTo>
                    <a:pt x="1802" y="1502"/>
                    <a:pt x="1902" y="1869"/>
                    <a:pt x="1935" y="2203"/>
                  </a:cubicBezTo>
                  <a:cubicBezTo>
                    <a:pt x="2068" y="3036"/>
                    <a:pt x="2135" y="3804"/>
                    <a:pt x="1768" y="4071"/>
                  </a:cubicBezTo>
                  <a:cubicBezTo>
                    <a:pt x="1658" y="4153"/>
                    <a:pt x="1526" y="4213"/>
                    <a:pt x="1371" y="4213"/>
                  </a:cubicBezTo>
                  <a:cubicBezTo>
                    <a:pt x="1338" y="4213"/>
                    <a:pt x="1303" y="4210"/>
                    <a:pt x="1268" y="4204"/>
                  </a:cubicBezTo>
                  <a:cubicBezTo>
                    <a:pt x="634" y="4204"/>
                    <a:pt x="167" y="4404"/>
                    <a:pt x="67" y="4638"/>
                  </a:cubicBezTo>
                  <a:cubicBezTo>
                    <a:pt x="0" y="4704"/>
                    <a:pt x="0" y="4804"/>
                    <a:pt x="100" y="4838"/>
                  </a:cubicBezTo>
                  <a:cubicBezTo>
                    <a:pt x="300" y="5005"/>
                    <a:pt x="667" y="5238"/>
                    <a:pt x="968" y="5472"/>
                  </a:cubicBezTo>
                  <a:cubicBezTo>
                    <a:pt x="968" y="5371"/>
                    <a:pt x="968" y="5305"/>
                    <a:pt x="1001" y="5205"/>
                  </a:cubicBezTo>
                  <a:cubicBezTo>
                    <a:pt x="1268" y="4971"/>
                    <a:pt x="1635" y="4838"/>
                    <a:pt x="2269" y="4838"/>
                  </a:cubicBezTo>
                  <a:cubicBezTo>
                    <a:pt x="2769" y="4838"/>
                    <a:pt x="3069" y="4738"/>
                    <a:pt x="3236" y="4638"/>
                  </a:cubicBezTo>
                  <a:cubicBezTo>
                    <a:pt x="3469" y="4404"/>
                    <a:pt x="3436" y="4004"/>
                    <a:pt x="3336" y="3403"/>
                  </a:cubicBezTo>
                  <a:cubicBezTo>
                    <a:pt x="3303" y="3170"/>
                    <a:pt x="3303" y="2870"/>
                    <a:pt x="3269" y="2536"/>
                  </a:cubicBezTo>
                  <a:cubicBezTo>
                    <a:pt x="3269" y="2002"/>
                    <a:pt x="3436" y="1635"/>
                    <a:pt x="3770" y="1469"/>
                  </a:cubicBezTo>
                  <a:cubicBezTo>
                    <a:pt x="3909" y="1407"/>
                    <a:pt x="4063" y="1381"/>
                    <a:pt x="4211" y="1381"/>
                  </a:cubicBezTo>
                  <a:cubicBezTo>
                    <a:pt x="4382" y="1381"/>
                    <a:pt x="4545" y="1415"/>
                    <a:pt x="4670" y="1469"/>
                  </a:cubicBezTo>
                  <a:lnTo>
                    <a:pt x="38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3019625" y="2528400"/>
              <a:ext cx="85925" cy="103900"/>
            </a:xfrm>
            <a:custGeom>
              <a:avLst/>
              <a:gdLst/>
              <a:ahLst/>
              <a:cxnLst/>
              <a:rect l="l" t="t" r="r" b="b"/>
              <a:pathLst>
                <a:path w="3437" h="4156" extrusionOk="0">
                  <a:moveTo>
                    <a:pt x="2985" y="0"/>
                  </a:moveTo>
                  <a:cubicBezTo>
                    <a:pt x="2795" y="0"/>
                    <a:pt x="2548" y="133"/>
                    <a:pt x="2302" y="380"/>
                  </a:cubicBezTo>
                  <a:cubicBezTo>
                    <a:pt x="1802" y="880"/>
                    <a:pt x="1701" y="1547"/>
                    <a:pt x="1001" y="1547"/>
                  </a:cubicBezTo>
                  <a:cubicBezTo>
                    <a:pt x="300" y="1547"/>
                    <a:pt x="0" y="2915"/>
                    <a:pt x="601" y="3849"/>
                  </a:cubicBezTo>
                  <a:cubicBezTo>
                    <a:pt x="741" y="4072"/>
                    <a:pt x="898" y="4156"/>
                    <a:pt x="1054" y="4156"/>
                  </a:cubicBezTo>
                  <a:cubicBezTo>
                    <a:pt x="1530" y="4156"/>
                    <a:pt x="2002" y="3382"/>
                    <a:pt x="2002" y="3382"/>
                  </a:cubicBezTo>
                  <a:cubicBezTo>
                    <a:pt x="2435" y="3182"/>
                    <a:pt x="3436" y="1080"/>
                    <a:pt x="3336" y="447"/>
                  </a:cubicBezTo>
                  <a:cubicBezTo>
                    <a:pt x="3319" y="142"/>
                    <a:pt x="3182" y="0"/>
                    <a:pt x="2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2852000" y="2321050"/>
              <a:ext cx="266250" cy="215250"/>
            </a:xfrm>
            <a:custGeom>
              <a:avLst/>
              <a:gdLst/>
              <a:ahLst/>
              <a:cxnLst/>
              <a:rect l="l" t="t" r="r" b="b"/>
              <a:pathLst>
                <a:path w="10650" h="8610" extrusionOk="0">
                  <a:moveTo>
                    <a:pt x="1168" y="1"/>
                  </a:moveTo>
                  <a:cubicBezTo>
                    <a:pt x="0" y="2169"/>
                    <a:pt x="801" y="5371"/>
                    <a:pt x="801" y="5371"/>
                  </a:cubicBezTo>
                  <a:cubicBezTo>
                    <a:pt x="801" y="5371"/>
                    <a:pt x="2269" y="3203"/>
                    <a:pt x="2702" y="2803"/>
                  </a:cubicBezTo>
                  <a:cubicBezTo>
                    <a:pt x="2726" y="2781"/>
                    <a:pt x="2747" y="2771"/>
                    <a:pt x="2768" y="2771"/>
                  </a:cubicBezTo>
                  <a:cubicBezTo>
                    <a:pt x="3151" y="2771"/>
                    <a:pt x="2996" y="6507"/>
                    <a:pt x="3503" y="7173"/>
                  </a:cubicBezTo>
                  <a:cubicBezTo>
                    <a:pt x="3589" y="7274"/>
                    <a:pt x="3688" y="7316"/>
                    <a:pt x="3796" y="7316"/>
                  </a:cubicBezTo>
                  <a:cubicBezTo>
                    <a:pt x="4401" y="7316"/>
                    <a:pt x="5285" y="5958"/>
                    <a:pt x="5790" y="5958"/>
                  </a:cubicBezTo>
                  <a:cubicBezTo>
                    <a:pt x="5818" y="5958"/>
                    <a:pt x="5845" y="5963"/>
                    <a:pt x="5871" y="5972"/>
                  </a:cubicBezTo>
                  <a:cubicBezTo>
                    <a:pt x="6438" y="6172"/>
                    <a:pt x="5938" y="8040"/>
                    <a:pt x="6538" y="8540"/>
                  </a:cubicBezTo>
                  <a:cubicBezTo>
                    <a:pt x="6598" y="8588"/>
                    <a:pt x="6667" y="8609"/>
                    <a:pt x="6743" y="8609"/>
                  </a:cubicBezTo>
                  <a:cubicBezTo>
                    <a:pt x="7460" y="8609"/>
                    <a:pt x="8815" y="6704"/>
                    <a:pt x="9318" y="6704"/>
                  </a:cubicBezTo>
                  <a:cubicBezTo>
                    <a:pt x="9326" y="6704"/>
                    <a:pt x="9333" y="6705"/>
                    <a:pt x="9340" y="6706"/>
                  </a:cubicBezTo>
                  <a:cubicBezTo>
                    <a:pt x="9367" y="6711"/>
                    <a:pt x="9395" y="6713"/>
                    <a:pt x="9422" y="6713"/>
                  </a:cubicBezTo>
                  <a:cubicBezTo>
                    <a:pt x="9949" y="6713"/>
                    <a:pt x="10641" y="5847"/>
                    <a:pt x="10641" y="5371"/>
                  </a:cubicBezTo>
                  <a:cubicBezTo>
                    <a:pt x="10649" y="5253"/>
                    <a:pt x="10582" y="5209"/>
                    <a:pt x="10466" y="5209"/>
                  </a:cubicBezTo>
                  <a:cubicBezTo>
                    <a:pt x="10147" y="5209"/>
                    <a:pt x="9460" y="5537"/>
                    <a:pt x="8949" y="5537"/>
                  </a:cubicBezTo>
                  <a:cubicBezTo>
                    <a:pt x="8862" y="5537"/>
                    <a:pt x="8781" y="5527"/>
                    <a:pt x="8707" y="5505"/>
                  </a:cubicBezTo>
                  <a:cubicBezTo>
                    <a:pt x="8040" y="5305"/>
                    <a:pt x="9507" y="3270"/>
                    <a:pt x="9507" y="3270"/>
                  </a:cubicBezTo>
                  <a:lnTo>
                    <a:pt x="9507" y="3270"/>
                  </a:lnTo>
                  <a:lnTo>
                    <a:pt x="8974" y="3537"/>
                  </a:lnTo>
                  <a:cubicBezTo>
                    <a:pt x="8974" y="3537"/>
                    <a:pt x="7654" y="6053"/>
                    <a:pt x="6958" y="6053"/>
                  </a:cubicBezTo>
                  <a:cubicBezTo>
                    <a:pt x="6928" y="6053"/>
                    <a:pt x="6899" y="6048"/>
                    <a:pt x="6872" y="6039"/>
                  </a:cubicBezTo>
                  <a:cubicBezTo>
                    <a:pt x="6272" y="5872"/>
                    <a:pt x="7306" y="4304"/>
                    <a:pt x="6972" y="3403"/>
                  </a:cubicBezTo>
                  <a:cubicBezTo>
                    <a:pt x="6907" y="3234"/>
                    <a:pt x="6848" y="3162"/>
                    <a:pt x="6790" y="3162"/>
                  </a:cubicBezTo>
                  <a:cubicBezTo>
                    <a:pt x="6550" y="3162"/>
                    <a:pt x="6322" y="4368"/>
                    <a:pt x="5705" y="4904"/>
                  </a:cubicBezTo>
                  <a:cubicBezTo>
                    <a:pt x="5427" y="5144"/>
                    <a:pt x="5102" y="5236"/>
                    <a:pt x="4780" y="5236"/>
                  </a:cubicBezTo>
                  <a:cubicBezTo>
                    <a:pt x="4250" y="5236"/>
                    <a:pt x="3727" y="4987"/>
                    <a:pt x="3436" y="4738"/>
                  </a:cubicBezTo>
                  <a:cubicBezTo>
                    <a:pt x="2936" y="4371"/>
                    <a:pt x="3803" y="1502"/>
                    <a:pt x="3436" y="701"/>
                  </a:cubicBezTo>
                  <a:cubicBezTo>
                    <a:pt x="3388" y="604"/>
                    <a:pt x="3334" y="561"/>
                    <a:pt x="3276" y="561"/>
                  </a:cubicBezTo>
                  <a:cubicBezTo>
                    <a:pt x="2861" y="561"/>
                    <a:pt x="2241" y="2802"/>
                    <a:pt x="1802" y="3036"/>
                  </a:cubicBezTo>
                  <a:cubicBezTo>
                    <a:pt x="1734" y="3077"/>
                    <a:pt x="1678" y="3096"/>
                    <a:pt x="1633" y="3096"/>
                  </a:cubicBezTo>
                  <a:cubicBezTo>
                    <a:pt x="1346" y="3096"/>
                    <a:pt x="1486" y="2311"/>
                    <a:pt x="1602" y="1302"/>
                  </a:cubicBezTo>
                  <a:cubicBezTo>
                    <a:pt x="1702" y="134"/>
                    <a:pt x="1168" y="1"/>
                    <a:pt x="1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3"/>
            <p:cNvSpPr/>
            <p:nvPr/>
          </p:nvSpPr>
          <p:spPr>
            <a:xfrm>
              <a:off x="3109675" y="2499525"/>
              <a:ext cx="86750" cy="309400"/>
            </a:xfrm>
            <a:custGeom>
              <a:avLst/>
              <a:gdLst/>
              <a:ahLst/>
              <a:cxnLst/>
              <a:rect l="l" t="t" r="r" b="b"/>
              <a:pathLst>
                <a:path w="3470" h="12376" extrusionOk="0">
                  <a:moveTo>
                    <a:pt x="2036" y="0"/>
                  </a:moveTo>
                  <a:cubicBezTo>
                    <a:pt x="2036" y="67"/>
                    <a:pt x="2870" y="3036"/>
                    <a:pt x="3136" y="3903"/>
                  </a:cubicBezTo>
                  <a:cubicBezTo>
                    <a:pt x="3170" y="4070"/>
                    <a:pt x="3170" y="4303"/>
                    <a:pt x="3070" y="4470"/>
                  </a:cubicBezTo>
                  <a:lnTo>
                    <a:pt x="1" y="12309"/>
                  </a:lnTo>
                  <a:lnTo>
                    <a:pt x="234" y="12376"/>
                  </a:lnTo>
                  <a:lnTo>
                    <a:pt x="3470" y="4237"/>
                  </a:lnTo>
                  <a:lnTo>
                    <a:pt x="3403" y="3470"/>
                  </a:lnTo>
                  <a:lnTo>
                    <a:pt x="3403" y="3403"/>
                  </a:lnTo>
                  <a:cubicBezTo>
                    <a:pt x="2536" y="2302"/>
                    <a:pt x="2336" y="0"/>
                    <a:pt x="233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3190575" y="2440325"/>
              <a:ext cx="94250" cy="148450"/>
            </a:xfrm>
            <a:custGeom>
              <a:avLst/>
              <a:gdLst/>
              <a:ahLst/>
              <a:cxnLst/>
              <a:rect l="l" t="t" r="r" b="b"/>
              <a:pathLst>
                <a:path w="3770" h="5938" extrusionOk="0">
                  <a:moveTo>
                    <a:pt x="3470" y="0"/>
                  </a:moveTo>
                  <a:cubicBezTo>
                    <a:pt x="3470" y="33"/>
                    <a:pt x="2936" y="2769"/>
                    <a:pt x="2402" y="4170"/>
                  </a:cubicBezTo>
                  <a:cubicBezTo>
                    <a:pt x="1835" y="5504"/>
                    <a:pt x="67" y="5737"/>
                    <a:pt x="0" y="5737"/>
                  </a:cubicBezTo>
                  <a:lnTo>
                    <a:pt x="67" y="5938"/>
                  </a:lnTo>
                  <a:cubicBezTo>
                    <a:pt x="134" y="5938"/>
                    <a:pt x="2002" y="5704"/>
                    <a:pt x="2636" y="4236"/>
                  </a:cubicBezTo>
                  <a:cubicBezTo>
                    <a:pt x="3236" y="2869"/>
                    <a:pt x="3770" y="67"/>
                    <a:pt x="3770" y="33"/>
                  </a:cubicBezTo>
                  <a:lnTo>
                    <a:pt x="3470"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3134700" y="2461150"/>
              <a:ext cx="369450" cy="342775"/>
            </a:xfrm>
            <a:custGeom>
              <a:avLst/>
              <a:gdLst/>
              <a:ahLst/>
              <a:cxnLst/>
              <a:rect l="l" t="t" r="r" b="b"/>
              <a:pathLst>
                <a:path w="14778" h="13711" extrusionOk="0">
                  <a:moveTo>
                    <a:pt x="9774" y="1"/>
                  </a:moveTo>
                  <a:lnTo>
                    <a:pt x="9741" y="34"/>
                  </a:lnTo>
                  <a:lnTo>
                    <a:pt x="9707" y="68"/>
                  </a:lnTo>
                  <a:cubicBezTo>
                    <a:pt x="9707" y="101"/>
                    <a:pt x="7739" y="2770"/>
                    <a:pt x="6839" y="3270"/>
                  </a:cubicBezTo>
                  <a:cubicBezTo>
                    <a:pt x="6532" y="3451"/>
                    <a:pt x="6197" y="3510"/>
                    <a:pt x="5889" y="3510"/>
                  </a:cubicBezTo>
                  <a:cubicBezTo>
                    <a:pt x="5458" y="3510"/>
                    <a:pt x="5079" y="3395"/>
                    <a:pt x="4904" y="3337"/>
                  </a:cubicBezTo>
                  <a:cubicBezTo>
                    <a:pt x="4837" y="3270"/>
                    <a:pt x="4771" y="3270"/>
                    <a:pt x="4771" y="3270"/>
                  </a:cubicBezTo>
                  <a:lnTo>
                    <a:pt x="4671" y="3237"/>
                  </a:lnTo>
                  <a:lnTo>
                    <a:pt x="4570" y="3337"/>
                  </a:lnTo>
                  <a:lnTo>
                    <a:pt x="4170" y="4004"/>
                  </a:lnTo>
                  <a:lnTo>
                    <a:pt x="4003" y="4237"/>
                  </a:lnTo>
                  <a:lnTo>
                    <a:pt x="4037" y="4271"/>
                  </a:lnTo>
                  <a:cubicBezTo>
                    <a:pt x="4037" y="4271"/>
                    <a:pt x="4070" y="4337"/>
                    <a:pt x="4070" y="4404"/>
                  </a:cubicBezTo>
                  <a:cubicBezTo>
                    <a:pt x="4170" y="4571"/>
                    <a:pt x="4270" y="4871"/>
                    <a:pt x="4437" y="5371"/>
                  </a:cubicBezTo>
                  <a:cubicBezTo>
                    <a:pt x="4604" y="5905"/>
                    <a:pt x="1902" y="10542"/>
                    <a:pt x="34" y="13544"/>
                  </a:cubicBezTo>
                  <a:cubicBezTo>
                    <a:pt x="34" y="13577"/>
                    <a:pt x="1" y="13577"/>
                    <a:pt x="1" y="13611"/>
                  </a:cubicBezTo>
                  <a:lnTo>
                    <a:pt x="67" y="13677"/>
                  </a:lnTo>
                  <a:lnTo>
                    <a:pt x="234" y="13711"/>
                  </a:lnTo>
                  <a:cubicBezTo>
                    <a:pt x="301" y="13677"/>
                    <a:pt x="301" y="13611"/>
                    <a:pt x="367" y="13544"/>
                  </a:cubicBezTo>
                  <a:cubicBezTo>
                    <a:pt x="367" y="13544"/>
                    <a:pt x="367" y="13511"/>
                    <a:pt x="401" y="13511"/>
                  </a:cubicBezTo>
                  <a:cubicBezTo>
                    <a:pt x="401" y="13444"/>
                    <a:pt x="468" y="13444"/>
                    <a:pt x="468" y="13411"/>
                  </a:cubicBezTo>
                  <a:cubicBezTo>
                    <a:pt x="868" y="12743"/>
                    <a:pt x="1702" y="11376"/>
                    <a:pt x="2569" y="9875"/>
                  </a:cubicBezTo>
                  <a:cubicBezTo>
                    <a:pt x="3470" y="8374"/>
                    <a:pt x="4337" y="6772"/>
                    <a:pt x="4671" y="5905"/>
                  </a:cubicBezTo>
                  <a:cubicBezTo>
                    <a:pt x="4804" y="5605"/>
                    <a:pt x="4837" y="5405"/>
                    <a:pt x="4804" y="5271"/>
                  </a:cubicBezTo>
                  <a:cubicBezTo>
                    <a:pt x="4637" y="4671"/>
                    <a:pt x="4470" y="4337"/>
                    <a:pt x="4370" y="4204"/>
                  </a:cubicBezTo>
                  <a:lnTo>
                    <a:pt x="4470" y="4104"/>
                  </a:lnTo>
                  <a:lnTo>
                    <a:pt x="4871" y="3503"/>
                  </a:lnTo>
                  <a:cubicBezTo>
                    <a:pt x="5079" y="3560"/>
                    <a:pt x="5479" y="3670"/>
                    <a:pt x="5939" y="3670"/>
                  </a:cubicBezTo>
                  <a:cubicBezTo>
                    <a:pt x="6291" y="3670"/>
                    <a:pt x="6677" y="3606"/>
                    <a:pt x="7039" y="3403"/>
                  </a:cubicBezTo>
                  <a:cubicBezTo>
                    <a:pt x="7168" y="3334"/>
                    <a:pt x="7258" y="3306"/>
                    <a:pt x="7324" y="3306"/>
                  </a:cubicBezTo>
                  <a:cubicBezTo>
                    <a:pt x="7478" y="3306"/>
                    <a:pt x="7492" y="3463"/>
                    <a:pt x="7539" y="3604"/>
                  </a:cubicBezTo>
                  <a:cubicBezTo>
                    <a:pt x="7673" y="4037"/>
                    <a:pt x="9140" y="4437"/>
                    <a:pt x="9074" y="4571"/>
                  </a:cubicBezTo>
                  <a:cubicBezTo>
                    <a:pt x="8773" y="5738"/>
                    <a:pt x="8907" y="6005"/>
                    <a:pt x="9007" y="6072"/>
                  </a:cubicBezTo>
                  <a:lnTo>
                    <a:pt x="9040" y="6105"/>
                  </a:lnTo>
                  <a:cubicBezTo>
                    <a:pt x="9074" y="6172"/>
                    <a:pt x="9174" y="6172"/>
                    <a:pt x="9240" y="6172"/>
                  </a:cubicBezTo>
                  <a:lnTo>
                    <a:pt x="9274" y="6172"/>
                  </a:lnTo>
                  <a:cubicBezTo>
                    <a:pt x="9908" y="6072"/>
                    <a:pt x="14744" y="5505"/>
                    <a:pt x="14778" y="5505"/>
                  </a:cubicBezTo>
                  <a:lnTo>
                    <a:pt x="14744" y="4571"/>
                  </a:lnTo>
                  <a:cubicBezTo>
                    <a:pt x="14744" y="4571"/>
                    <a:pt x="14678" y="4571"/>
                    <a:pt x="14544" y="4604"/>
                  </a:cubicBezTo>
                  <a:cubicBezTo>
                    <a:pt x="13610" y="4871"/>
                    <a:pt x="9707" y="5838"/>
                    <a:pt x="9174" y="5939"/>
                  </a:cubicBezTo>
                  <a:cubicBezTo>
                    <a:pt x="9107" y="5872"/>
                    <a:pt x="9107" y="5505"/>
                    <a:pt x="9341" y="4671"/>
                  </a:cubicBezTo>
                  <a:cubicBezTo>
                    <a:pt x="9407" y="4371"/>
                    <a:pt x="11709" y="3070"/>
                    <a:pt x="13910" y="1936"/>
                  </a:cubicBezTo>
                  <a:lnTo>
                    <a:pt x="14077" y="1869"/>
                  </a:lnTo>
                  <a:lnTo>
                    <a:pt x="13710" y="1035"/>
                  </a:lnTo>
                  <a:lnTo>
                    <a:pt x="13510" y="1168"/>
                  </a:lnTo>
                  <a:lnTo>
                    <a:pt x="9240" y="4004"/>
                  </a:lnTo>
                  <a:cubicBezTo>
                    <a:pt x="8573" y="3904"/>
                    <a:pt x="7839" y="3737"/>
                    <a:pt x="7773" y="3570"/>
                  </a:cubicBezTo>
                  <a:cubicBezTo>
                    <a:pt x="7739" y="3370"/>
                    <a:pt x="9074" y="1702"/>
                    <a:pt x="10341" y="234"/>
                  </a:cubicBezTo>
                  <a:lnTo>
                    <a:pt x="10408" y="168"/>
                  </a:lnTo>
                  <a:lnTo>
                    <a:pt x="10441" y="101"/>
                  </a:lnTo>
                  <a:lnTo>
                    <a:pt x="9774" y="1"/>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3155550" y="2611275"/>
              <a:ext cx="210175" cy="185150"/>
            </a:xfrm>
            <a:custGeom>
              <a:avLst/>
              <a:gdLst/>
              <a:ahLst/>
              <a:cxnLst/>
              <a:rect l="l" t="t" r="r" b="b"/>
              <a:pathLst>
                <a:path w="8407" h="7406" extrusionOk="0">
                  <a:moveTo>
                    <a:pt x="8173" y="0"/>
                  </a:moveTo>
                  <a:cubicBezTo>
                    <a:pt x="8173" y="0"/>
                    <a:pt x="7406" y="901"/>
                    <a:pt x="6905" y="1735"/>
                  </a:cubicBezTo>
                  <a:cubicBezTo>
                    <a:pt x="6639" y="2202"/>
                    <a:pt x="5971" y="2602"/>
                    <a:pt x="5004" y="3169"/>
                  </a:cubicBezTo>
                  <a:cubicBezTo>
                    <a:pt x="4370" y="3536"/>
                    <a:pt x="3703" y="3903"/>
                    <a:pt x="2903" y="4437"/>
                  </a:cubicBezTo>
                  <a:cubicBezTo>
                    <a:pt x="868" y="5871"/>
                    <a:pt x="34" y="7272"/>
                    <a:pt x="0" y="7339"/>
                  </a:cubicBezTo>
                  <a:lnTo>
                    <a:pt x="234" y="7406"/>
                  </a:lnTo>
                  <a:cubicBezTo>
                    <a:pt x="234" y="7406"/>
                    <a:pt x="1068" y="5938"/>
                    <a:pt x="3069" y="4570"/>
                  </a:cubicBezTo>
                  <a:cubicBezTo>
                    <a:pt x="3870" y="4036"/>
                    <a:pt x="4537" y="3603"/>
                    <a:pt x="5171" y="3269"/>
                  </a:cubicBezTo>
                  <a:cubicBezTo>
                    <a:pt x="6138" y="2736"/>
                    <a:pt x="6839" y="2302"/>
                    <a:pt x="7172" y="1768"/>
                  </a:cubicBezTo>
                  <a:cubicBezTo>
                    <a:pt x="7706" y="1034"/>
                    <a:pt x="8406" y="100"/>
                    <a:pt x="8406" y="100"/>
                  </a:cubicBezTo>
                  <a:lnTo>
                    <a:pt x="8173" y="0"/>
                  </a:ln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3"/>
            <p:cNvSpPr/>
            <p:nvPr/>
          </p:nvSpPr>
          <p:spPr>
            <a:xfrm>
              <a:off x="3190575" y="2564075"/>
              <a:ext cx="135000" cy="150625"/>
            </a:xfrm>
            <a:custGeom>
              <a:avLst/>
              <a:gdLst/>
              <a:ahLst/>
              <a:cxnLst/>
              <a:rect l="l" t="t" r="r" b="b"/>
              <a:pathLst>
                <a:path w="5400" h="6025" extrusionOk="0">
                  <a:moveTo>
                    <a:pt x="4828" y="1"/>
                  </a:moveTo>
                  <a:cubicBezTo>
                    <a:pt x="4640" y="1"/>
                    <a:pt x="4398" y="36"/>
                    <a:pt x="4103" y="87"/>
                  </a:cubicBezTo>
                  <a:cubicBezTo>
                    <a:pt x="3136" y="287"/>
                    <a:pt x="1835" y="2722"/>
                    <a:pt x="1835" y="2722"/>
                  </a:cubicBezTo>
                  <a:lnTo>
                    <a:pt x="0" y="6025"/>
                  </a:lnTo>
                  <a:cubicBezTo>
                    <a:pt x="0" y="6025"/>
                    <a:pt x="4937" y="1655"/>
                    <a:pt x="5238" y="787"/>
                  </a:cubicBezTo>
                  <a:cubicBezTo>
                    <a:pt x="5400" y="185"/>
                    <a:pt x="5256" y="1"/>
                    <a:pt x="482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3"/>
            <p:cNvSpPr/>
            <p:nvPr/>
          </p:nvSpPr>
          <p:spPr>
            <a:xfrm>
              <a:off x="3298975" y="2644050"/>
              <a:ext cx="241825" cy="43975"/>
            </a:xfrm>
            <a:custGeom>
              <a:avLst/>
              <a:gdLst/>
              <a:ahLst/>
              <a:cxnLst/>
              <a:rect l="l" t="t" r="r" b="b"/>
              <a:pathLst>
                <a:path w="9673" h="1759" extrusionOk="0">
                  <a:moveTo>
                    <a:pt x="9216" y="0"/>
                  </a:moveTo>
                  <a:cubicBezTo>
                    <a:pt x="9133" y="0"/>
                    <a:pt x="9054" y="72"/>
                    <a:pt x="9007" y="257"/>
                  </a:cubicBezTo>
                  <a:cubicBezTo>
                    <a:pt x="8930" y="283"/>
                    <a:pt x="8155" y="727"/>
                    <a:pt x="7283" y="727"/>
                  </a:cubicBezTo>
                  <a:cubicBezTo>
                    <a:pt x="7027" y="727"/>
                    <a:pt x="6763" y="689"/>
                    <a:pt x="6506" y="591"/>
                  </a:cubicBezTo>
                  <a:cubicBezTo>
                    <a:pt x="6179" y="468"/>
                    <a:pt x="5687" y="422"/>
                    <a:pt x="5128" y="422"/>
                  </a:cubicBezTo>
                  <a:cubicBezTo>
                    <a:pt x="3400" y="422"/>
                    <a:pt x="1028" y="866"/>
                    <a:pt x="902" y="891"/>
                  </a:cubicBezTo>
                  <a:lnTo>
                    <a:pt x="1" y="1758"/>
                  </a:lnTo>
                  <a:cubicBezTo>
                    <a:pt x="59" y="1758"/>
                    <a:pt x="3869" y="707"/>
                    <a:pt x="5712" y="707"/>
                  </a:cubicBezTo>
                  <a:cubicBezTo>
                    <a:pt x="5997" y="707"/>
                    <a:pt x="6236" y="733"/>
                    <a:pt x="6405" y="791"/>
                  </a:cubicBezTo>
                  <a:cubicBezTo>
                    <a:pt x="7188" y="1095"/>
                    <a:pt x="7971" y="1201"/>
                    <a:pt x="8476" y="1201"/>
                  </a:cubicBezTo>
                  <a:cubicBezTo>
                    <a:pt x="8746" y="1201"/>
                    <a:pt x="8938" y="1171"/>
                    <a:pt x="9007" y="1124"/>
                  </a:cubicBezTo>
                  <a:cubicBezTo>
                    <a:pt x="9074" y="1091"/>
                    <a:pt x="9074" y="1058"/>
                    <a:pt x="9074" y="1024"/>
                  </a:cubicBezTo>
                  <a:lnTo>
                    <a:pt x="9408" y="757"/>
                  </a:lnTo>
                  <a:cubicBezTo>
                    <a:pt x="9673" y="492"/>
                    <a:pt x="9432" y="0"/>
                    <a:pt x="9216"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3"/>
            <p:cNvSpPr/>
            <p:nvPr/>
          </p:nvSpPr>
          <p:spPr>
            <a:xfrm>
              <a:off x="3332125" y="2368450"/>
              <a:ext cx="61125" cy="31025"/>
            </a:xfrm>
            <a:custGeom>
              <a:avLst/>
              <a:gdLst/>
              <a:ahLst/>
              <a:cxnLst/>
              <a:rect l="l" t="t" r="r" b="b"/>
              <a:pathLst>
                <a:path w="2445" h="1241" extrusionOk="0">
                  <a:moveTo>
                    <a:pt x="1608" y="0"/>
                  </a:moveTo>
                  <a:cubicBezTo>
                    <a:pt x="978" y="0"/>
                    <a:pt x="0" y="936"/>
                    <a:pt x="276" y="1074"/>
                  </a:cubicBezTo>
                  <a:cubicBezTo>
                    <a:pt x="610" y="1241"/>
                    <a:pt x="1110" y="1241"/>
                    <a:pt x="1110" y="1241"/>
                  </a:cubicBezTo>
                  <a:cubicBezTo>
                    <a:pt x="1110" y="1241"/>
                    <a:pt x="2444" y="740"/>
                    <a:pt x="1944" y="140"/>
                  </a:cubicBezTo>
                  <a:cubicBezTo>
                    <a:pt x="1857" y="41"/>
                    <a:pt x="1740" y="0"/>
                    <a:pt x="1608"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3"/>
            <p:cNvSpPr/>
            <p:nvPr/>
          </p:nvSpPr>
          <p:spPr>
            <a:xfrm>
              <a:off x="3396900" y="2382775"/>
              <a:ext cx="58900" cy="36300"/>
            </a:xfrm>
            <a:custGeom>
              <a:avLst/>
              <a:gdLst/>
              <a:ahLst/>
              <a:cxnLst/>
              <a:rect l="l" t="t" r="r" b="b"/>
              <a:pathLst>
                <a:path w="2356" h="1452" extrusionOk="0">
                  <a:moveTo>
                    <a:pt x="921" y="0"/>
                  </a:moveTo>
                  <a:cubicBezTo>
                    <a:pt x="220" y="0"/>
                    <a:pt x="20" y="1201"/>
                    <a:pt x="20" y="1201"/>
                  </a:cubicBezTo>
                  <a:cubicBezTo>
                    <a:pt x="1" y="1298"/>
                    <a:pt x="342" y="1452"/>
                    <a:pt x="762" y="1452"/>
                  </a:cubicBezTo>
                  <a:cubicBezTo>
                    <a:pt x="1065" y="1452"/>
                    <a:pt x="1409" y="1372"/>
                    <a:pt x="1688" y="1135"/>
                  </a:cubicBezTo>
                  <a:cubicBezTo>
                    <a:pt x="2355" y="534"/>
                    <a:pt x="1621" y="0"/>
                    <a:pt x="921"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3462400" y="2411600"/>
              <a:ext cx="69275" cy="39200"/>
            </a:xfrm>
            <a:custGeom>
              <a:avLst/>
              <a:gdLst/>
              <a:ahLst/>
              <a:cxnLst/>
              <a:rect l="l" t="t" r="r" b="b"/>
              <a:pathLst>
                <a:path w="2771" h="1568" extrusionOk="0">
                  <a:moveTo>
                    <a:pt x="1090" y="1"/>
                  </a:moveTo>
                  <a:cubicBezTo>
                    <a:pt x="471" y="1"/>
                    <a:pt x="69" y="749"/>
                    <a:pt x="69" y="749"/>
                  </a:cubicBezTo>
                  <a:cubicBezTo>
                    <a:pt x="1" y="1359"/>
                    <a:pt x="286" y="1567"/>
                    <a:pt x="678" y="1567"/>
                  </a:cubicBezTo>
                  <a:cubicBezTo>
                    <a:pt x="1249" y="1567"/>
                    <a:pt x="2046" y="1126"/>
                    <a:pt x="2304" y="849"/>
                  </a:cubicBezTo>
                  <a:cubicBezTo>
                    <a:pt x="2771" y="348"/>
                    <a:pt x="1937" y="148"/>
                    <a:pt x="1236" y="15"/>
                  </a:cubicBezTo>
                  <a:cubicBezTo>
                    <a:pt x="1186" y="5"/>
                    <a:pt x="1137" y="1"/>
                    <a:pt x="1090"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3253250" y="2383125"/>
              <a:ext cx="49100" cy="41650"/>
            </a:xfrm>
            <a:custGeom>
              <a:avLst/>
              <a:gdLst/>
              <a:ahLst/>
              <a:cxnLst/>
              <a:rect l="l" t="t" r="r" b="b"/>
              <a:pathLst>
                <a:path w="1964" h="1666" extrusionOk="0">
                  <a:moveTo>
                    <a:pt x="1836" y="0"/>
                  </a:moveTo>
                  <a:cubicBezTo>
                    <a:pt x="1701" y="0"/>
                    <a:pt x="1460" y="52"/>
                    <a:pt x="1129" y="320"/>
                  </a:cubicBezTo>
                  <a:cubicBezTo>
                    <a:pt x="594" y="666"/>
                    <a:pt x="0" y="1665"/>
                    <a:pt x="747" y="1665"/>
                  </a:cubicBezTo>
                  <a:cubicBezTo>
                    <a:pt x="791" y="1665"/>
                    <a:pt x="841" y="1662"/>
                    <a:pt x="896" y="1654"/>
                  </a:cubicBezTo>
                  <a:cubicBezTo>
                    <a:pt x="1830" y="1521"/>
                    <a:pt x="1963" y="20"/>
                    <a:pt x="1963" y="20"/>
                  </a:cubicBezTo>
                  <a:cubicBezTo>
                    <a:pt x="1963" y="20"/>
                    <a:pt x="1920" y="0"/>
                    <a:pt x="183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3218275" y="2424925"/>
              <a:ext cx="20700" cy="20375"/>
            </a:xfrm>
            <a:custGeom>
              <a:avLst/>
              <a:gdLst/>
              <a:ahLst/>
              <a:cxnLst/>
              <a:rect l="l" t="t" r="r" b="b"/>
              <a:pathLst>
                <a:path w="828" h="815" extrusionOk="0">
                  <a:moveTo>
                    <a:pt x="456" y="0"/>
                  </a:moveTo>
                  <a:cubicBezTo>
                    <a:pt x="333" y="0"/>
                    <a:pt x="106" y="217"/>
                    <a:pt x="27" y="349"/>
                  </a:cubicBezTo>
                  <a:cubicBezTo>
                    <a:pt x="1" y="503"/>
                    <a:pt x="93" y="814"/>
                    <a:pt x="289" y="814"/>
                  </a:cubicBezTo>
                  <a:cubicBezTo>
                    <a:pt x="348" y="814"/>
                    <a:pt x="416" y="786"/>
                    <a:pt x="494" y="716"/>
                  </a:cubicBezTo>
                  <a:cubicBezTo>
                    <a:pt x="827" y="449"/>
                    <a:pt x="527" y="49"/>
                    <a:pt x="527" y="49"/>
                  </a:cubicBezTo>
                  <a:cubicBezTo>
                    <a:pt x="513" y="15"/>
                    <a:pt x="488" y="0"/>
                    <a:pt x="456"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3494950" y="2449600"/>
              <a:ext cx="65750" cy="35050"/>
            </a:xfrm>
            <a:custGeom>
              <a:avLst/>
              <a:gdLst/>
              <a:ahLst/>
              <a:cxnLst/>
              <a:rect l="l" t="t" r="r" b="b"/>
              <a:pathLst>
                <a:path w="2630" h="1402" extrusionOk="0">
                  <a:moveTo>
                    <a:pt x="2052" y="1"/>
                  </a:moveTo>
                  <a:cubicBezTo>
                    <a:pt x="1667" y="1"/>
                    <a:pt x="1115" y="262"/>
                    <a:pt x="668" y="463"/>
                  </a:cubicBezTo>
                  <a:cubicBezTo>
                    <a:pt x="1" y="730"/>
                    <a:pt x="301" y="1163"/>
                    <a:pt x="334" y="1230"/>
                  </a:cubicBezTo>
                  <a:cubicBezTo>
                    <a:pt x="401" y="1351"/>
                    <a:pt x="536" y="1402"/>
                    <a:pt x="706" y="1402"/>
                  </a:cubicBezTo>
                  <a:cubicBezTo>
                    <a:pt x="1384" y="1402"/>
                    <a:pt x="2629" y="603"/>
                    <a:pt x="2469" y="229"/>
                  </a:cubicBezTo>
                  <a:cubicBezTo>
                    <a:pt x="2392" y="64"/>
                    <a:pt x="2242" y="1"/>
                    <a:pt x="2052" y="1"/>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3534150" y="2482850"/>
              <a:ext cx="55050" cy="22850"/>
            </a:xfrm>
            <a:custGeom>
              <a:avLst/>
              <a:gdLst/>
              <a:ahLst/>
              <a:cxnLst/>
              <a:rect l="l" t="t" r="r" b="b"/>
              <a:pathLst>
                <a:path w="2202" h="914" extrusionOk="0">
                  <a:moveTo>
                    <a:pt x="1281" y="1"/>
                  </a:moveTo>
                  <a:cubicBezTo>
                    <a:pt x="1155" y="1"/>
                    <a:pt x="1017" y="11"/>
                    <a:pt x="868" y="34"/>
                  </a:cubicBezTo>
                  <a:cubicBezTo>
                    <a:pt x="1" y="167"/>
                    <a:pt x="1" y="734"/>
                    <a:pt x="1" y="734"/>
                  </a:cubicBezTo>
                  <a:cubicBezTo>
                    <a:pt x="28" y="863"/>
                    <a:pt x="181" y="913"/>
                    <a:pt x="391" y="913"/>
                  </a:cubicBezTo>
                  <a:cubicBezTo>
                    <a:pt x="942" y="913"/>
                    <a:pt x="1891" y="570"/>
                    <a:pt x="2035" y="401"/>
                  </a:cubicBezTo>
                  <a:cubicBezTo>
                    <a:pt x="2201" y="235"/>
                    <a:pt x="1887"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3539150" y="2532475"/>
              <a:ext cx="51725" cy="23375"/>
            </a:xfrm>
            <a:custGeom>
              <a:avLst/>
              <a:gdLst/>
              <a:ahLst/>
              <a:cxnLst/>
              <a:rect l="l" t="t" r="r" b="b"/>
              <a:pathLst>
                <a:path w="2069" h="935" extrusionOk="0">
                  <a:moveTo>
                    <a:pt x="1569" y="1"/>
                  </a:moveTo>
                  <a:cubicBezTo>
                    <a:pt x="1367" y="1"/>
                    <a:pt x="1108" y="43"/>
                    <a:pt x="801" y="150"/>
                  </a:cubicBezTo>
                  <a:cubicBezTo>
                    <a:pt x="1" y="384"/>
                    <a:pt x="168" y="584"/>
                    <a:pt x="168" y="584"/>
                  </a:cubicBezTo>
                  <a:cubicBezTo>
                    <a:pt x="262" y="840"/>
                    <a:pt x="457" y="934"/>
                    <a:pt x="687" y="934"/>
                  </a:cubicBezTo>
                  <a:cubicBezTo>
                    <a:pt x="1266" y="934"/>
                    <a:pt x="2069" y="336"/>
                    <a:pt x="2069" y="217"/>
                  </a:cubicBezTo>
                  <a:cubicBezTo>
                    <a:pt x="2049" y="97"/>
                    <a:pt x="187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3556675" y="2568450"/>
              <a:ext cx="56850" cy="30950"/>
            </a:xfrm>
            <a:custGeom>
              <a:avLst/>
              <a:gdLst/>
              <a:ahLst/>
              <a:cxnLst/>
              <a:rect l="l" t="t" r="r" b="b"/>
              <a:pathLst>
                <a:path w="2274" h="1238" extrusionOk="0">
                  <a:moveTo>
                    <a:pt x="1562" y="1"/>
                  </a:moveTo>
                  <a:cubicBezTo>
                    <a:pt x="1453" y="1"/>
                    <a:pt x="1322" y="14"/>
                    <a:pt x="1168" y="45"/>
                  </a:cubicBezTo>
                  <a:cubicBezTo>
                    <a:pt x="0" y="246"/>
                    <a:pt x="134" y="879"/>
                    <a:pt x="134" y="879"/>
                  </a:cubicBezTo>
                  <a:cubicBezTo>
                    <a:pt x="200" y="1130"/>
                    <a:pt x="334" y="1238"/>
                    <a:pt x="546" y="1238"/>
                  </a:cubicBezTo>
                  <a:cubicBezTo>
                    <a:pt x="759" y="1238"/>
                    <a:pt x="1051" y="1130"/>
                    <a:pt x="1435" y="946"/>
                  </a:cubicBezTo>
                  <a:cubicBezTo>
                    <a:pt x="2042" y="599"/>
                    <a:pt x="2273" y="1"/>
                    <a:pt x="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2834475" y="2217525"/>
              <a:ext cx="22650" cy="23125"/>
            </a:xfrm>
            <a:custGeom>
              <a:avLst/>
              <a:gdLst/>
              <a:ahLst/>
              <a:cxnLst/>
              <a:rect l="l" t="t" r="r" b="b"/>
              <a:pathLst>
                <a:path w="906" h="925" extrusionOk="0">
                  <a:moveTo>
                    <a:pt x="443" y="0"/>
                  </a:moveTo>
                  <a:cubicBezTo>
                    <a:pt x="429" y="0"/>
                    <a:pt x="415" y="2"/>
                    <a:pt x="401" y="6"/>
                  </a:cubicBezTo>
                  <a:cubicBezTo>
                    <a:pt x="1" y="139"/>
                    <a:pt x="335" y="773"/>
                    <a:pt x="435" y="840"/>
                  </a:cubicBezTo>
                  <a:cubicBezTo>
                    <a:pt x="508" y="899"/>
                    <a:pt x="568" y="925"/>
                    <a:pt x="616" y="925"/>
                  </a:cubicBezTo>
                  <a:cubicBezTo>
                    <a:pt x="906" y="925"/>
                    <a:pt x="760" y="0"/>
                    <a:pt x="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2773600" y="2224625"/>
              <a:ext cx="29725" cy="21700"/>
            </a:xfrm>
            <a:custGeom>
              <a:avLst/>
              <a:gdLst/>
              <a:ahLst/>
              <a:cxnLst/>
              <a:rect l="l" t="t" r="r" b="b"/>
              <a:pathLst>
                <a:path w="1189" h="868" extrusionOk="0">
                  <a:moveTo>
                    <a:pt x="483" y="1"/>
                  </a:moveTo>
                  <a:cubicBezTo>
                    <a:pt x="455" y="1"/>
                    <a:pt x="428" y="7"/>
                    <a:pt x="401" y="22"/>
                  </a:cubicBezTo>
                  <a:cubicBezTo>
                    <a:pt x="1" y="222"/>
                    <a:pt x="568" y="722"/>
                    <a:pt x="668" y="822"/>
                  </a:cubicBezTo>
                  <a:cubicBezTo>
                    <a:pt x="738" y="854"/>
                    <a:pt x="794" y="868"/>
                    <a:pt x="838" y="868"/>
                  </a:cubicBezTo>
                  <a:cubicBezTo>
                    <a:pt x="1188" y="868"/>
                    <a:pt x="803" y="1"/>
                    <a:pt x="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2713575" y="2252000"/>
              <a:ext cx="28500" cy="21225"/>
            </a:xfrm>
            <a:custGeom>
              <a:avLst/>
              <a:gdLst/>
              <a:ahLst/>
              <a:cxnLst/>
              <a:rect l="l" t="t" r="r" b="b"/>
              <a:pathLst>
                <a:path w="1140" h="849" extrusionOk="0">
                  <a:moveTo>
                    <a:pt x="453" y="0"/>
                  </a:moveTo>
                  <a:cubicBezTo>
                    <a:pt x="423" y="0"/>
                    <a:pt x="394" y="9"/>
                    <a:pt x="367" y="28"/>
                  </a:cubicBezTo>
                  <a:cubicBezTo>
                    <a:pt x="0" y="228"/>
                    <a:pt x="534" y="728"/>
                    <a:pt x="667" y="795"/>
                  </a:cubicBezTo>
                  <a:cubicBezTo>
                    <a:pt x="738" y="832"/>
                    <a:pt x="794" y="849"/>
                    <a:pt x="836" y="849"/>
                  </a:cubicBezTo>
                  <a:cubicBezTo>
                    <a:pt x="1139" y="849"/>
                    <a:pt x="749"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3014625" y="2309350"/>
              <a:ext cx="22275" cy="22575"/>
            </a:xfrm>
            <a:custGeom>
              <a:avLst/>
              <a:gdLst/>
              <a:ahLst/>
              <a:cxnLst/>
              <a:rect l="l" t="t" r="r" b="b"/>
              <a:pathLst>
                <a:path w="891" h="903" extrusionOk="0">
                  <a:moveTo>
                    <a:pt x="503" y="1"/>
                  </a:moveTo>
                  <a:cubicBezTo>
                    <a:pt x="95" y="1"/>
                    <a:pt x="1" y="639"/>
                    <a:pt x="33" y="769"/>
                  </a:cubicBezTo>
                  <a:cubicBezTo>
                    <a:pt x="63" y="864"/>
                    <a:pt x="111" y="903"/>
                    <a:pt x="168" y="903"/>
                  </a:cubicBezTo>
                  <a:cubicBezTo>
                    <a:pt x="434" y="903"/>
                    <a:pt x="891" y="57"/>
                    <a:pt x="534" y="2"/>
                  </a:cubicBezTo>
                  <a:cubicBezTo>
                    <a:pt x="523" y="1"/>
                    <a:pt x="51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3056400" y="2327575"/>
              <a:ext cx="41950" cy="41350"/>
            </a:xfrm>
            <a:custGeom>
              <a:avLst/>
              <a:gdLst/>
              <a:ahLst/>
              <a:cxnLst/>
              <a:rect l="l" t="t" r="r" b="b"/>
              <a:pathLst>
                <a:path w="1678" h="1654" extrusionOk="0">
                  <a:moveTo>
                    <a:pt x="901" y="1"/>
                  </a:moveTo>
                  <a:cubicBezTo>
                    <a:pt x="151" y="1"/>
                    <a:pt x="1" y="1118"/>
                    <a:pt x="97" y="1374"/>
                  </a:cubicBezTo>
                  <a:cubicBezTo>
                    <a:pt x="159" y="1572"/>
                    <a:pt x="257" y="1653"/>
                    <a:pt x="371" y="1653"/>
                  </a:cubicBezTo>
                  <a:cubicBezTo>
                    <a:pt x="873" y="1653"/>
                    <a:pt x="1677" y="88"/>
                    <a:pt x="998" y="7"/>
                  </a:cubicBezTo>
                  <a:cubicBezTo>
                    <a:pt x="964" y="3"/>
                    <a:pt x="932"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3109750" y="2367650"/>
              <a:ext cx="38525" cy="22275"/>
            </a:xfrm>
            <a:custGeom>
              <a:avLst/>
              <a:gdLst/>
              <a:ahLst/>
              <a:cxnLst/>
              <a:rect l="l" t="t" r="r" b="b"/>
              <a:pathLst>
                <a:path w="1541" h="891" extrusionOk="0">
                  <a:moveTo>
                    <a:pt x="752" y="0"/>
                  </a:moveTo>
                  <a:cubicBezTo>
                    <a:pt x="28" y="0"/>
                    <a:pt x="1" y="612"/>
                    <a:pt x="65" y="739"/>
                  </a:cubicBezTo>
                  <a:cubicBezTo>
                    <a:pt x="147" y="846"/>
                    <a:pt x="256" y="890"/>
                    <a:pt x="375" y="890"/>
                  </a:cubicBezTo>
                  <a:cubicBezTo>
                    <a:pt x="880" y="890"/>
                    <a:pt x="1541" y="86"/>
                    <a:pt x="865" y="5"/>
                  </a:cubicBezTo>
                  <a:cubicBezTo>
                    <a:pt x="826" y="2"/>
                    <a:pt x="788" y="0"/>
                    <a:pt x="752" y="0"/>
                  </a:cubicBezTo>
                  <a:close/>
                </a:path>
              </a:pathLst>
            </a:custGeom>
            <a:solidFill>
              <a:srgbClr val="DE8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2865350" y="2236000"/>
              <a:ext cx="30250" cy="34925"/>
            </a:xfrm>
            <a:custGeom>
              <a:avLst/>
              <a:gdLst/>
              <a:ahLst/>
              <a:cxnLst/>
              <a:rect l="l" t="t" r="r" b="b"/>
              <a:pathLst>
                <a:path w="1210" h="1397" extrusionOk="0">
                  <a:moveTo>
                    <a:pt x="601" y="1"/>
                  </a:moveTo>
                  <a:cubicBezTo>
                    <a:pt x="0" y="1"/>
                    <a:pt x="400" y="1168"/>
                    <a:pt x="400" y="1201"/>
                  </a:cubicBezTo>
                  <a:lnTo>
                    <a:pt x="400" y="1101"/>
                  </a:lnTo>
                  <a:cubicBezTo>
                    <a:pt x="572" y="1312"/>
                    <a:pt x="705" y="1397"/>
                    <a:pt x="805" y="1397"/>
                  </a:cubicBezTo>
                  <a:cubicBezTo>
                    <a:pt x="1210" y="1397"/>
                    <a:pt x="1056"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3"/>
            <p:cNvSpPr/>
            <p:nvPr/>
          </p:nvSpPr>
          <p:spPr>
            <a:xfrm>
              <a:off x="2919550" y="2262675"/>
              <a:ext cx="23850" cy="25900"/>
            </a:xfrm>
            <a:custGeom>
              <a:avLst/>
              <a:gdLst/>
              <a:ahLst/>
              <a:cxnLst/>
              <a:rect l="l" t="t" r="r" b="b"/>
              <a:pathLst>
                <a:path w="954" h="1036" extrusionOk="0">
                  <a:moveTo>
                    <a:pt x="517" y="0"/>
                  </a:moveTo>
                  <a:cubicBezTo>
                    <a:pt x="512" y="0"/>
                    <a:pt x="506" y="1"/>
                    <a:pt x="501" y="1"/>
                  </a:cubicBezTo>
                  <a:cubicBezTo>
                    <a:pt x="0" y="34"/>
                    <a:pt x="167" y="802"/>
                    <a:pt x="167" y="802"/>
                  </a:cubicBezTo>
                  <a:cubicBezTo>
                    <a:pt x="314" y="969"/>
                    <a:pt x="439" y="1035"/>
                    <a:pt x="539" y="1035"/>
                  </a:cubicBezTo>
                  <a:cubicBezTo>
                    <a:pt x="933" y="1035"/>
                    <a:pt x="954"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3"/>
            <p:cNvSpPr/>
            <p:nvPr/>
          </p:nvSpPr>
          <p:spPr>
            <a:xfrm>
              <a:off x="3031300" y="2542050"/>
              <a:ext cx="106600" cy="190175"/>
            </a:xfrm>
            <a:custGeom>
              <a:avLst/>
              <a:gdLst/>
              <a:ahLst/>
              <a:cxnLst/>
              <a:rect l="l" t="t" r="r" b="b"/>
              <a:pathLst>
                <a:path w="4264" h="7607" extrusionOk="0">
                  <a:moveTo>
                    <a:pt x="4036" y="1"/>
                  </a:moveTo>
                  <a:cubicBezTo>
                    <a:pt x="4036" y="1"/>
                    <a:pt x="2435" y="34"/>
                    <a:pt x="1368" y="1602"/>
                  </a:cubicBezTo>
                  <a:cubicBezTo>
                    <a:pt x="300" y="3136"/>
                    <a:pt x="0" y="6972"/>
                    <a:pt x="0" y="6972"/>
                  </a:cubicBezTo>
                  <a:lnTo>
                    <a:pt x="334" y="7606"/>
                  </a:lnTo>
                  <a:cubicBezTo>
                    <a:pt x="334" y="7606"/>
                    <a:pt x="534" y="2969"/>
                    <a:pt x="1535" y="1969"/>
                  </a:cubicBezTo>
                  <a:cubicBezTo>
                    <a:pt x="2358" y="1197"/>
                    <a:pt x="3241" y="941"/>
                    <a:pt x="3709" y="941"/>
                  </a:cubicBezTo>
                  <a:cubicBezTo>
                    <a:pt x="3848" y="941"/>
                    <a:pt x="3950" y="963"/>
                    <a:pt x="4003" y="1001"/>
                  </a:cubicBezTo>
                  <a:cubicBezTo>
                    <a:pt x="4026" y="1017"/>
                    <a:pt x="4046" y="1024"/>
                    <a:pt x="4063" y="1024"/>
                  </a:cubicBezTo>
                  <a:cubicBezTo>
                    <a:pt x="4264" y="1024"/>
                    <a:pt x="4036" y="1"/>
                    <a:pt x="4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2972075" y="2742100"/>
              <a:ext cx="175725" cy="75175"/>
            </a:xfrm>
            <a:custGeom>
              <a:avLst/>
              <a:gdLst/>
              <a:ahLst/>
              <a:cxnLst/>
              <a:rect l="l" t="t" r="r" b="b"/>
              <a:pathLst>
                <a:path w="7029" h="3007" extrusionOk="0">
                  <a:moveTo>
                    <a:pt x="7024" y="2258"/>
                  </a:moveTo>
                  <a:cubicBezTo>
                    <a:pt x="7018" y="2258"/>
                    <a:pt x="6992" y="2268"/>
                    <a:pt x="6948" y="2286"/>
                  </a:cubicBezTo>
                  <a:lnTo>
                    <a:pt x="6948" y="2286"/>
                  </a:lnTo>
                  <a:cubicBezTo>
                    <a:pt x="6976" y="2281"/>
                    <a:pt x="6996" y="2277"/>
                    <a:pt x="7006" y="2273"/>
                  </a:cubicBezTo>
                  <a:cubicBezTo>
                    <a:pt x="7023" y="2263"/>
                    <a:pt x="7028" y="2258"/>
                    <a:pt x="7024" y="2258"/>
                  </a:cubicBezTo>
                  <a:close/>
                  <a:moveTo>
                    <a:pt x="70" y="1"/>
                  </a:moveTo>
                  <a:cubicBezTo>
                    <a:pt x="24" y="1"/>
                    <a:pt x="1" y="4"/>
                    <a:pt x="1" y="4"/>
                  </a:cubicBezTo>
                  <a:lnTo>
                    <a:pt x="435" y="471"/>
                  </a:lnTo>
                  <a:cubicBezTo>
                    <a:pt x="435" y="471"/>
                    <a:pt x="868" y="805"/>
                    <a:pt x="1602" y="1272"/>
                  </a:cubicBezTo>
                  <a:cubicBezTo>
                    <a:pt x="2369" y="1706"/>
                    <a:pt x="3203" y="2606"/>
                    <a:pt x="3870" y="2673"/>
                  </a:cubicBezTo>
                  <a:cubicBezTo>
                    <a:pt x="4571" y="2706"/>
                    <a:pt x="4337" y="2873"/>
                    <a:pt x="4337" y="2873"/>
                  </a:cubicBezTo>
                  <a:cubicBezTo>
                    <a:pt x="4337" y="2873"/>
                    <a:pt x="4560" y="3006"/>
                    <a:pt x="4916" y="3006"/>
                  </a:cubicBezTo>
                  <a:cubicBezTo>
                    <a:pt x="5093" y="3006"/>
                    <a:pt x="5305" y="2973"/>
                    <a:pt x="5538" y="2873"/>
                  </a:cubicBezTo>
                  <a:cubicBezTo>
                    <a:pt x="6066" y="2672"/>
                    <a:pt x="6726" y="2376"/>
                    <a:pt x="6948" y="2286"/>
                  </a:cubicBezTo>
                  <a:lnTo>
                    <a:pt x="6948" y="2286"/>
                  </a:lnTo>
                  <a:cubicBezTo>
                    <a:pt x="6847" y="2302"/>
                    <a:pt x="6635" y="2318"/>
                    <a:pt x="6348" y="2318"/>
                  </a:cubicBezTo>
                  <a:cubicBezTo>
                    <a:pt x="5406" y="2318"/>
                    <a:pt x="3661" y="2142"/>
                    <a:pt x="2436" y="1205"/>
                  </a:cubicBezTo>
                  <a:cubicBezTo>
                    <a:pt x="1102" y="93"/>
                    <a:pt x="300" y="1"/>
                    <a:pt x="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3081325" y="2493700"/>
              <a:ext cx="86750" cy="313575"/>
            </a:xfrm>
            <a:custGeom>
              <a:avLst/>
              <a:gdLst/>
              <a:ahLst/>
              <a:cxnLst/>
              <a:rect l="l" t="t" r="r" b="b"/>
              <a:pathLst>
                <a:path w="3470" h="12543" extrusionOk="0">
                  <a:moveTo>
                    <a:pt x="2960" y="1"/>
                  </a:moveTo>
                  <a:cubicBezTo>
                    <a:pt x="2723" y="1"/>
                    <a:pt x="2453" y="170"/>
                    <a:pt x="2269" y="800"/>
                  </a:cubicBezTo>
                  <a:cubicBezTo>
                    <a:pt x="334" y="7205"/>
                    <a:pt x="768" y="12375"/>
                    <a:pt x="768" y="12375"/>
                  </a:cubicBezTo>
                  <a:lnTo>
                    <a:pt x="1135" y="12542"/>
                  </a:lnTo>
                  <a:cubicBezTo>
                    <a:pt x="1" y="8706"/>
                    <a:pt x="3470" y="233"/>
                    <a:pt x="3470" y="233"/>
                  </a:cubicBezTo>
                  <a:cubicBezTo>
                    <a:pt x="3470" y="233"/>
                    <a:pt x="3237" y="1"/>
                    <a:pt x="2960"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3272500" y="2625575"/>
              <a:ext cx="60700" cy="45525"/>
            </a:xfrm>
            <a:custGeom>
              <a:avLst/>
              <a:gdLst/>
              <a:ahLst/>
              <a:cxnLst/>
              <a:rect l="l" t="t" r="r" b="b"/>
              <a:pathLst>
                <a:path w="2428" h="1821" extrusionOk="0">
                  <a:moveTo>
                    <a:pt x="1837" y="0"/>
                  </a:moveTo>
                  <a:cubicBezTo>
                    <a:pt x="1259" y="0"/>
                    <a:pt x="26" y="1463"/>
                    <a:pt x="26" y="1463"/>
                  </a:cubicBezTo>
                  <a:cubicBezTo>
                    <a:pt x="26" y="1463"/>
                    <a:pt x="0" y="1821"/>
                    <a:pt x="418" y="1821"/>
                  </a:cubicBezTo>
                  <a:cubicBezTo>
                    <a:pt x="478" y="1821"/>
                    <a:pt x="547" y="1813"/>
                    <a:pt x="626" y="1797"/>
                  </a:cubicBezTo>
                  <a:cubicBezTo>
                    <a:pt x="1293" y="1697"/>
                    <a:pt x="2428" y="329"/>
                    <a:pt x="1961" y="29"/>
                  </a:cubicBezTo>
                  <a:cubicBezTo>
                    <a:pt x="1924" y="9"/>
                    <a:pt x="1883" y="0"/>
                    <a:pt x="1837"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3173900" y="2583725"/>
              <a:ext cx="36500" cy="69200"/>
            </a:xfrm>
            <a:custGeom>
              <a:avLst/>
              <a:gdLst/>
              <a:ahLst/>
              <a:cxnLst/>
              <a:rect l="l" t="t" r="r" b="b"/>
              <a:pathLst>
                <a:path w="1460" h="2768" extrusionOk="0">
                  <a:moveTo>
                    <a:pt x="691" y="1"/>
                  </a:moveTo>
                  <a:cubicBezTo>
                    <a:pt x="676" y="1"/>
                    <a:pt x="667" y="1"/>
                    <a:pt x="667" y="1"/>
                  </a:cubicBezTo>
                  <a:cubicBezTo>
                    <a:pt x="1068" y="969"/>
                    <a:pt x="0" y="2336"/>
                    <a:pt x="167" y="2703"/>
                  </a:cubicBezTo>
                  <a:cubicBezTo>
                    <a:pt x="185" y="2747"/>
                    <a:pt x="220" y="2767"/>
                    <a:pt x="267" y="2767"/>
                  </a:cubicBezTo>
                  <a:cubicBezTo>
                    <a:pt x="584" y="2767"/>
                    <a:pt x="1459" y="1868"/>
                    <a:pt x="1401" y="969"/>
                  </a:cubicBezTo>
                  <a:cubicBezTo>
                    <a:pt x="1313" y="53"/>
                    <a:pt x="805" y="1"/>
                    <a:pt x="691"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3196400" y="2506025"/>
              <a:ext cx="49150" cy="37525"/>
            </a:xfrm>
            <a:custGeom>
              <a:avLst/>
              <a:gdLst/>
              <a:ahLst/>
              <a:cxnLst/>
              <a:rect l="l" t="t" r="r" b="b"/>
              <a:pathLst>
                <a:path w="1966" h="1501" extrusionOk="0">
                  <a:moveTo>
                    <a:pt x="1053" y="0"/>
                  </a:moveTo>
                  <a:cubicBezTo>
                    <a:pt x="985" y="0"/>
                    <a:pt x="912" y="13"/>
                    <a:pt x="835" y="41"/>
                  </a:cubicBezTo>
                  <a:cubicBezTo>
                    <a:pt x="1" y="374"/>
                    <a:pt x="101" y="1208"/>
                    <a:pt x="101" y="1275"/>
                  </a:cubicBezTo>
                  <a:cubicBezTo>
                    <a:pt x="75" y="1443"/>
                    <a:pt x="240" y="1501"/>
                    <a:pt x="473" y="1501"/>
                  </a:cubicBezTo>
                  <a:cubicBezTo>
                    <a:pt x="840" y="1501"/>
                    <a:pt x="1377" y="1357"/>
                    <a:pt x="1602" y="1275"/>
                  </a:cubicBezTo>
                  <a:cubicBezTo>
                    <a:pt x="1965" y="1214"/>
                    <a:pt x="1724" y="0"/>
                    <a:pt x="1053"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3296775" y="2465725"/>
              <a:ext cx="45600" cy="39825"/>
            </a:xfrm>
            <a:custGeom>
              <a:avLst/>
              <a:gdLst/>
              <a:ahLst/>
              <a:cxnLst/>
              <a:rect l="l" t="t" r="r" b="b"/>
              <a:pathLst>
                <a:path w="1824" h="1593" extrusionOk="0">
                  <a:moveTo>
                    <a:pt x="994" y="0"/>
                  </a:moveTo>
                  <a:cubicBezTo>
                    <a:pt x="498" y="0"/>
                    <a:pt x="56" y="1386"/>
                    <a:pt x="56" y="1386"/>
                  </a:cubicBezTo>
                  <a:cubicBezTo>
                    <a:pt x="0" y="1538"/>
                    <a:pt x="168" y="1592"/>
                    <a:pt x="408" y="1592"/>
                  </a:cubicBezTo>
                  <a:cubicBezTo>
                    <a:pt x="747" y="1592"/>
                    <a:pt x="1228" y="1483"/>
                    <a:pt x="1423" y="1386"/>
                  </a:cubicBezTo>
                  <a:cubicBezTo>
                    <a:pt x="1823" y="1219"/>
                    <a:pt x="1590" y="218"/>
                    <a:pt x="1090" y="18"/>
                  </a:cubicBezTo>
                  <a:cubicBezTo>
                    <a:pt x="1058" y="6"/>
                    <a:pt x="1026" y="0"/>
                    <a:pt x="994"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3363200" y="2490775"/>
              <a:ext cx="56575" cy="33050"/>
            </a:xfrm>
            <a:custGeom>
              <a:avLst/>
              <a:gdLst/>
              <a:ahLst/>
              <a:cxnLst/>
              <a:rect l="l" t="t" r="r" b="b"/>
              <a:pathLst>
                <a:path w="2263" h="1322" extrusionOk="0">
                  <a:moveTo>
                    <a:pt x="1921" y="0"/>
                  </a:moveTo>
                  <a:cubicBezTo>
                    <a:pt x="1446" y="0"/>
                    <a:pt x="267" y="684"/>
                    <a:pt x="267" y="684"/>
                  </a:cubicBezTo>
                  <a:cubicBezTo>
                    <a:pt x="0" y="851"/>
                    <a:pt x="1235" y="1218"/>
                    <a:pt x="1501" y="1318"/>
                  </a:cubicBezTo>
                  <a:cubicBezTo>
                    <a:pt x="1510" y="1320"/>
                    <a:pt x="1518" y="1321"/>
                    <a:pt x="1527" y="1321"/>
                  </a:cubicBezTo>
                  <a:cubicBezTo>
                    <a:pt x="1772" y="1321"/>
                    <a:pt x="2263" y="470"/>
                    <a:pt x="2102" y="84"/>
                  </a:cubicBezTo>
                  <a:cubicBezTo>
                    <a:pt x="2075" y="25"/>
                    <a:pt x="2011" y="0"/>
                    <a:pt x="1921"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3422400" y="2547500"/>
              <a:ext cx="45000" cy="31300"/>
            </a:xfrm>
            <a:custGeom>
              <a:avLst/>
              <a:gdLst/>
              <a:ahLst/>
              <a:cxnLst/>
              <a:rect l="l" t="t" r="r" b="b"/>
              <a:pathLst>
                <a:path w="1800" h="1252" extrusionOk="0">
                  <a:moveTo>
                    <a:pt x="1442" y="0"/>
                  </a:moveTo>
                  <a:cubicBezTo>
                    <a:pt x="1048" y="0"/>
                    <a:pt x="301" y="283"/>
                    <a:pt x="301" y="283"/>
                  </a:cubicBezTo>
                  <a:cubicBezTo>
                    <a:pt x="1" y="383"/>
                    <a:pt x="534" y="1150"/>
                    <a:pt x="835" y="1250"/>
                  </a:cubicBezTo>
                  <a:cubicBezTo>
                    <a:pt x="840" y="1251"/>
                    <a:pt x="845" y="1251"/>
                    <a:pt x="850" y="1251"/>
                  </a:cubicBezTo>
                  <a:cubicBezTo>
                    <a:pt x="1157" y="1251"/>
                    <a:pt x="1800" y="312"/>
                    <a:pt x="1669" y="83"/>
                  </a:cubicBezTo>
                  <a:cubicBezTo>
                    <a:pt x="1639" y="24"/>
                    <a:pt x="1555" y="0"/>
                    <a:pt x="1442" y="0"/>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3417400" y="2626275"/>
              <a:ext cx="44225" cy="21425"/>
            </a:xfrm>
            <a:custGeom>
              <a:avLst/>
              <a:gdLst/>
              <a:ahLst/>
              <a:cxnLst/>
              <a:rect l="l" t="t" r="r" b="b"/>
              <a:pathLst>
                <a:path w="1769" h="857" extrusionOk="0">
                  <a:moveTo>
                    <a:pt x="368" y="1"/>
                  </a:moveTo>
                  <a:cubicBezTo>
                    <a:pt x="1" y="134"/>
                    <a:pt x="267" y="468"/>
                    <a:pt x="434" y="768"/>
                  </a:cubicBezTo>
                  <a:cubicBezTo>
                    <a:pt x="478" y="831"/>
                    <a:pt x="549" y="857"/>
                    <a:pt x="636" y="857"/>
                  </a:cubicBezTo>
                  <a:cubicBezTo>
                    <a:pt x="1010" y="857"/>
                    <a:pt x="1675" y="370"/>
                    <a:pt x="1702" y="234"/>
                  </a:cubicBezTo>
                  <a:cubicBezTo>
                    <a:pt x="1769" y="67"/>
                    <a:pt x="368" y="1"/>
                    <a:pt x="368"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3403000" y="2680450"/>
              <a:ext cx="35100" cy="20475"/>
            </a:xfrm>
            <a:custGeom>
              <a:avLst/>
              <a:gdLst/>
              <a:ahLst/>
              <a:cxnLst/>
              <a:rect l="l" t="t" r="r" b="b"/>
              <a:pathLst>
                <a:path w="1404" h="819" extrusionOk="0">
                  <a:moveTo>
                    <a:pt x="247" y="1"/>
                  </a:moveTo>
                  <a:cubicBezTo>
                    <a:pt x="163" y="1"/>
                    <a:pt x="110" y="2"/>
                    <a:pt x="110" y="2"/>
                  </a:cubicBezTo>
                  <a:lnTo>
                    <a:pt x="10" y="602"/>
                  </a:lnTo>
                  <a:cubicBezTo>
                    <a:pt x="0" y="759"/>
                    <a:pt x="72" y="819"/>
                    <a:pt x="186" y="819"/>
                  </a:cubicBezTo>
                  <a:cubicBezTo>
                    <a:pt x="485" y="819"/>
                    <a:pt x="1075" y="405"/>
                    <a:pt x="1244" y="235"/>
                  </a:cubicBezTo>
                  <a:cubicBezTo>
                    <a:pt x="1404" y="22"/>
                    <a:pt x="582" y="1"/>
                    <a:pt x="247" y="1"/>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2929550" y="2644625"/>
              <a:ext cx="120950" cy="138450"/>
            </a:xfrm>
            <a:custGeom>
              <a:avLst/>
              <a:gdLst/>
              <a:ahLst/>
              <a:cxnLst/>
              <a:rect l="l" t="t" r="r" b="b"/>
              <a:pathLst>
                <a:path w="4838" h="5538" extrusionOk="0">
                  <a:moveTo>
                    <a:pt x="34" y="1"/>
                  </a:moveTo>
                  <a:lnTo>
                    <a:pt x="1" y="267"/>
                  </a:lnTo>
                  <a:cubicBezTo>
                    <a:pt x="1435" y="2836"/>
                    <a:pt x="3937" y="5338"/>
                    <a:pt x="3937" y="5338"/>
                  </a:cubicBezTo>
                  <a:lnTo>
                    <a:pt x="4837" y="5538"/>
                  </a:lnTo>
                  <a:cubicBezTo>
                    <a:pt x="2236" y="3703"/>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3"/>
            <p:cNvSpPr/>
            <p:nvPr/>
          </p:nvSpPr>
          <p:spPr>
            <a:xfrm>
              <a:off x="3094675" y="2545025"/>
              <a:ext cx="75750" cy="296975"/>
            </a:xfrm>
            <a:custGeom>
              <a:avLst/>
              <a:gdLst/>
              <a:ahLst/>
              <a:cxnLst/>
              <a:rect l="l" t="t" r="r" b="b"/>
              <a:pathLst>
                <a:path w="3030" h="11879" extrusionOk="0">
                  <a:moveTo>
                    <a:pt x="2847" y="0"/>
                  </a:moveTo>
                  <a:cubicBezTo>
                    <a:pt x="2786" y="0"/>
                    <a:pt x="2661" y="132"/>
                    <a:pt x="2435" y="482"/>
                  </a:cubicBezTo>
                  <a:cubicBezTo>
                    <a:pt x="1468" y="1850"/>
                    <a:pt x="0" y="9355"/>
                    <a:pt x="0" y="9355"/>
                  </a:cubicBezTo>
                  <a:lnTo>
                    <a:pt x="634" y="10022"/>
                  </a:lnTo>
                  <a:cubicBezTo>
                    <a:pt x="100" y="6019"/>
                    <a:pt x="2636" y="1183"/>
                    <a:pt x="2636" y="1183"/>
                  </a:cubicBezTo>
                  <a:cubicBezTo>
                    <a:pt x="2636" y="1183"/>
                    <a:pt x="3030" y="0"/>
                    <a:pt x="2847" y="0"/>
                  </a:cubicBezTo>
                  <a:close/>
                  <a:moveTo>
                    <a:pt x="634" y="10022"/>
                  </a:moveTo>
                  <a:lnTo>
                    <a:pt x="501" y="10256"/>
                  </a:lnTo>
                  <a:cubicBezTo>
                    <a:pt x="501" y="10256"/>
                    <a:pt x="785" y="11879"/>
                    <a:pt x="834" y="11879"/>
                  </a:cubicBezTo>
                  <a:cubicBezTo>
                    <a:pt x="860" y="11879"/>
                    <a:pt x="819" y="11422"/>
                    <a:pt x="634" y="10022"/>
                  </a:cubicBezTo>
                  <a:close/>
                </a:path>
              </a:pathLst>
            </a:custGeom>
            <a:solidFill>
              <a:srgbClr val="2E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3"/>
            <p:cNvSpPr/>
            <p:nvPr/>
          </p:nvSpPr>
          <p:spPr>
            <a:xfrm>
              <a:off x="3060475" y="2020875"/>
              <a:ext cx="713050" cy="1054950"/>
            </a:xfrm>
            <a:custGeom>
              <a:avLst/>
              <a:gdLst/>
              <a:ahLst/>
              <a:cxnLst/>
              <a:rect l="l" t="t" r="r" b="b"/>
              <a:pathLst>
                <a:path w="28522" h="42198" extrusionOk="0">
                  <a:moveTo>
                    <a:pt x="14788" y="0"/>
                  </a:moveTo>
                  <a:cubicBezTo>
                    <a:pt x="11751" y="0"/>
                    <a:pt x="5761" y="4239"/>
                    <a:pt x="2336" y="11774"/>
                  </a:cubicBezTo>
                  <a:cubicBezTo>
                    <a:pt x="1068" y="14476"/>
                    <a:pt x="501" y="17512"/>
                    <a:pt x="234" y="20447"/>
                  </a:cubicBezTo>
                  <a:cubicBezTo>
                    <a:pt x="201" y="21148"/>
                    <a:pt x="168" y="21882"/>
                    <a:pt x="134" y="22549"/>
                  </a:cubicBezTo>
                  <a:cubicBezTo>
                    <a:pt x="1" y="28019"/>
                    <a:pt x="968" y="32489"/>
                    <a:pt x="968" y="32489"/>
                  </a:cubicBezTo>
                  <a:lnTo>
                    <a:pt x="14811" y="40161"/>
                  </a:lnTo>
                  <a:cubicBezTo>
                    <a:pt x="14811" y="40161"/>
                    <a:pt x="17046" y="40862"/>
                    <a:pt x="19214" y="41996"/>
                  </a:cubicBezTo>
                  <a:cubicBezTo>
                    <a:pt x="19485" y="42134"/>
                    <a:pt x="19797" y="42198"/>
                    <a:pt x="20136" y="42198"/>
                  </a:cubicBezTo>
                  <a:cubicBezTo>
                    <a:pt x="22518" y="42198"/>
                    <a:pt x="26303" y="39049"/>
                    <a:pt x="27354" y="35925"/>
                  </a:cubicBezTo>
                  <a:cubicBezTo>
                    <a:pt x="28521" y="32389"/>
                    <a:pt x="28188" y="30655"/>
                    <a:pt x="27787" y="28353"/>
                  </a:cubicBezTo>
                  <a:cubicBezTo>
                    <a:pt x="27320" y="26051"/>
                    <a:pt x="25986" y="24517"/>
                    <a:pt x="23217" y="23316"/>
                  </a:cubicBezTo>
                  <a:cubicBezTo>
                    <a:pt x="22420" y="22956"/>
                    <a:pt x="21689" y="22829"/>
                    <a:pt x="21052" y="22829"/>
                  </a:cubicBezTo>
                  <a:cubicBezTo>
                    <a:pt x="19502" y="22829"/>
                    <a:pt x="18514" y="23583"/>
                    <a:pt x="18514" y="23583"/>
                  </a:cubicBezTo>
                  <a:cubicBezTo>
                    <a:pt x="20449" y="21048"/>
                    <a:pt x="20549" y="18746"/>
                    <a:pt x="20649" y="15510"/>
                  </a:cubicBezTo>
                  <a:cubicBezTo>
                    <a:pt x="20682" y="12208"/>
                    <a:pt x="19548" y="12175"/>
                    <a:pt x="19648" y="9473"/>
                  </a:cubicBezTo>
                  <a:cubicBezTo>
                    <a:pt x="19715" y="6738"/>
                    <a:pt x="20182" y="5403"/>
                    <a:pt x="19081" y="4636"/>
                  </a:cubicBezTo>
                  <a:cubicBezTo>
                    <a:pt x="18047" y="3835"/>
                    <a:pt x="18247" y="2034"/>
                    <a:pt x="16046" y="366"/>
                  </a:cubicBezTo>
                  <a:cubicBezTo>
                    <a:pt x="15728" y="121"/>
                    <a:pt x="15300" y="0"/>
                    <a:pt x="147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3"/>
            <p:cNvSpPr/>
            <p:nvPr/>
          </p:nvSpPr>
          <p:spPr>
            <a:xfrm>
              <a:off x="3115525" y="2632900"/>
              <a:ext cx="557225" cy="410550"/>
            </a:xfrm>
            <a:custGeom>
              <a:avLst/>
              <a:gdLst/>
              <a:ahLst/>
              <a:cxnLst/>
              <a:rect l="l" t="t" r="r" b="b"/>
              <a:pathLst>
                <a:path w="22289" h="16422" extrusionOk="0">
                  <a:moveTo>
                    <a:pt x="12273" y="0"/>
                  </a:moveTo>
                  <a:cubicBezTo>
                    <a:pt x="12106" y="0"/>
                    <a:pt x="12009" y="3"/>
                    <a:pt x="12009" y="3"/>
                  </a:cubicBezTo>
                  <a:cubicBezTo>
                    <a:pt x="12009" y="3"/>
                    <a:pt x="11842" y="136"/>
                    <a:pt x="11509" y="336"/>
                  </a:cubicBezTo>
                  <a:cubicBezTo>
                    <a:pt x="9474" y="1737"/>
                    <a:pt x="1802" y="7041"/>
                    <a:pt x="0" y="7908"/>
                  </a:cubicBezTo>
                  <a:cubicBezTo>
                    <a:pt x="1435" y="8809"/>
                    <a:pt x="5337" y="10510"/>
                    <a:pt x="8940" y="12345"/>
                  </a:cubicBezTo>
                  <a:cubicBezTo>
                    <a:pt x="11275" y="13679"/>
                    <a:pt x="13510" y="14913"/>
                    <a:pt x="14811" y="16014"/>
                  </a:cubicBezTo>
                  <a:cubicBezTo>
                    <a:pt x="15153" y="16308"/>
                    <a:pt x="15362" y="16421"/>
                    <a:pt x="15506" y="16421"/>
                  </a:cubicBezTo>
                  <a:cubicBezTo>
                    <a:pt x="15868" y="16421"/>
                    <a:pt x="15815" y="15705"/>
                    <a:pt x="16412" y="15347"/>
                  </a:cubicBezTo>
                  <a:cubicBezTo>
                    <a:pt x="16665" y="15174"/>
                    <a:pt x="17009" y="15117"/>
                    <a:pt x="17358" y="15117"/>
                  </a:cubicBezTo>
                  <a:cubicBezTo>
                    <a:pt x="18022" y="15117"/>
                    <a:pt x="18704" y="15325"/>
                    <a:pt x="18814" y="15347"/>
                  </a:cubicBezTo>
                  <a:cubicBezTo>
                    <a:pt x="18647" y="15247"/>
                    <a:pt x="17580" y="14746"/>
                    <a:pt x="18147" y="13079"/>
                  </a:cubicBezTo>
                  <a:cubicBezTo>
                    <a:pt x="18663" y="11637"/>
                    <a:pt x="20999" y="11504"/>
                    <a:pt x="21843" y="11504"/>
                  </a:cubicBezTo>
                  <a:cubicBezTo>
                    <a:pt x="22035" y="11504"/>
                    <a:pt x="22149" y="11511"/>
                    <a:pt x="22149" y="11511"/>
                  </a:cubicBezTo>
                  <a:cubicBezTo>
                    <a:pt x="22149" y="11511"/>
                    <a:pt x="21582" y="11177"/>
                    <a:pt x="21082" y="10176"/>
                  </a:cubicBezTo>
                  <a:cubicBezTo>
                    <a:pt x="20615" y="9142"/>
                    <a:pt x="22283" y="7808"/>
                    <a:pt x="22283" y="7808"/>
                  </a:cubicBezTo>
                  <a:cubicBezTo>
                    <a:pt x="20982" y="6974"/>
                    <a:pt x="22116" y="5873"/>
                    <a:pt x="22116" y="5873"/>
                  </a:cubicBezTo>
                  <a:lnTo>
                    <a:pt x="22116" y="5873"/>
                  </a:lnTo>
                  <a:cubicBezTo>
                    <a:pt x="22116" y="5873"/>
                    <a:pt x="22022" y="5897"/>
                    <a:pt x="21862" y="5897"/>
                  </a:cubicBezTo>
                  <a:cubicBezTo>
                    <a:pt x="21555" y="5897"/>
                    <a:pt x="21007" y="5811"/>
                    <a:pt x="20415" y="5306"/>
                  </a:cubicBezTo>
                  <a:cubicBezTo>
                    <a:pt x="19531" y="4549"/>
                    <a:pt x="22289" y="3225"/>
                    <a:pt x="21602" y="3225"/>
                  </a:cubicBezTo>
                  <a:cubicBezTo>
                    <a:pt x="21563" y="3225"/>
                    <a:pt x="21512" y="3229"/>
                    <a:pt x="21449" y="3238"/>
                  </a:cubicBezTo>
                  <a:cubicBezTo>
                    <a:pt x="21395" y="3246"/>
                    <a:pt x="21344" y="3249"/>
                    <a:pt x="21295" y="3249"/>
                  </a:cubicBezTo>
                  <a:cubicBezTo>
                    <a:pt x="20265" y="3249"/>
                    <a:pt x="20092" y="1666"/>
                    <a:pt x="19614" y="1570"/>
                  </a:cubicBezTo>
                  <a:cubicBezTo>
                    <a:pt x="19589" y="1567"/>
                    <a:pt x="19562" y="1566"/>
                    <a:pt x="19532" y="1566"/>
                  </a:cubicBezTo>
                  <a:cubicBezTo>
                    <a:pt x="19247" y="1566"/>
                    <a:pt x="18753" y="1705"/>
                    <a:pt x="18256" y="1705"/>
                  </a:cubicBezTo>
                  <a:cubicBezTo>
                    <a:pt x="17768" y="1705"/>
                    <a:pt x="17277" y="1571"/>
                    <a:pt x="16979" y="1037"/>
                  </a:cubicBezTo>
                  <a:cubicBezTo>
                    <a:pt x="16412" y="73"/>
                    <a:pt x="13218" y="0"/>
                    <a:pt x="12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3"/>
            <p:cNvSpPr/>
            <p:nvPr/>
          </p:nvSpPr>
          <p:spPr>
            <a:xfrm>
              <a:off x="3059650" y="2160800"/>
              <a:ext cx="466200" cy="668975"/>
            </a:xfrm>
            <a:custGeom>
              <a:avLst/>
              <a:gdLst/>
              <a:ahLst/>
              <a:cxnLst/>
              <a:rect l="l" t="t" r="r" b="b"/>
              <a:pathLst>
                <a:path w="18648" h="26759" extrusionOk="0">
                  <a:moveTo>
                    <a:pt x="13372" y="1"/>
                  </a:moveTo>
                  <a:cubicBezTo>
                    <a:pt x="11916" y="1"/>
                    <a:pt x="10042" y="738"/>
                    <a:pt x="7706" y="2675"/>
                  </a:cubicBezTo>
                  <a:cubicBezTo>
                    <a:pt x="6705" y="3509"/>
                    <a:pt x="5871" y="4443"/>
                    <a:pt x="5171" y="5510"/>
                  </a:cubicBezTo>
                  <a:cubicBezTo>
                    <a:pt x="0" y="13283"/>
                    <a:pt x="1635" y="26425"/>
                    <a:pt x="1635" y="26425"/>
                  </a:cubicBezTo>
                  <a:cubicBezTo>
                    <a:pt x="1635" y="26492"/>
                    <a:pt x="1735" y="26625"/>
                    <a:pt x="2002" y="26759"/>
                  </a:cubicBezTo>
                  <a:lnTo>
                    <a:pt x="2302" y="26459"/>
                  </a:lnTo>
                  <a:cubicBezTo>
                    <a:pt x="5004" y="23957"/>
                    <a:pt x="9574" y="21222"/>
                    <a:pt x="13176" y="18953"/>
                  </a:cubicBezTo>
                  <a:cubicBezTo>
                    <a:pt x="15945" y="17185"/>
                    <a:pt x="18180" y="15684"/>
                    <a:pt x="18313" y="14784"/>
                  </a:cubicBezTo>
                  <a:cubicBezTo>
                    <a:pt x="18647" y="12749"/>
                    <a:pt x="17013" y="13883"/>
                    <a:pt x="16579" y="12882"/>
                  </a:cubicBezTo>
                  <a:cubicBezTo>
                    <a:pt x="16179" y="11882"/>
                    <a:pt x="17846" y="10881"/>
                    <a:pt x="17713" y="9913"/>
                  </a:cubicBezTo>
                  <a:cubicBezTo>
                    <a:pt x="17580" y="9013"/>
                    <a:pt x="15912" y="9380"/>
                    <a:pt x="17179" y="6611"/>
                  </a:cubicBezTo>
                  <a:cubicBezTo>
                    <a:pt x="18062" y="4654"/>
                    <a:pt x="17033" y="1"/>
                    <a:pt x="13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3"/>
            <p:cNvSpPr/>
            <p:nvPr/>
          </p:nvSpPr>
          <p:spPr>
            <a:xfrm>
              <a:off x="3104400" y="2829750"/>
              <a:ext cx="10300" cy="6775"/>
            </a:xfrm>
            <a:custGeom>
              <a:avLst/>
              <a:gdLst/>
              <a:ahLst/>
              <a:cxnLst/>
              <a:rect l="l" t="t" r="r" b="b"/>
              <a:pathLst>
                <a:path w="412" h="271" extrusionOk="0">
                  <a:moveTo>
                    <a:pt x="212" y="1"/>
                  </a:moveTo>
                  <a:cubicBezTo>
                    <a:pt x="43" y="189"/>
                    <a:pt x="1" y="271"/>
                    <a:pt x="68" y="271"/>
                  </a:cubicBezTo>
                  <a:cubicBezTo>
                    <a:pt x="120" y="271"/>
                    <a:pt x="237" y="222"/>
                    <a:pt x="412" y="134"/>
                  </a:cubicBezTo>
                  <a:cubicBezTo>
                    <a:pt x="345" y="101"/>
                    <a:pt x="245" y="34"/>
                    <a:pt x="212" y="1"/>
                  </a:cubicBezTo>
                  <a:close/>
                </a:path>
              </a:pathLst>
            </a:custGeom>
            <a:solidFill>
              <a:srgbClr val="DEA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3"/>
            <p:cNvSpPr/>
            <p:nvPr/>
          </p:nvSpPr>
          <p:spPr>
            <a:xfrm>
              <a:off x="3107175" y="2236825"/>
              <a:ext cx="412825" cy="594625"/>
            </a:xfrm>
            <a:custGeom>
              <a:avLst/>
              <a:gdLst/>
              <a:ahLst/>
              <a:cxnLst/>
              <a:rect l="l" t="t" r="r" b="b"/>
              <a:pathLst>
                <a:path w="16513" h="23785" extrusionOk="0">
                  <a:moveTo>
                    <a:pt x="16513" y="1"/>
                  </a:moveTo>
                  <a:lnTo>
                    <a:pt x="16513" y="1"/>
                  </a:lnTo>
                  <a:cubicBezTo>
                    <a:pt x="16479" y="1"/>
                    <a:pt x="11442" y="801"/>
                    <a:pt x="8307" y="4671"/>
                  </a:cubicBezTo>
                  <a:cubicBezTo>
                    <a:pt x="6305" y="7173"/>
                    <a:pt x="6172" y="7973"/>
                    <a:pt x="6005" y="9007"/>
                  </a:cubicBezTo>
                  <a:cubicBezTo>
                    <a:pt x="5938" y="9574"/>
                    <a:pt x="5805" y="10208"/>
                    <a:pt x="5338" y="11309"/>
                  </a:cubicBezTo>
                  <a:cubicBezTo>
                    <a:pt x="4971" y="12176"/>
                    <a:pt x="4404" y="13210"/>
                    <a:pt x="3803" y="14278"/>
                  </a:cubicBezTo>
                  <a:cubicBezTo>
                    <a:pt x="2402" y="16913"/>
                    <a:pt x="601" y="20115"/>
                    <a:pt x="1" y="23751"/>
                  </a:cubicBezTo>
                  <a:lnTo>
                    <a:pt x="268" y="23785"/>
                  </a:lnTo>
                  <a:cubicBezTo>
                    <a:pt x="835" y="20249"/>
                    <a:pt x="2603" y="17013"/>
                    <a:pt x="4004" y="14411"/>
                  </a:cubicBezTo>
                  <a:cubicBezTo>
                    <a:pt x="4637" y="13344"/>
                    <a:pt x="5171" y="12276"/>
                    <a:pt x="5605" y="11376"/>
                  </a:cubicBezTo>
                  <a:cubicBezTo>
                    <a:pt x="6105" y="10242"/>
                    <a:pt x="6172" y="9574"/>
                    <a:pt x="6272" y="9007"/>
                  </a:cubicBezTo>
                  <a:cubicBezTo>
                    <a:pt x="6439" y="8007"/>
                    <a:pt x="6572" y="7239"/>
                    <a:pt x="8507" y="4771"/>
                  </a:cubicBezTo>
                  <a:cubicBezTo>
                    <a:pt x="11609" y="1068"/>
                    <a:pt x="15645" y="1135"/>
                    <a:pt x="15679" y="1068"/>
                  </a:cubicBezTo>
                  <a:lnTo>
                    <a:pt x="165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3"/>
            <p:cNvSpPr/>
            <p:nvPr/>
          </p:nvSpPr>
          <p:spPr>
            <a:xfrm>
              <a:off x="3258950" y="2317725"/>
              <a:ext cx="271900" cy="163475"/>
            </a:xfrm>
            <a:custGeom>
              <a:avLst/>
              <a:gdLst/>
              <a:ahLst/>
              <a:cxnLst/>
              <a:rect l="l" t="t" r="r" b="b"/>
              <a:pathLst>
                <a:path w="10876" h="6539" extrusionOk="0">
                  <a:moveTo>
                    <a:pt x="10875" y="1"/>
                  </a:moveTo>
                  <a:cubicBezTo>
                    <a:pt x="10775" y="1"/>
                    <a:pt x="8507" y="468"/>
                    <a:pt x="6038" y="3003"/>
                  </a:cubicBezTo>
                  <a:cubicBezTo>
                    <a:pt x="3603" y="5471"/>
                    <a:pt x="34" y="6205"/>
                    <a:pt x="1" y="6272"/>
                  </a:cubicBezTo>
                  <a:lnTo>
                    <a:pt x="34" y="6539"/>
                  </a:lnTo>
                  <a:cubicBezTo>
                    <a:pt x="67" y="6539"/>
                    <a:pt x="3737" y="5771"/>
                    <a:pt x="6205" y="3203"/>
                  </a:cubicBezTo>
                  <a:cubicBezTo>
                    <a:pt x="7215" y="2165"/>
                    <a:pt x="8007" y="1864"/>
                    <a:pt x="8590" y="1864"/>
                  </a:cubicBezTo>
                  <a:cubicBezTo>
                    <a:pt x="9394" y="1864"/>
                    <a:pt x="9802" y="2436"/>
                    <a:pt x="9841" y="2436"/>
                  </a:cubicBezTo>
                  <a:lnTo>
                    <a:pt x="10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3"/>
            <p:cNvSpPr/>
            <p:nvPr/>
          </p:nvSpPr>
          <p:spPr>
            <a:xfrm>
              <a:off x="3196400" y="2527300"/>
              <a:ext cx="323600" cy="89000"/>
            </a:xfrm>
            <a:custGeom>
              <a:avLst/>
              <a:gdLst/>
              <a:ahLst/>
              <a:cxnLst/>
              <a:rect l="l" t="t" r="r" b="b"/>
              <a:pathLst>
                <a:path w="12944" h="3560" extrusionOk="0">
                  <a:moveTo>
                    <a:pt x="9065" y="1"/>
                  </a:moveTo>
                  <a:cubicBezTo>
                    <a:pt x="5268" y="1"/>
                    <a:pt x="192" y="3133"/>
                    <a:pt x="1" y="3293"/>
                  </a:cubicBezTo>
                  <a:lnTo>
                    <a:pt x="101" y="3559"/>
                  </a:lnTo>
                  <a:cubicBezTo>
                    <a:pt x="165" y="3528"/>
                    <a:pt x="5343" y="268"/>
                    <a:pt x="9063" y="268"/>
                  </a:cubicBezTo>
                  <a:cubicBezTo>
                    <a:pt x="9237" y="268"/>
                    <a:pt x="9408" y="276"/>
                    <a:pt x="9574" y="290"/>
                  </a:cubicBezTo>
                  <a:cubicBezTo>
                    <a:pt x="11609" y="457"/>
                    <a:pt x="11743" y="1458"/>
                    <a:pt x="11943" y="1825"/>
                  </a:cubicBezTo>
                  <a:cubicBezTo>
                    <a:pt x="12014" y="1953"/>
                    <a:pt x="12135" y="1990"/>
                    <a:pt x="12249" y="1990"/>
                  </a:cubicBezTo>
                  <a:cubicBezTo>
                    <a:pt x="12402" y="1990"/>
                    <a:pt x="12543" y="1925"/>
                    <a:pt x="12543" y="1925"/>
                  </a:cubicBezTo>
                  <a:lnTo>
                    <a:pt x="12777" y="2025"/>
                  </a:lnTo>
                  <a:cubicBezTo>
                    <a:pt x="12843" y="1958"/>
                    <a:pt x="12944" y="1591"/>
                    <a:pt x="12743" y="1224"/>
                  </a:cubicBezTo>
                  <a:cubicBezTo>
                    <a:pt x="12410" y="557"/>
                    <a:pt x="11376" y="190"/>
                    <a:pt x="9608" y="24"/>
                  </a:cubicBezTo>
                  <a:cubicBezTo>
                    <a:pt x="9430" y="8"/>
                    <a:pt x="9249" y="1"/>
                    <a:pt x="9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3"/>
            <p:cNvSpPr/>
            <p:nvPr/>
          </p:nvSpPr>
          <p:spPr>
            <a:xfrm>
              <a:off x="3243100" y="2155100"/>
              <a:ext cx="226875" cy="216850"/>
            </a:xfrm>
            <a:custGeom>
              <a:avLst/>
              <a:gdLst/>
              <a:ahLst/>
              <a:cxnLst/>
              <a:rect l="l" t="t" r="r" b="b"/>
              <a:pathLst>
                <a:path w="9075" h="8674" extrusionOk="0">
                  <a:moveTo>
                    <a:pt x="8507" y="1"/>
                  </a:moveTo>
                  <a:cubicBezTo>
                    <a:pt x="8474" y="34"/>
                    <a:pt x="2803" y="2803"/>
                    <a:pt x="1" y="8574"/>
                  </a:cubicBezTo>
                  <a:lnTo>
                    <a:pt x="234" y="8674"/>
                  </a:lnTo>
                  <a:cubicBezTo>
                    <a:pt x="2970" y="3070"/>
                    <a:pt x="9007" y="768"/>
                    <a:pt x="9074" y="768"/>
                  </a:cubicBezTo>
                  <a:lnTo>
                    <a:pt x="85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3"/>
            <p:cNvSpPr/>
            <p:nvPr/>
          </p:nvSpPr>
          <p:spPr>
            <a:xfrm>
              <a:off x="3181400" y="2128425"/>
              <a:ext cx="219350" cy="273550"/>
            </a:xfrm>
            <a:custGeom>
              <a:avLst/>
              <a:gdLst/>
              <a:ahLst/>
              <a:cxnLst/>
              <a:rect l="l" t="t" r="r" b="b"/>
              <a:pathLst>
                <a:path w="8774" h="10942" extrusionOk="0">
                  <a:moveTo>
                    <a:pt x="7773" y="0"/>
                  </a:moveTo>
                  <a:cubicBezTo>
                    <a:pt x="7673" y="34"/>
                    <a:pt x="1935" y="4704"/>
                    <a:pt x="1" y="10875"/>
                  </a:cubicBezTo>
                  <a:lnTo>
                    <a:pt x="267" y="10942"/>
                  </a:lnTo>
                  <a:cubicBezTo>
                    <a:pt x="2135" y="4904"/>
                    <a:pt x="8673" y="367"/>
                    <a:pt x="8773" y="334"/>
                  </a:cubicBezTo>
                  <a:lnTo>
                    <a:pt x="77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3"/>
            <p:cNvSpPr/>
            <p:nvPr/>
          </p:nvSpPr>
          <p:spPr>
            <a:xfrm>
              <a:off x="3147200" y="2223500"/>
              <a:ext cx="90925" cy="210175"/>
            </a:xfrm>
            <a:custGeom>
              <a:avLst/>
              <a:gdLst/>
              <a:ahLst/>
              <a:cxnLst/>
              <a:rect l="l" t="t" r="r" b="b"/>
              <a:pathLst>
                <a:path w="3637" h="8407" extrusionOk="0">
                  <a:moveTo>
                    <a:pt x="3637" y="0"/>
                  </a:moveTo>
                  <a:lnTo>
                    <a:pt x="2469" y="434"/>
                  </a:lnTo>
                  <a:cubicBezTo>
                    <a:pt x="2369" y="667"/>
                    <a:pt x="234" y="5371"/>
                    <a:pt x="1" y="8406"/>
                  </a:cubicBezTo>
                  <a:lnTo>
                    <a:pt x="301" y="8406"/>
                  </a:lnTo>
                  <a:cubicBezTo>
                    <a:pt x="501" y="5437"/>
                    <a:pt x="3570" y="34"/>
                    <a:pt x="3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3"/>
            <p:cNvSpPr/>
            <p:nvPr/>
          </p:nvSpPr>
          <p:spPr>
            <a:xfrm>
              <a:off x="3097175" y="2361550"/>
              <a:ext cx="201000" cy="187200"/>
            </a:xfrm>
            <a:custGeom>
              <a:avLst/>
              <a:gdLst/>
              <a:ahLst/>
              <a:cxnLst/>
              <a:rect l="l" t="t" r="r" b="b"/>
              <a:pathLst>
                <a:path w="8040" h="7488" extrusionOk="0">
                  <a:moveTo>
                    <a:pt x="6689" y="249"/>
                  </a:moveTo>
                  <a:cubicBezTo>
                    <a:pt x="6864" y="249"/>
                    <a:pt x="7005" y="299"/>
                    <a:pt x="7106" y="416"/>
                  </a:cubicBezTo>
                  <a:lnTo>
                    <a:pt x="7606" y="1150"/>
                  </a:lnTo>
                  <a:lnTo>
                    <a:pt x="6772" y="2551"/>
                  </a:lnTo>
                  <a:cubicBezTo>
                    <a:pt x="6672" y="2317"/>
                    <a:pt x="6405" y="1917"/>
                    <a:pt x="6038" y="1783"/>
                  </a:cubicBezTo>
                  <a:cubicBezTo>
                    <a:pt x="5960" y="1764"/>
                    <a:pt x="5883" y="1753"/>
                    <a:pt x="5805" y="1753"/>
                  </a:cubicBezTo>
                  <a:cubicBezTo>
                    <a:pt x="5616" y="1753"/>
                    <a:pt x="5427" y="1818"/>
                    <a:pt x="5238" y="1984"/>
                  </a:cubicBezTo>
                  <a:cubicBezTo>
                    <a:pt x="4539" y="2449"/>
                    <a:pt x="3916" y="2915"/>
                    <a:pt x="3547" y="2915"/>
                  </a:cubicBezTo>
                  <a:cubicBezTo>
                    <a:pt x="3494" y="2915"/>
                    <a:pt x="3445" y="2905"/>
                    <a:pt x="3403" y="2884"/>
                  </a:cubicBezTo>
                  <a:cubicBezTo>
                    <a:pt x="3370" y="2884"/>
                    <a:pt x="3336" y="2851"/>
                    <a:pt x="3269" y="2817"/>
                  </a:cubicBezTo>
                  <a:cubicBezTo>
                    <a:pt x="3180" y="2728"/>
                    <a:pt x="3037" y="2612"/>
                    <a:pt x="2818" y="2612"/>
                  </a:cubicBezTo>
                  <a:cubicBezTo>
                    <a:pt x="2792" y="2612"/>
                    <a:pt x="2764" y="2614"/>
                    <a:pt x="2736" y="2617"/>
                  </a:cubicBezTo>
                  <a:cubicBezTo>
                    <a:pt x="2569" y="2684"/>
                    <a:pt x="2235" y="2884"/>
                    <a:pt x="1702" y="3718"/>
                  </a:cubicBezTo>
                  <a:cubicBezTo>
                    <a:pt x="1868" y="3418"/>
                    <a:pt x="2002" y="3151"/>
                    <a:pt x="2169" y="2884"/>
                  </a:cubicBezTo>
                  <a:cubicBezTo>
                    <a:pt x="2202" y="2817"/>
                    <a:pt x="2235" y="2751"/>
                    <a:pt x="2302" y="2684"/>
                  </a:cubicBezTo>
                  <a:cubicBezTo>
                    <a:pt x="2636" y="2150"/>
                    <a:pt x="3036" y="1650"/>
                    <a:pt x="3403" y="1383"/>
                  </a:cubicBezTo>
                  <a:cubicBezTo>
                    <a:pt x="3503" y="1316"/>
                    <a:pt x="3636" y="1250"/>
                    <a:pt x="3703" y="1216"/>
                  </a:cubicBezTo>
                  <a:cubicBezTo>
                    <a:pt x="3703" y="1216"/>
                    <a:pt x="3736" y="1216"/>
                    <a:pt x="3736" y="1183"/>
                  </a:cubicBezTo>
                  <a:cubicBezTo>
                    <a:pt x="3870" y="1133"/>
                    <a:pt x="3987" y="1108"/>
                    <a:pt x="4099" y="1108"/>
                  </a:cubicBezTo>
                  <a:cubicBezTo>
                    <a:pt x="4212" y="1108"/>
                    <a:pt x="4320" y="1133"/>
                    <a:pt x="4437" y="1183"/>
                  </a:cubicBezTo>
                  <a:lnTo>
                    <a:pt x="4537" y="1216"/>
                  </a:lnTo>
                  <a:lnTo>
                    <a:pt x="4570" y="1183"/>
                  </a:lnTo>
                  <a:cubicBezTo>
                    <a:pt x="4871" y="983"/>
                    <a:pt x="5404" y="649"/>
                    <a:pt x="5938" y="416"/>
                  </a:cubicBezTo>
                  <a:cubicBezTo>
                    <a:pt x="6005" y="416"/>
                    <a:pt x="6038" y="382"/>
                    <a:pt x="6071" y="382"/>
                  </a:cubicBezTo>
                  <a:cubicBezTo>
                    <a:pt x="6305" y="299"/>
                    <a:pt x="6513" y="249"/>
                    <a:pt x="6689" y="249"/>
                  </a:cubicBezTo>
                  <a:close/>
                  <a:moveTo>
                    <a:pt x="6815" y="1"/>
                  </a:moveTo>
                  <a:cubicBezTo>
                    <a:pt x="6665" y="1"/>
                    <a:pt x="6501" y="32"/>
                    <a:pt x="6338" y="82"/>
                  </a:cubicBezTo>
                  <a:lnTo>
                    <a:pt x="5938" y="216"/>
                  </a:lnTo>
                  <a:cubicBezTo>
                    <a:pt x="5371" y="482"/>
                    <a:pt x="4771" y="849"/>
                    <a:pt x="4537" y="983"/>
                  </a:cubicBezTo>
                  <a:cubicBezTo>
                    <a:pt x="4410" y="919"/>
                    <a:pt x="4270" y="896"/>
                    <a:pt x="4133" y="896"/>
                  </a:cubicBezTo>
                  <a:cubicBezTo>
                    <a:pt x="4054" y="896"/>
                    <a:pt x="3977" y="904"/>
                    <a:pt x="3903" y="916"/>
                  </a:cubicBezTo>
                  <a:cubicBezTo>
                    <a:pt x="3837" y="916"/>
                    <a:pt x="3703" y="983"/>
                    <a:pt x="3603" y="1016"/>
                  </a:cubicBezTo>
                  <a:cubicBezTo>
                    <a:pt x="3603" y="1016"/>
                    <a:pt x="3570" y="1016"/>
                    <a:pt x="3570" y="1050"/>
                  </a:cubicBezTo>
                  <a:cubicBezTo>
                    <a:pt x="3169" y="1250"/>
                    <a:pt x="2769" y="1650"/>
                    <a:pt x="2402" y="2150"/>
                  </a:cubicBezTo>
                  <a:cubicBezTo>
                    <a:pt x="2269" y="2317"/>
                    <a:pt x="2169" y="2484"/>
                    <a:pt x="2035" y="2684"/>
                  </a:cubicBezTo>
                  <a:cubicBezTo>
                    <a:pt x="1435" y="3651"/>
                    <a:pt x="934" y="4719"/>
                    <a:pt x="668" y="5419"/>
                  </a:cubicBezTo>
                  <a:cubicBezTo>
                    <a:pt x="501" y="5720"/>
                    <a:pt x="401" y="6020"/>
                    <a:pt x="367" y="6053"/>
                  </a:cubicBezTo>
                  <a:lnTo>
                    <a:pt x="0" y="7054"/>
                  </a:lnTo>
                  <a:lnTo>
                    <a:pt x="234" y="7487"/>
                  </a:lnTo>
                  <a:cubicBezTo>
                    <a:pt x="1268" y="5419"/>
                    <a:pt x="2402" y="3051"/>
                    <a:pt x="2869" y="2918"/>
                  </a:cubicBezTo>
                  <a:cubicBezTo>
                    <a:pt x="2887" y="2913"/>
                    <a:pt x="2904" y="2911"/>
                    <a:pt x="2920" y="2911"/>
                  </a:cubicBezTo>
                  <a:cubicBezTo>
                    <a:pt x="3022" y="2911"/>
                    <a:pt x="3088" y="2993"/>
                    <a:pt x="3203" y="3051"/>
                  </a:cubicBezTo>
                  <a:cubicBezTo>
                    <a:pt x="3236" y="3084"/>
                    <a:pt x="3303" y="3151"/>
                    <a:pt x="3370" y="3151"/>
                  </a:cubicBezTo>
                  <a:cubicBezTo>
                    <a:pt x="3441" y="3184"/>
                    <a:pt x="3517" y="3200"/>
                    <a:pt x="3599" y="3200"/>
                  </a:cubicBezTo>
                  <a:cubicBezTo>
                    <a:pt x="4014" y="3200"/>
                    <a:pt x="4580" y="2796"/>
                    <a:pt x="5471" y="2184"/>
                  </a:cubicBezTo>
                  <a:cubicBezTo>
                    <a:pt x="5608" y="2070"/>
                    <a:pt x="5729" y="2018"/>
                    <a:pt x="5856" y="2018"/>
                  </a:cubicBezTo>
                  <a:cubicBezTo>
                    <a:pt x="5915" y="2018"/>
                    <a:pt x="5975" y="2029"/>
                    <a:pt x="6038" y="2050"/>
                  </a:cubicBezTo>
                  <a:cubicBezTo>
                    <a:pt x="6505" y="2184"/>
                    <a:pt x="6739" y="2884"/>
                    <a:pt x="6739" y="2884"/>
                  </a:cubicBezTo>
                  <a:lnTo>
                    <a:pt x="6839" y="3184"/>
                  </a:lnTo>
                  <a:lnTo>
                    <a:pt x="7106" y="2717"/>
                  </a:lnTo>
                  <a:lnTo>
                    <a:pt x="8006" y="1216"/>
                  </a:lnTo>
                  <a:lnTo>
                    <a:pt x="8040" y="1150"/>
                  </a:lnTo>
                  <a:lnTo>
                    <a:pt x="7873" y="916"/>
                  </a:lnTo>
                  <a:lnTo>
                    <a:pt x="7406" y="316"/>
                  </a:lnTo>
                  <a:cubicBezTo>
                    <a:pt x="7281" y="87"/>
                    <a:pt x="7065" y="1"/>
                    <a:pt x="6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3"/>
            <p:cNvSpPr/>
            <p:nvPr/>
          </p:nvSpPr>
          <p:spPr>
            <a:xfrm>
              <a:off x="3139700" y="2367900"/>
              <a:ext cx="150125" cy="86625"/>
            </a:xfrm>
            <a:custGeom>
              <a:avLst/>
              <a:gdLst/>
              <a:ahLst/>
              <a:cxnLst/>
              <a:rect l="l" t="t" r="r" b="b"/>
              <a:pathLst>
                <a:path w="6005" h="3465" extrusionOk="0">
                  <a:moveTo>
                    <a:pt x="5060" y="1"/>
                  </a:moveTo>
                  <a:cubicBezTo>
                    <a:pt x="4416" y="1"/>
                    <a:pt x="3356" y="640"/>
                    <a:pt x="2936" y="929"/>
                  </a:cubicBezTo>
                  <a:lnTo>
                    <a:pt x="2869" y="962"/>
                  </a:lnTo>
                  <a:lnTo>
                    <a:pt x="2803" y="929"/>
                  </a:lnTo>
                  <a:cubicBezTo>
                    <a:pt x="2679" y="867"/>
                    <a:pt x="2562" y="841"/>
                    <a:pt x="2445" y="841"/>
                  </a:cubicBezTo>
                  <a:cubicBezTo>
                    <a:pt x="2312" y="841"/>
                    <a:pt x="2178" y="875"/>
                    <a:pt x="2035" y="929"/>
                  </a:cubicBezTo>
                  <a:cubicBezTo>
                    <a:pt x="1302" y="1263"/>
                    <a:pt x="534" y="2397"/>
                    <a:pt x="1" y="3464"/>
                  </a:cubicBezTo>
                  <a:cubicBezTo>
                    <a:pt x="601" y="2630"/>
                    <a:pt x="868" y="2430"/>
                    <a:pt x="1135" y="2397"/>
                  </a:cubicBezTo>
                  <a:cubicBezTo>
                    <a:pt x="1178" y="2384"/>
                    <a:pt x="1220" y="2379"/>
                    <a:pt x="1259" y="2379"/>
                  </a:cubicBezTo>
                  <a:cubicBezTo>
                    <a:pt x="1430" y="2379"/>
                    <a:pt x="1560" y="2482"/>
                    <a:pt x="1669" y="2563"/>
                  </a:cubicBezTo>
                  <a:cubicBezTo>
                    <a:pt x="1702" y="2597"/>
                    <a:pt x="1769" y="2597"/>
                    <a:pt x="1802" y="2630"/>
                  </a:cubicBezTo>
                  <a:cubicBezTo>
                    <a:pt x="1844" y="2651"/>
                    <a:pt x="1893" y="2661"/>
                    <a:pt x="1946" y="2661"/>
                  </a:cubicBezTo>
                  <a:cubicBezTo>
                    <a:pt x="2315" y="2661"/>
                    <a:pt x="2938" y="2195"/>
                    <a:pt x="3637" y="1730"/>
                  </a:cubicBezTo>
                  <a:cubicBezTo>
                    <a:pt x="3833" y="1577"/>
                    <a:pt x="4001" y="1510"/>
                    <a:pt x="4169" y="1510"/>
                  </a:cubicBezTo>
                  <a:cubicBezTo>
                    <a:pt x="4257" y="1510"/>
                    <a:pt x="4345" y="1528"/>
                    <a:pt x="4437" y="1563"/>
                  </a:cubicBezTo>
                  <a:cubicBezTo>
                    <a:pt x="4804" y="1663"/>
                    <a:pt x="5038" y="2063"/>
                    <a:pt x="5171" y="2297"/>
                  </a:cubicBezTo>
                  <a:lnTo>
                    <a:pt x="6005" y="896"/>
                  </a:lnTo>
                  <a:lnTo>
                    <a:pt x="5471" y="162"/>
                  </a:lnTo>
                  <a:cubicBezTo>
                    <a:pt x="5379" y="48"/>
                    <a:pt x="5235" y="1"/>
                    <a:pt x="5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3"/>
            <p:cNvSpPr/>
            <p:nvPr/>
          </p:nvSpPr>
          <p:spPr>
            <a:xfrm>
              <a:off x="3064650" y="2478525"/>
              <a:ext cx="188500" cy="120250"/>
            </a:xfrm>
            <a:custGeom>
              <a:avLst/>
              <a:gdLst/>
              <a:ahLst/>
              <a:cxnLst/>
              <a:rect l="l" t="t" r="r" b="b"/>
              <a:pathLst>
                <a:path w="7540" h="4810" extrusionOk="0">
                  <a:moveTo>
                    <a:pt x="5739" y="334"/>
                  </a:moveTo>
                  <a:cubicBezTo>
                    <a:pt x="5783" y="334"/>
                    <a:pt x="5827" y="336"/>
                    <a:pt x="5871" y="340"/>
                  </a:cubicBezTo>
                  <a:cubicBezTo>
                    <a:pt x="6539" y="407"/>
                    <a:pt x="7106" y="1041"/>
                    <a:pt x="7272" y="1241"/>
                  </a:cubicBezTo>
                  <a:lnTo>
                    <a:pt x="6372" y="3075"/>
                  </a:lnTo>
                  <a:cubicBezTo>
                    <a:pt x="6305" y="2842"/>
                    <a:pt x="6138" y="2508"/>
                    <a:pt x="5805" y="2375"/>
                  </a:cubicBezTo>
                  <a:cubicBezTo>
                    <a:pt x="5717" y="2343"/>
                    <a:pt x="5623" y="2326"/>
                    <a:pt x="5525" y="2326"/>
                  </a:cubicBezTo>
                  <a:cubicBezTo>
                    <a:pt x="5212" y="2326"/>
                    <a:pt x="4851" y="2495"/>
                    <a:pt x="4470" y="2875"/>
                  </a:cubicBezTo>
                  <a:cubicBezTo>
                    <a:pt x="4137" y="3175"/>
                    <a:pt x="3870" y="3409"/>
                    <a:pt x="3636" y="3676"/>
                  </a:cubicBezTo>
                  <a:cubicBezTo>
                    <a:pt x="3125" y="4187"/>
                    <a:pt x="2736" y="4545"/>
                    <a:pt x="2382" y="4545"/>
                  </a:cubicBezTo>
                  <a:cubicBezTo>
                    <a:pt x="2367" y="4545"/>
                    <a:pt x="2351" y="4544"/>
                    <a:pt x="2336" y="4543"/>
                  </a:cubicBezTo>
                  <a:cubicBezTo>
                    <a:pt x="2102" y="4543"/>
                    <a:pt x="1835" y="4376"/>
                    <a:pt x="1502" y="4009"/>
                  </a:cubicBezTo>
                  <a:cubicBezTo>
                    <a:pt x="1468" y="3976"/>
                    <a:pt x="1468" y="3909"/>
                    <a:pt x="1435" y="3909"/>
                  </a:cubicBezTo>
                  <a:cubicBezTo>
                    <a:pt x="1092" y="3566"/>
                    <a:pt x="798" y="3395"/>
                    <a:pt x="553" y="3395"/>
                  </a:cubicBezTo>
                  <a:cubicBezTo>
                    <a:pt x="512" y="3395"/>
                    <a:pt x="472" y="3399"/>
                    <a:pt x="434" y="3409"/>
                  </a:cubicBezTo>
                  <a:cubicBezTo>
                    <a:pt x="334" y="3409"/>
                    <a:pt x="267" y="3509"/>
                    <a:pt x="167" y="3576"/>
                  </a:cubicBezTo>
                  <a:cubicBezTo>
                    <a:pt x="167" y="3209"/>
                    <a:pt x="201" y="2708"/>
                    <a:pt x="201" y="2408"/>
                  </a:cubicBezTo>
                  <a:cubicBezTo>
                    <a:pt x="201" y="2308"/>
                    <a:pt x="301" y="2241"/>
                    <a:pt x="367" y="2208"/>
                  </a:cubicBezTo>
                  <a:cubicBezTo>
                    <a:pt x="409" y="2199"/>
                    <a:pt x="455" y="2194"/>
                    <a:pt x="503" y="2194"/>
                  </a:cubicBezTo>
                  <a:cubicBezTo>
                    <a:pt x="804" y="2194"/>
                    <a:pt x="1219" y="2378"/>
                    <a:pt x="1535" y="2808"/>
                  </a:cubicBezTo>
                  <a:cubicBezTo>
                    <a:pt x="1535" y="2808"/>
                    <a:pt x="1535" y="2842"/>
                    <a:pt x="1602" y="2842"/>
                  </a:cubicBezTo>
                  <a:cubicBezTo>
                    <a:pt x="1702" y="2975"/>
                    <a:pt x="1835" y="3042"/>
                    <a:pt x="2002" y="3042"/>
                  </a:cubicBezTo>
                  <a:cubicBezTo>
                    <a:pt x="2015" y="3043"/>
                    <a:pt x="2028" y="3043"/>
                    <a:pt x="2041" y="3043"/>
                  </a:cubicBezTo>
                  <a:cubicBezTo>
                    <a:pt x="2566" y="3043"/>
                    <a:pt x="3188" y="2390"/>
                    <a:pt x="3937" y="1641"/>
                  </a:cubicBezTo>
                  <a:cubicBezTo>
                    <a:pt x="4204" y="1341"/>
                    <a:pt x="4537" y="1007"/>
                    <a:pt x="4871" y="707"/>
                  </a:cubicBezTo>
                  <a:cubicBezTo>
                    <a:pt x="5134" y="443"/>
                    <a:pt x="5424" y="334"/>
                    <a:pt x="5739" y="334"/>
                  </a:cubicBezTo>
                  <a:close/>
                  <a:moveTo>
                    <a:pt x="5728" y="0"/>
                  </a:moveTo>
                  <a:cubicBezTo>
                    <a:pt x="5370" y="0"/>
                    <a:pt x="4994" y="116"/>
                    <a:pt x="4671" y="440"/>
                  </a:cubicBezTo>
                  <a:cubicBezTo>
                    <a:pt x="4337" y="740"/>
                    <a:pt x="4037" y="1074"/>
                    <a:pt x="3703" y="1407"/>
                  </a:cubicBezTo>
                  <a:cubicBezTo>
                    <a:pt x="3036" y="2108"/>
                    <a:pt x="2369" y="2742"/>
                    <a:pt x="2002" y="2742"/>
                  </a:cubicBezTo>
                  <a:cubicBezTo>
                    <a:pt x="1902" y="2742"/>
                    <a:pt x="1835" y="2708"/>
                    <a:pt x="1735" y="2575"/>
                  </a:cubicBezTo>
                  <a:cubicBezTo>
                    <a:pt x="1702" y="2542"/>
                    <a:pt x="1668" y="2442"/>
                    <a:pt x="1635" y="2408"/>
                  </a:cubicBezTo>
                  <a:cubicBezTo>
                    <a:pt x="1298" y="2045"/>
                    <a:pt x="900" y="1863"/>
                    <a:pt x="567" y="1863"/>
                  </a:cubicBezTo>
                  <a:cubicBezTo>
                    <a:pt x="472" y="1863"/>
                    <a:pt x="382" y="1878"/>
                    <a:pt x="301" y="1908"/>
                  </a:cubicBezTo>
                  <a:cubicBezTo>
                    <a:pt x="201" y="1941"/>
                    <a:pt x="134" y="2008"/>
                    <a:pt x="67" y="2041"/>
                  </a:cubicBezTo>
                  <a:cubicBezTo>
                    <a:pt x="34" y="2808"/>
                    <a:pt x="1" y="3509"/>
                    <a:pt x="1" y="4209"/>
                  </a:cubicBezTo>
                  <a:lnTo>
                    <a:pt x="134" y="4209"/>
                  </a:lnTo>
                  <a:cubicBezTo>
                    <a:pt x="167" y="4076"/>
                    <a:pt x="301" y="3709"/>
                    <a:pt x="501" y="3676"/>
                  </a:cubicBezTo>
                  <a:cubicBezTo>
                    <a:pt x="518" y="3673"/>
                    <a:pt x="535" y="3672"/>
                    <a:pt x="553" y="3672"/>
                  </a:cubicBezTo>
                  <a:cubicBezTo>
                    <a:pt x="751" y="3672"/>
                    <a:pt x="1029" y="3840"/>
                    <a:pt x="1335" y="4176"/>
                  </a:cubicBezTo>
                  <a:cubicBezTo>
                    <a:pt x="1368" y="4209"/>
                    <a:pt x="1368" y="4243"/>
                    <a:pt x="1435" y="4243"/>
                  </a:cubicBezTo>
                  <a:cubicBezTo>
                    <a:pt x="1768" y="4610"/>
                    <a:pt x="2035" y="4810"/>
                    <a:pt x="2336" y="4810"/>
                  </a:cubicBezTo>
                  <a:cubicBezTo>
                    <a:pt x="2803" y="4810"/>
                    <a:pt x="3203" y="4410"/>
                    <a:pt x="3803" y="3843"/>
                  </a:cubicBezTo>
                  <a:cubicBezTo>
                    <a:pt x="4037" y="3576"/>
                    <a:pt x="4304" y="3342"/>
                    <a:pt x="4604" y="3075"/>
                  </a:cubicBezTo>
                  <a:cubicBezTo>
                    <a:pt x="4975" y="2761"/>
                    <a:pt x="5273" y="2594"/>
                    <a:pt x="5539" y="2594"/>
                  </a:cubicBezTo>
                  <a:cubicBezTo>
                    <a:pt x="5584" y="2594"/>
                    <a:pt x="5628" y="2599"/>
                    <a:pt x="5671" y="2608"/>
                  </a:cubicBezTo>
                  <a:cubicBezTo>
                    <a:pt x="6005" y="2742"/>
                    <a:pt x="6138" y="3342"/>
                    <a:pt x="6172" y="3509"/>
                  </a:cubicBezTo>
                  <a:lnTo>
                    <a:pt x="6172" y="3542"/>
                  </a:lnTo>
                  <a:lnTo>
                    <a:pt x="6205" y="3943"/>
                  </a:lnTo>
                  <a:lnTo>
                    <a:pt x="6205" y="4009"/>
                  </a:lnTo>
                  <a:lnTo>
                    <a:pt x="6405" y="3576"/>
                  </a:lnTo>
                  <a:lnTo>
                    <a:pt x="7506" y="1274"/>
                  </a:lnTo>
                  <a:lnTo>
                    <a:pt x="7539" y="1207"/>
                  </a:lnTo>
                  <a:lnTo>
                    <a:pt x="7506" y="1107"/>
                  </a:lnTo>
                  <a:cubicBezTo>
                    <a:pt x="7506" y="1107"/>
                    <a:pt x="7473" y="1041"/>
                    <a:pt x="7339" y="907"/>
                  </a:cubicBezTo>
                  <a:cubicBezTo>
                    <a:pt x="7072" y="640"/>
                    <a:pt x="6539" y="73"/>
                    <a:pt x="5871" y="6"/>
                  </a:cubicBezTo>
                  <a:cubicBezTo>
                    <a:pt x="5824" y="3"/>
                    <a:pt x="5776" y="0"/>
                    <a:pt x="5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3"/>
            <p:cNvSpPr/>
            <p:nvPr/>
          </p:nvSpPr>
          <p:spPr>
            <a:xfrm>
              <a:off x="3069650" y="2485750"/>
              <a:ext cx="177650" cy="105525"/>
            </a:xfrm>
            <a:custGeom>
              <a:avLst/>
              <a:gdLst/>
              <a:ahLst/>
              <a:cxnLst/>
              <a:rect l="l" t="t" r="r" b="b"/>
              <a:pathLst>
                <a:path w="7106" h="4221" extrusionOk="0">
                  <a:moveTo>
                    <a:pt x="5538" y="1"/>
                  </a:moveTo>
                  <a:cubicBezTo>
                    <a:pt x="5268" y="1"/>
                    <a:pt x="5009" y="135"/>
                    <a:pt x="4704" y="385"/>
                  </a:cubicBezTo>
                  <a:cubicBezTo>
                    <a:pt x="4370" y="685"/>
                    <a:pt x="4104" y="1018"/>
                    <a:pt x="3770" y="1285"/>
                  </a:cubicBezTo>
                  <a:cubicBezTo>
                    <a:pt x="3021" y="2067"/>
                    <a:pt x="2368" y="2721"/>
                    <a:pt x="1872" y="2721"/>
                  </a:cubicBezTo>
                  <a:cubicBezTo>
                    <a:pt x="1859" y="2721"/>
                    <a:pt x="1847" y="2720"/>
                    <a:pt x="1835" y="2720"/>
                  </a:cubicBezTo>
                  <a:cubicBezTo>
                    <a:pt x="1669" y="2720"/>
                    <a:pt x="1502" y="2620"/>
                    <a:pt x="1368" y="2453"/>
                  </a:cubicBezTo>
                  <a:cubicBezTo>
                    <a:pt x="1069" y="2044"/>
                    <a:pt x="680" y="1858"/>
                    <a:pt x="384" y="1858"/>
                  </a:cubicBezTo>
                  <a:cubicBezTo>
                    <a:pt x="318" y="1858"/>
                    <a:pt x="256" y="1867"/>
                    <a:pt x="201" y="1886"/>
                  </a:cubicBezTo>
                  <a:cubicBezTo>
                    <a:pt x="101" y="1919"/>
                    <a:pt x="34" y="2019"/>
                    <a:pt x="34" y="2086"/>
                  </a:cubicBezTo>
                  <a:cubicBezTo>
                    <a:pt x="1" y="2386"/>
                    <a:pt x="1" y="2853"/>
                    <a:pt x="1" y="3253"/>
                  </a:cubicBezTo>
                  <a:cubicBezTo>
                    <a:pt x="101" y="3187"/>
                    <a:pt x="167" y="3087"/>
                    <a:pt x="301" y="3087"/>
                  </a:cubicBezTo>
                  <a:cubicBezTo>
                    <a:pt x="334" y="3078"/>
                    <a:pt x="369" y="3074"/>
                    <a:pt x="406" y="3074"/>
                  </a:cubicBezTo>
                  <a:cubicBezTo>
                    <a:pt x="660" y="3074"/>
                    <a:pt x="985" y="3278"/>
                    <a:pt x="1335" y="3687"/>
                  </a:cubicBezTo>
                  <a:cubicBezTo>
                    <a:pt x="1669" y="4054"/>
                    <a:pt x="1935" y="4221"/>
                    <a:pt x="2169" y="4221"/>
                  </a:cubicBezTo>
                  <a:cubicBezTo>
                    <a:pt x="2569" y="4221"/>
                    <a:pt x="2903" y="3887"/>
                    <a:pt x="3470" y="3353"/>
                  </a:cubicBezTo>
                  <a:cubicBezTo>
                    <a:pt x="3737" y="3087"/>
                    <a:pt x="3970" y="2853"/>
                    <a:pt x="4304" y="2553"/>
                  </a:cubicBezTo>
                  <a:cubicBezTo>
                    <a:pt x="4719" y="2190"/>
                    <a:pt x="5094" y="2008"/>
                    <a:pt x="5397" y="2008"/>
                  </a:cubicBezTo>
                  <a:cubicBezTo>
                    <a:pt x="5483" y="2008"/>
                    <a:pt x="5564" y="2023"/>
                    <a:pt x="5638" y="2052"/>
                  </a:cubicBezTo>
                  <a:cubicBezTo>
                    <a:pt x="5972" y="2186"/>
                    <a:pt x="6138" y="2519"/>
                    <a:pt x="6238" y="2753"/>
                  </a:cubicBezTo>
                  <a:lnTo>
                    <a:pt x="7106" y="918"/>
                  </a:lnTo>
                  <a:cubicBezTo>
                    <a:pt x="6939" y="718"/>
                    <a:pt x="6405" y="51"/>
                    <a:pt x="5705" y="18"/>
                  </a:cubicBezTo>
                  <a:cubicBezTo>
                    <a:pt x="5648" y="6"/>
                    <a:pt x="5593" y="1"/>
                    <a:pt x="5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3"/>
            <p:cNvSpPr/>
            <p:nvPr/>
          </p:nvSpPr>
          <p:spPr>
            <a:xfrm>
              <a:off x="3240450" y="2584750"/>
              <a:ext cx="143475" cy="63325"/>
            </a:xfrm>
            <a:custGeom>
              <a:avLst/>
              <a:gdLst/>
              <a:ahLst/>
              <a:cxnLst/>
              <a:rect l="l" t="t" r="r" b="b"/>
              <a:pathLst>
                <a:path w="5739" h="2533" extrusionOk="0">
                  <a:moveTo>
                    <a:pt x="2352" y="0"/>
                  </a:moveTo>
                  <a:cubicBezTo>
                    <a:pt x="1720" y="0"/>
                    <a:pt x="671" y="749"/>
                    <a:pt x="274" y="1728"/>
                  </a:cubicBezTo>
                  <a:cubicBezTo>
                    <a:pt x="1" y="2383"/>
                    <a:pt x="423" y="2532"/>
                    <a:pt x="862" y="2532"/>
                  </a:cubicBezTo>
                  <a:cubicBezTo>
                    <a:pt x="1229" y="2532"/>
                    <a:pt x="1608" y="2429"/>
                    <a:pt x="1608" y="2429"/>
                  </a:cubicBezTo>
                  <a:cubicBezTo>
                    <a:pt x="1639" y="2438"/>
                    <a:pt x="1679" y="2442"/>
                    <a:pt x="1727" y="2442"/>
                  </a:cubicBezTo>
                  <a:cubicBezTo>
                    <a:pt x="2415" y="2442"/>
                    <a:pt x="4776" y="1593"/>
                    <a:pt x="5244" y="1095"/>
                  </a:cubicBezTo>
                  <a:cubicBezTo>
                    <a:pt x="5739" y="600"/>
                    <a:pt x="5488" y="220"/>
                    <a:pt x="4812" y="220"/>
                  </a:cubicBezTo>
                  <a:cubicBezTo>
                    <a:pt x="4758" y="220"/>
                    <a:pt x="4702" y="222"/>
                    <a:pt x="4644" y="227"/>
                  </a:cubicBezTo>
                  <a:cubicBezTo>
                    <a:pt x="4175" y="227"/>
                    <a:pt x="3707" y="431"/>
                    <a:pt x="3316" y="431"/>
                  </a:cubicBezTo>
                  <a:cubicBezTo>
                    <a:pt x="3095" y="431"/>
                    <a:pt x="2899" y="366"/>
                    <a:pt x="2742" y="161"/>
                  </a:cubicBezTo>
                  <a:cubicBezTo>
                    <a:pt x="2653" y="51"/>
                    <a:pt x="2517" y="0"/>
                    <a:pt x="23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3"/>
            <p:cNvSpPr/>
            <p:nvPr/>
          </p:nvSpPr>
          <p:spPr>
            <a:xfrm>
              <a:off x="3305825" y="2263525"/>
              <a:ext cx="191650" cy="299650"/>
            </a:xfrm>
            <a:custGeom>
              <a:avLst/>
              <a:gdLst/>
              <a:ahLst/>
              <a:cxnLst/>
              <a:rect l="l" t="t" r="r" b="b"/>
              <a:pathLst>
                <a:path w="7666" h="11986" extrusionOk="0">
                  <a:moveTo>
                    <a:pt x="5531" y="0"/>
                  </a:moveTo>
                  <a:lnTo>
                    <a:pt x="5531" y="0"/>
                  </a:lnTo>
                  <a:cubicBezTo>
                    <a:pt x="2729" y="901"/>
                    <a:pt x="194" y="4103"/>
                    <a:pt x="194" y="4103"/>
                  </a:cubicBezTo>
                  <a:cubicBezTo>
                    <a:pt x="194" y="4103"/>
                    <a:pt x="3196" y="3436"/>
                    <a:pt x="3897" y="3436"/>
                  </a:cubicBezTo>
                  <a:cubicBezTo>
                    <a:pt x="4597" y="3436"/>
                    <a:pt x="494" y="6605"/>
                    <a:pt x="161" y="7606"/>
                  </a:cubicBezTo>
                  <a:cubicBezTo>
                    <a:pt x="0" y="8087"/>
                    <a:pt x="572" y="8144"/>
                    <a:pt x="1228" y="8144"/>
                  </a:cubicBezTo>
                  <a:cubicBezTo>
                    <a:pt x="1432" y="8144"/>
                    <a:pt x="1645" y="8138"/>
                    <a:pt x="1846" y="8138"/>
                  </a:cubicBezTo>
                  <a:cubicBezTo>
                    <a:pt x="2341" y="8138"/>
                    <a:pt x="2767" y="8172"/>
                    <a:pt x="2829" y="8406"/>
                  </a:cubicBezTo>
                  <a:cubicBezTo>
                    <a:pt x="2996" y="9007"/>
                    <a:pt x="828" y="10174"/>
                    <a:pt x="728" y="11075"/>
                  </a:cubicBezTo>
                  <a:cubicBezTo>
                    <a:pt x="699" y="11446"/>
                    <a:pt x="1299" y="11518"/>
                    <a:pt x="2016" y="11518"/>
                  </a:cubicBezTo>
                  <a:cubicBezTo>
                    <a:pt x="2470" y="11518"/>
                    <a:pt x="2972" y="11489"/>
                    <a:pt x="3390" y="11489"/>
                  </a:cubicBezTo>
                  <a:cubicBezTo>
                    <a:pt x="3854" y="11489"/>
                    <a:pt x="4216" y="11525"/>
                    <a:pt x="4297" y="11675"/>
                  </a:cubicBezTo>
                  <a:cubicBezTo>
                    <a:pt x="4399" y="11894"/>
                    <a:pt x="4711" y="11985"/>
                    <a:pt x="5072" y="11985"/>
                  </a:cubicBezTo>
                  <a:cubicBezTo>
                    <a:pt x="5537" y="11985"/>
                    <a:pt x="6083" y="11834"/>
                    <a:pt x="6365" y="11609"/>
                  </a:cubicBezTo>
                  <a:cubicBezTo>
                    <a:pt x="6832" y="11242"/>
                    <a:pt x="5197" y="10941"/>
                    <a:pt x="4997" y="10274"/>
                  </a:cubicBezTo>
                  <a:cubicBezTo>
                    <a:pt x="4797" y="9607"/>
                    <a:pt x="7666" y="9007"/>
                    <a:pt x="7666" y="9007"/>
                  </a:cubicBezTo>
                  <a:lnTo>
                    <a:pt x="7032" y="8807"/>
                  </a:lnTo>
                  <a:cubicBezTo>
                    <a:pt x="7032" y="8807"/>
                    <a:pt x="4921" y="9484"/>
                    <a:pt x="3869" y="9484"/>
                  </a:cubicBezTo>
                  <a:cubicBezTo>
                    <a:pt x="3559" y="9484"/>
                    <a:pt x="3342" y="9425"/>
                    <a:pt x="3296" y="9274"/>
                  </a:cubicBezTo>
                  <a:cubicBezTo>
                    <a:pt x="3029" y="8606"/>
                    <a:pt x="5231" y="8139"/>
                    <a:pt x="5865" y="7139"/>
                  </a:cubicBezTo>
                  <a:cubicBezTo>
                    <a:pt x="6037" y="6876"/>
                    <a:pt x="6032" y="6780"/>
                    <a:pt x="5910" y="6780"/>
                  </a:cubicBezTo>
                  <a:cubicBezTo>
                    <a:pt x="5589" y="6780"/>
                    <a:pt x="4462" y="7440"/>
                    <a:pt x="3640" y="7440"/>
                  </a:cubicBezTo>
                  <a:cubicBezTo>
                    <a:pt x="3625" y="7440"/>
                    <a:pt x="3611" y="7439"/>
                    <a:pt x="3596" y="7439"/>
                  </a:cubicBezTo>
                  <a:cubicBezTo>
                    <a:pt x="2529" y="7406"/>
                    <a:pt x="2229" y="6238"/>
                    <a:pt x="2329" y="5571"/>
                  </a:cubicBezTo>
                  <a:cubicBezTo>
                    <a:pt x="2395" y="4904"/>
                    <a:pt x="5698" y="3169"/>
                    <a:pt x="6232" y="2269"/>
                  </a:cubicBezTo>
                  <a:cubicBezTo>
                    <a:pt x="6344" y="2072"/>
                    <a:pt x="6289" y="1995"/>
                    <a:pt x="6127" y="1995"/>
                  </a:cubicBezTo>
                  <a:cubicBezTo>
                    <a:pt x="5547" y="1995"/>
                    <a:pt x="3597" y="2976"/>
                    <a:pt x="3006" y="2976"/>
                  </a:cubicBezTo>
                  <a:cubicBezTo>
                    <a:pt x="2977" y="2976"/>
                    <a:pt x="2951" y="2974"/>
                    <a:pt x="2929" y="2969"/>
                  </a:cubicBezTo>
                  <a:cubicBezTo>
                    <a:pt x="2362" y="2836"/>
                    <a:pt x="3329" y="2269"/>
                    <a:pt x="4530" y="1401"/>
                  </a:cubicBezTo>
                  <a:cubicBezTo>
                    <a:pt x="5731" y="567"/>
                    <a:pt x="5531" y="0"/>
                    <a:pt x="55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3"/>
            <p:cNvSpPr/>
            <p:nvPr/>
          </p:nvSpPr>
          <p:spPr>
            <a:xfrm>
              <a:off x="3118850" y="2620450"/>
              <a:ext cx="333600" cy="218500"/>
            </a:xfrm>
            <a:custGeom>
              <a:avLst/>
              <a:gdLst/>
              <a:ahLst/>
              <a:cxnLst/>
              <a:rect l="l" t="t" r="r" b="b"/>
              <a:pathLst>
                <a:path w="13344" h="8740" extrusionOk="0">
                  <a:moveTo>
                    <a:pt x="13177" y="0"/>
                  </a:moveTo>
                  <a:cubicBezTo>
                    <a:pt x="13110" y="67"/>
                    <a:pt x="10775" y="3069"/>
                    <a:pt x="10041" y="4036"/>
                  </a:cubicBezTo>
                  <a:cubicBezTo>
                    <a:pt x="9941" y="4203"/>
                    <a:pt x="9708" y="4370"/>
                    <a:pt x="9508" y="4470"/>
                  </a:cubicBezTo>
                  <a:lnTo>
                    <a:pt x="1" y="8506"/>
                  </a:lnTo>
                  <a:lnTo>
                    <a:pt x="67" y="8740"/>
                  </a:lnTo>
                  <a:lnTo>
                    <a:pt x="9975" y="4537"/>
                  </a:lnTo>
                  <a:lnTo>
                    <a:pt x="10675" y="3870"/>
                  </a:lnTo>
                  <a:lnTo>
                    <a:pt x="10675" y="3836"/>
                  </a:lnTo>
                  <a:cubicBezTo>
                    <a:pt x="11275" y="2302"/>
                    <a:pt x="13344" y="234"/>
                    <a:pt x="13344" y="200"/>
                  </a:cubicBezTo>
                  <a:lnTo>
                    <a:pt x="13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3"/>
            <p:cNvSpPr/>
            <p:nvPr/>
          </p:nvSpPr>
          <p:spPr>
            <a:xfrm>
              <a:off x="3381550" y="2661300"/>
              <a:ext cx="200150" cy="76725"/>
            </a:xfrm>
            <a:custGeom>
              <a:avLst/>
              <a:gdLst/>
              <a:ahLst/>
              <a:cxnLst/>
              <a:rect l="l" t="t" r="r" b="b"/>
              <a:pathLst>
                <a:path w="8006" h="3069" extrusionOk="0">
                  <a:moveTo>
                    <a:pt x="7873" y="1"/>
                  </a:moveTo>
                  <a:cubicBezTo>
                    <a:pt x="7839" y="1"/>
                    <a:pt x="4837" y="1869"/>
                    <a:pt x="3169" y="2569"/>
                  </a:cubicBezTo>
                  <a:cubicBezTo>
                    <a:pt x="2806" y="2717"/>
                    <a:pt x="2456" y="2775"/>
                    <a:pt x="2131" y="2775"/>
                  </a:cubicBezTo>
                  <a:cubicBezTo>
                    <a:pt x="994" y="2775"/>
                    <a:pt x="167" y="2069"/>
                    <a:pt x="167" y="2069"/>
                  </a:cubicBezTo>
                  <a:lnTo>
                    <a:pt x="0" y="2269"/>
                  </a:lnTo>
                  <a:cubicBezTo>
                    <a:pt x="26" y="2320"/>
                    <a:pt x="907" y="3068"/>
                    <a:pt x="2137" y="3068"/>
                  </a:cubicBezTo>
                  <a:cubicBezTo>
                    <a:pt x="2499" y="3068"/>
                    <a:pt x="2892" y="3003"/>
                    <a:pt x="3303" y="2836"/>
                  </a:cubicBezTo>
                  <a:cubicBezTo>
                    <a:pt x="4970" y="2102"/>
                    <a:pt x="8006" y="234"/>
                    <a:pt x="8006" y="234"/>
                  </a:cubicBezTo>
                  <a:lnTo>
                    <a:pt x="78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3"/>
            <p:cNvSpPr/>
            <p:nvPr/>
          </p:nvSpPr>
          <p:spPr>
            <a:xfrm>
              <a:off x="3136375" y="2724675"/>
              <a:ext cx="521225" cy="237700"/>
            </a:xfrm>
            <a:custGeom>
              <a:avLst/>
              <a:gdLst/>
              <a:ahLst/>
              <a:cxnLst/>
              <a:rect l="l" t="t" r="r" b="b"/>
              <a:pathLst>
                <a:path w="20849" h="9508" extrusionOk="0">
                  <a:moveTo>
                    <a:pt x="13010" y="1"/>
                  </a:moveTo>
                  <a:lnTo>
                    <a:pt x="12909" y="34"/>
                  </a:lnTo>
                  <a:lnTo>
                    <a:pt x="11975" y="234"/>
                  </a:lnTo>
                  <a:lnTo>
                    <a:pt x="11642" y="334"/>
                  </a:lnTo>
                  <a:lnTo>
                    <a:pt x="11609" y="401"/>
                  </a:lnTo>
                  <a:cubicBezTo>
                    <a:pt x="11609" y="401"/>
                    <a:pt x="11575" y="434"/>
                    <a:pt x="11508" y="535"/>
                  </a:cubicBezTo>
                  <a:cubicBezTo>
                    <a:pt x="11442" y="701"/>
                    <a:pt x="11175" y="1068"/>
                    <a:pt x="10808" y="1602"/>
                  </a:cubicBezTo>
                  <a:cubicBezTo>
                    <a:pt x="10408" y="2169"/>
                    <a:pt x="4237" y="3904"/>
                    <a:pt x="100" y="4938"/>
                  </a:cubicBezTo>
                  <a:cubicBezTo>
                    <a:pt x="67" y="4938"/>
                    <a:pt x="0" y="4938"/>
                    <a:pt x="0" y="5004"/>
                  </a:cubicBezTo>
                  <a:lnTo>
                    <a:pt x="67" y="5071"/>
                  </a:lnTo>
                  <a:lnTo>
                    <a:pt x="167" y="5205"/>
                  </a:lnTo>
                  <a:cubicBezTo>
                    <a:pt x="234" y="5205"/>
                    <a:pt x="300" y="5171"/>
                    <a:pt x="434" y="5171"/>
                  </a:cubicBezTo>
                  <a:lnTo>
                    <a:pt x="467" y="5171"/>
                  </a:lnTo>
                  <a:cubicBezTo>
                    <a:pt x="501" y="5171"/>
                    <a:pt x="534" y="5171"/>
                    <a:pt x="601" y="5138"/>
                  </a:cubicBezTo>
                  <a:cubicBezTo>
                    <a:pt x="1468" y="4871"/>
                    <a:pt x="3403" y="4404"/>
                    <a:pt x="5337" y="3837"/>
                  </a:cubicBezTo>
                  <a:cubicBezTo>
                    <a:pt x="7406" y="3236"/>
                    <a:pt x="9440" y="2636"/>
                    <a:pt x="10508" y="2169"/>
                  </a:cubicBezTo>
                  <a:cubicBezTo>
                    <a:pt x="10908" y="2002"/>
                    <a:pt x="11108" y="1869"/>
                    <a:pt x="11175" y="1735"/>
                  </a:cubicBezTo>
                  <a:cubicBezTo>
                    <a:pt x="11642" y="1135"/>
                    <a:pt x="11909" y="701"/>
                    <a:pt x="11942" y="568"/>
                  </a:cubicBezTo>
                  <a:lnTo>
                    <a:pt x="12076" y="535"/>
                  </a:lnTo>
                  <a:lnTo>
                    <a:pt x="12909" y="334"/>
                  </a:lnTo>
                  <a:cubicBezTo>
                    <a:pt x="13010" y="701"/>
                    <a:pt x="13410" y="1669"/>
                    <a:pt x="14344" y="1902"/>
                  </a:cubicBezTo>
                  <a:cubicBezTo>
                    <a:pt x="14844" y="2036"/>
                    <a:pt x="14611" y="2236"/>
                    <a:pt x="14477" y="2469"/>
                  </a:cubicBezTo>
                  <a:cubicBezTo>
                    <a:pt x="14177" y="2870"/>
                    <a:pt x="14644" y="4337"/>
                    <a:pt x="14511" y="4404"/>
                  </a:cubicBezTo>
                  <a:cubicBezTo>
                    <a:pt x="13176" y="5171"/>
                    <a:pt x="13076" y="5471"/>
                    <a:pt x="13010" y="5571"/>
                  </a:cubicBezTo>
                  <a:lnTo>
                    <a:pt x="13010" y="5638"/>
                  </a:lnTo>
                  <a:cubicBezTo>
                    <a:pt x="13010" y="5705"/>
                    <a:pt x="13076" y="5805"/>
                    <a:pt x="13110" y="5838"/>
                  </a:cubicBezTo>
                  <a:cubicBezTo>
                    <a:pt x="13110" y="5838"/>
                    <a:pt x="13143" y="5838"/>
                    <a:pt x="13143" y="5872"/>
                  </a:cubicBezTo>
                  <a:cubicBezTo>
                    <a:pt x="13610" y="6239"/>
                    <a:pt x="17246" y="9474"/>
                    <a:pt x="17279" y="9508"/>
                  </a:cubicBezTo>
                  <a:lnTo>
                    <a:pt x="18113" y="8707"/>
                  </a:lnTo>
                  <a:cubicBezTo>
                    <a:pt x="18113" y="8707"/>
                    <a:pt x="18013" y="8674"/>
                    <a:pt x="17946" y="8574"/>
                  </a:cubicBezTo>
                  <a:cubicBezTo>
                    <a:pt x="17146" y="8073"/>
                    <a:pt x="13743" y="5905"/>
                    <a:pt x="13276" y="5638"/>
                  </a:cubicBezTo>
                  <a:cubicBezTo>
                    <a:pt x="13343" y="5505"/>
                    <a:pt x="13677" y="5205"/>
                    <a:pt x="14611" y="4671"/>
                  </a:cubicBezTo>
                  <a:cubicBezTo>
                    <a:pt x="14642" y="4653"/>
                    <a:pt x="14701" y="4645"/>
                    <a:pt x="14783" y="4645"/>
                  </a:cubicBezTo>
                  <a:cubicBezTo>
                    <a:pt x="15483" y="4645"/>
                    <a:pt x="17906" y="5248"/>
                    <a:pt x="20115" y="5905"/>
                  </a:cubicBezTo>
                  <a:lnTo>
                    <a:pt x="20281" y="5972"/>
                  </a:lnTo>
                  <a:lnTo>
                    <a:pt x="20848" y="5004"/>
                  </a:lnTo>
                  <a:lnTo>
                    <a:pt x="20582" y="4971"/>
                  </a:lnTo>
                  <a:lnTo>
                    <a:pt x="15144" y="4070"/>
                  </a:lnTo>
                  <a:cubicBezTo>
                    <a:pt x="14811" y="3503"/>
                    <a:pt x="14511" y="2803"/>
                    <a:pt x="14644" y="2636"/>
                  </a:cubicBezTo>
                  <a:cubicBezTo>
                    <a:pt x="14844" y="2403"/>
                    <a:pt x="17279" y="2036"/>
                    <a:pt x="19481" y="1835"/>
                  </a:cubicBezTo>
                  <a:lnTo>
                    <a:pt x="19648" y="1835"/>
                  </a:lnTo>
                  <a:lnTo>
                    <a:pt x="19347" y="1202"/>
                  </a:lnTo>
                  <a:lnTo>
                    <a:pt x="19281" y="1202"/>
                  </a:lnTo>
                  <a:cubicBezTo>
                    <a:pt x="19253" y="1202"/>
                    <a:pt x="16588" y="1738"/>
                    <a:pt x="15073" y="1738"/>
                  </a:cubicBezTo>
                  <a:cubicBezTo>
                    <a:pt x="14776" y="1738"/>
                    <a:pt x="14524" y="1718"/>
                    <a:pt x="14344" y="1669"/>
                  </a:cubicBezTo>
                  <a:cubicBezTo>
                    <a:pt x="13510" y="1435"/>
                    <a:pt x="13176" y="568"/>
                    <a:pt x="13110" y="234"/>
                  </a:cubicBezTo>
                  <a:cubicBezTo>
                    <a:pt x="13110" y="168"/>
                    <a:pt x="13076" y="101"/>
                    <a:pt x="13076" y="101"/>
                  </a:cubicBezTo>
                  <a:lnTo>
                    <a:pt x="130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3"/>
            <p:cNvSpPr/>
            <p:nvPr/>
          </p:nvSpPr>
          <p:spPr>
            <a:xfrm>
              <a:off x="3160550" y="2851075"/>
              <a:ext cx="306925" cy="32900"/>
            </a:xfrm>
            <a:custGeom>
              <a:avLst/>
              <a:gdLst/>
              <a:ahLst/>
              <a:cxnLst/>
              <a:rect l="l" t="t" r="r" b="b"/>
              <a:pathLst>
                <a:path w="12277" h="1316" extrusionOk="0">
                  <a:moveTo>
                    <a:pt x="2667" y="0"/>
                  </a:moveTo>
                  <a:cubicBezTo>
                    <a:pt x="1088" y="0"/>
                    <a:pt x="74" y="291"/>
                    <a:pt x="1" y="315"/>
                  </a:cubicBezTo>
                  <a:lnTo>
                    <a:pt x="101" y="582"/>
                  </a:lnTo>
                  <a:cubicBezTo>
                    <a:pt x="101" y="582"/>
                    <a:pt x="1139" y="272"/>
                    <a:pt x="2732" y="272"/>
                  </a:cubicBezTo>
                  <a:cubicBezTo>
                    <a:pt x="3294" y="272"/>
                    <a:pt x="3925" y="311"/>
                    <a:pt x="4604" y="415"/>
                  </a:cubicBezTo>
                  <a:cubicBezTo>
                    <a:pt x="5605" y="582"/>
                    <a:pt x="6439" y="749"/>
                    <a:pt x="7172" y="949"/>
                  </a:cubicBezTo>
                  <a:cubicBezTo>
                    <a:pt x="8022" y="1168"/>
                    <a:pt x="8695" y="1315"/>
                    <a:pt x="9269" y="1315"/>
                  </a:cubicBezTo>
                  <a:cubicBezTo>
                    <a:pt x="9483" y="1315"/>
                    <a:pt x="9684" y="1295"/>
                    <a:pt x="9874" y="1249"/>
                  </a:cubicBezTo>
                  <a:cubicBezTo>
                    <a:pt x="10875" y="949"/>
                    <a:pt x="12209" y="782"/>
                    <a:pt x="12276" y="782"/>
                  </a:cubicBezTo>
                  <a:lnTo>
                    <a:pt x="12209" y="482"/>
                  </a:lnTo>
                  <a:cubicBezTo>
                    <a:pt x="12209" y="482"/>
                    <a:pt x="10842" y="682"/>
                    <a:pt x="9774" y="982"/>
                  </a:cubicBezTo>
                  <a:cubicBezTo>
                    <a:pt x="9614" y="1025"/>
                    <a:pt x="9440" y="1043"/>
                    <a:pt x="9252" y="1043"/>
                  </a:cubicBezTo>
                  <a:cubicBezTo>
                    <a:pt x="8700" y="1043"/>
                    <a:pt x="8027" y="881"/>
                    <a:pt x="7206" y="682"/>
                  </a:cubicBezTo>
                  <a:cubicBezTo>
                    <a:pt x="6472" y="515"/>
                    <a:pt x="5671" y="315"/>
                    <a:pt x="4637" y="149"/>
                  </a:cubicBezTo>
                  <a:cubicBezTo>
                    <a:pt x="3916" y="40"/>
                    <a:pt x="3252" y="0"/>
                    <a:pt x="26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3"/>
            <p:cNvSpPr/>
            <p:nvPr/>
          </p:nvSpPr>
          <p:spPr>
            <a:xfrm>
              <a:off x="3256450" y="2771200"/>
              <a:ext cx="234375" cy="49825"/>
            </a:xfrm>
            <a:custGeom>
              <a:avLst/>
              <a:gdLst/>
              <a:ahLst/>
              <a:cxnLst/>
              <a:rect l="l" t="t" r="r" b="b"/>
              <a:pathLst>
                <a:path w="9375" h="1993" extrusionOk="0">
                  <a:moveTo>
                    <a:pt x="7574" y="1"/>
                  </a:moveTo>
                  <a:cubicBezTo>
                    <a:pt x="6361" y="1"/>
                    <a:pt x="4437" y="608"/>
                    <a:pt x="4437" y="608"/>
                  </a:cubicBezTo>
                  <a:lnTo>
                    <a:pt x="1" y="1976"/>
                  </a:lnTo>
                  <a:cubicBezTo>
                    <a:pt x="1" y="1976"/>
                    <a:pt x="893" y="1992"/>
                    <a:pt x="2098" y="1992"/>
                  </a:cubicBezTo>
                  <a:cubicBezTo>
                    <a:pt x="4358" y="1992"/>
                    <a:pt x="7721" y="1935"/>
                    <a:pt x="8373" y="1609"/>
                  </a:cubicBezTo>
                  <a:cubicBezTo>
                    <a:pt x="9374" y="1109"/>
                    <a:pt x="9174" y="775"/>
                    <a:pt x="8373" y="175"/>
                  </a:cubicBezTo>
                  <a:cubicBezTo>
                    <a:pt x="8204" y="49"/>
                    <a:pt x="7917" y="1"/>
                    <a:pt x="7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3"/>
            <p:cNvSpPr/>
            <p:nvPr/>
          </p:nvSpPr>
          <p:spPr>
            <a:xfrm>
              <a:off x="3353200" y="2876450"/>
              <a:ext cx="192250" cy="160150"/>
            </a:xfrm>
            <a:custGeom>
              <a:avLst/>
              <a:gdLst/>
              <a:ahLst/>
              <a:cxnLst/>
              <a:rect l="l" t="t" r="r" b="b"/>
              <a:pathLst>
                <a:path w="7690" h="6406" extrusionOk="0">
                  <a:moveTo>
                    <a:pt x="1401" y="1"/>
                  </a:moveTo>
                  <a:lnTo>
                    <a:pt x="0" y="68"/>
                  </a:lnTo>
                  <a:cubicBezTo>
                    <a:pt x="33" y="101"/>
                    <a:pt x="4637" y="2769"/>
                    <a:pt x="4937" y="4104"/>
                  </a:cubicBezTo>
                  <a:cubicBezTo>
                    <a:pt x="5204" y="5371"/>
                    <a:pt x="6004" y="6305"/>
                    <a:pt x="6271" y="6339"/>
                  </a:cubicBezTo>
                  <a:cubicBezTo>
                    <a:pt x="6286" y="6384"/>
                    <a:pt x="6315" y="6402"/>
                    <a:pt x="6342" y="6402"/>
                  </a:cubicBezTo>
                  <a:cubicBezTo>
                    <a:pt x="6375" y="6402"/>
                    <a:pt x="6405" y="6375"/>
                    <a:pt x="6405" y="6339"/>
                  </a:cubicBezTo>
                  <a:lnTo>
                    <a:pt x="6805" y="6405"/>
                  </a:lnTo>
                  <a:cubicBezTo>
                    <a:pt x="7344" y="6405"/>
                    <a:pt x="7690" y="5586"/>
                    <a:pt x="7331" y="5586"/>
                  </a:cubicBezTo>
                  <a:cubicBezTo>
                    <a:pt x="7267" y="5586"/>
                    <a:pt x="7182" y="5612"/>
                    <a:pt x="7072" y="5672"/>
                  </a:cubicBezTo>
                  <a:cubicBezTo>
                    <a:pt x="6872" y="5638"/>
                    <a:pt x="5437" y="5271"/>
                    <a:pt x="5170" y="4004"/>
                  </a:cubicBezTo>
                  <a:cubicBezTo>
                    <a:pt x="4837" y="2603"/>
                    <a:pt x="1501" y="10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3"/>
            <p:cNvSpPr/>
            <p:nvPr/>
          </p:nvSpPr>
          <p:spPr>
            <a:xfrm>
              <a:off x="3660075" y="2665150"/>
              <a:ext cx="52775" cy="30425"/>
            </a:xfrm>
            <a:custGeom>
              <a:avLst/>
              <a:gdLst/>
              <a:ahLst/>
              <a:cxnLst/>
              <a:rect l="l" t="t" r="r" b="b"/>
              <a:pathLst>
                <a:path w="2111" h="1217" extrusionOk="0">
                  <a:moveTo>
                    <a:pt x="733" y="0"/>
                  </a:moveTo>
                  <a:cubicBezTo>
                    <a:pt x="337" y="0"/>
                    <a:pt x="1" y="90"/>
                    <a:pt x="1" y="247"/>
                  </a:cubicBezTo>
                  <a:cubicBezTo>
                    <a:pt x="34" y="681"/>
                    <a:pt x="401" y="1014"/>
                    <a:pt x="401" y="1014"/>
                  </a:cubicBezTo>
                  <a:cubicBezTo>
                    <a:pt x="401" y="1014"/>
                    <a:pt x="851" y="1217"/>
                    <a:pt x="1274" y="1217"/>
                  </a:cubicBezTo>
                  <a:cubicBezTo>
                    <a:pt x="1579" y="1217"/>
                    <a:pt x="1871" y="1111"/>
                    <a:pt x="1969" y="747"/>
                  </a:cubicBezTo>
                  <a:cubicBezTo>
                    <a:pt x="2111" y="219"/>
                    <a:pt x="1350"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3"/>
            <p:cNvSpPr/>
            <p:nvPr/>
          </p:nvSpPr>
          <p:spPr>
            <a:xfrm>
              <a:off x="3675925" y="2716900"/>
              <a:ext cx="60075" cy="42000"/>
            </a:xfrm>
            <a:custGeom>
              <a:avLst/>
              <a:gdLst/>
              <a:ahLst/>
              <a:cxnLst/>
              <a:rect l="l" t="t" r="r" b="b"/>
              <a:pathLst>
                <a:path w="2403" h="1680" extrusionOk="0">
                  <a:moveTo>
                    <a:pt x="1516" y="0"/>
                  </a:moveTo>
                  <a:cubicBezTo>
                    <a:pt x="980" y="0"/>
                    <a:pt x="234" y="479"/>
                    <a:pt x="234" y="479"/>
                  </a:cubicBezTo>
                  <a:cubicBezTo>
                    <a:pt x="0" y="612"/>
                    <a:pt x="334" y="1679"/>
                    <a:pt x="1335" y="1679"/>
                  </a:cubicBezTo>
                  <a:cubicBezTo>
                    <a:pt x="2269" y="1679"/>
                    <a:pt x="2402" y="712"/>
                    <a:pt x="1935" y="178"/>
                  </a:cubicBezTo>
                  <a:cubicBezTo>
                    <a:pt x="1838" y="49"/>
                    <a:pt x="168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3"/>
            <p:cNvSpPr/>
            <p:nvPr/>
          </p:nvSpPr>
          <p:spPr>
            <a:xfrm>
              <a:off x="3666825" y="2792300"/>
              <a:ext cx="90850" cy="45850"/>
            </a:xfrm>
            <a:custGeom>
              <a:avLst/>
              <a:gdLst/>
              <a:ahLst/>
              <a:cxnLst/>
              <a:rect l="l" t="t" r="r" b="b"/>
              <a:pathLst>
                <a:path w="3634" h="1834" extrusionOk="0">
                  <a:moveTo>
                    <a:pt x="2240" y="0"/>
                  </a:moveTo>
                  <a:cubicBezTo>
                    <a:pt x="1887" y="0"/>
                    <a:pt x="1565" y="98"/>
                    <a:pt x="1565" y="98"/>
                  </a:cubicBezTo>
                  <a:cubicBezTo>
                    <a:pt x="1" y="1141"/>
                    <a:pt x="2035" y="1834"/>
                    <a:pt x="2845" y="1834"/>
                  </a:cubicBezTo>
                  <a:cubicBezTo>
                    <a:pt x="2864" y="1834"/>
                    <a:pt x="2882" y="1833"/>
                    <a:pt x="2899" y="1832"/>
                  </a:cubicBezTo>
                  <a:cubicBezTo>
                    <a:pt x="3633" y="1799"/>
                    <a:pt x="3366" y="965"/>
                    <a:pt x="3033" y="331"/>
                  </a:cubicBezTo>
                  <a:cubicBezTo>
                    <a:pt x="2864" y="71"/>
                    <a:pt x="2541"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3"/>
            <p:cNvSpPr/>
            <p:nvPr/>
          </p:nvSpPr>
          <p:spPr>
            <a:xfrm>
              <a:off x="3576150" y="2621725"/>
              <a:ext cx="73100" cy="28575"/>
            </a:xfrm>
            <a:custGeom>
              <a:avLst/>
              <a:gdLst/>
              <a:ahLst/>
              <a:cxnLst/>
              <a:rect l="l" t="t" r="r" b="b"/>
              <a:pathLst>
                <a:path w="2924" h="1143" extrusionOk="0">
                  <a:moveTo>
                    <a:pt x="1901" y="1"/>
                  </a:moveTo>
                  <a:cubicBezTo>
                    <a:pt x="1111" y="1"/>
                    <a:pt x="1" y="381"/>
                    <a:pt x="689" y="950"/>
                  </a:cubicBezTo>
                  <a:cubicBezTo>
                    <a:pt x="849" y="1088"/>
                    <a:pt x="1046" y="1142"/>
                    <a:pt x="1256" y="1142"/>
                  </a:cubicBezTo>
                  <a:cubicBezTo>
                    <a:pt x="2007" y="1142"/>
                    <a:pt x="2924" y="450"/>
                    <a:pt x="2924" y="450"/>
                  </a:cubicBezTo>
                  <a:cubicBezTo>
                    <a:pt x="2924" y="450"/>
                    <a:pt x="2891" y="149"/>
                    <a:pt x="2157" y="16"/>
                  </a:cubicBezTo>
                  <a:cubicBezTo>
                    <a:pt x="2078" y="6"/>
                    <a:pt x="1992"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3"/>
            <p:cNvSpPr/>
            <p:nvPr/>
          </p:nvSpPr>
          <p:spPr>
            <a:xfrm>
              <a:off x="3534975" y="2610675"/>
              <a:ext cx="30175" cy="18125"/>
            </a:xfrm>
            <a:custGeom>
              <a:avLst/>
              <a:gdLst/>
              <a:ahLst/>
              <a:cxnLst/>
              <a:rect l="l" t="t" r="r" b="b"/>
              <a:pathLst>
                <a:path w="1207" h="725" extrusionOk="0">
                  <a:moveTo>
                    <a:pt x="897" y="1"/>
                  </a:moveTo>
                  <a:cubicBezTo>
                    <a:pt x="773" y="1"/>
                    <a:pt x="640" y="34"/>
                    <a:pt x="568" y="91"/>
                  </a:cubicBezTo>
                  <a:cubicBezTo>
                    <a:pt x="368" y="191"/>
                    <a:pt x="1" y="725"/>
                    <a:pt x="501" y="725"/>
                  </a:cubicBezTo>
                  <a:cubicBezTo>
                    <a:pt x="1002" y="725"/>
                    <a:pt x="1168" y="191"/>
                    <a:pt x="1168" y="191"/>
                  </a:cubicBezTo>
                  <a:cubicBezTo>
                    <a:pt x="1206" y="58"/>
                    <a:pt x="1061" y="1"/>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3"/>
            <p:cNvSpPr/>
            <p:nvPr/>
          </p:nvSpPr>
          <p:spPr>
            <a:xfrm>
              <a:off x="3675725" y="2853375"/>
              <a:ext cx="72775" cy="35875"/>
            </a:xfrm>
            <a:custGeom>
              <a:avLst/>
              <a:gdLst/>
              <a:ahLst/>
              <a:cxnLst/>
              <a:rect l="l" t="t" r="r" b="b"/>
              <a:pathLst>
                <a:path w="2911" h="1435" extrusionOk="0">
                  <a:moveTo>
                    <a:pt x="925" y="1"/>
                  </a:moveTo>
                  <a:cubicBezTo>
                    <a:pt x="459" y="1"/>
                    <a:pt x="270" y="407"/>
                    <a:pt x="242" y="490"/>
                  </a:cubicBezTo>
                  <a:cubicBezTo>
                    <a:pt x="0" y="997"/>
                    <a:pt x="1176" y="1435"/>
                    <a:pt x="1956" y="1435"/>
                  </a:cubicBezTo>
                  <a:cubicBezTo>
                    <a:pt x="2254" y="1435"/>
                    <a:pt x="2494" y="1371"/>
                    <a:pt x="2577" y="1224"/>
                  </a:cubicBezTo>
                  <a:cubicBezTo>
                    <a:pt x="2910" y="690"/>
                    <a:pt x="1943" y="357"/>
                    <a:pt x="1243" y="57"/>
                  </a:cubicBezTo>
                  <a:cubicBezTo>
                    <a:pt x="1125" y="17"/>
                    <a:pt x="1019"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3"/>
            <p:cNvSpPr/>
            <p:nvPr/>
          </p:nvSpPr>
          <p:spPr>
            <a:xfrm>
              <a:off x="3671750" y="2900475"/>
              <a:ext cx="58400" cy="36875"/>
            </a:xfrm>
            <a:custGeom>
              <a:avLst/>
              <a:gdLst/>
              <a:ahLst/>
              <a:cxnLst/>
              <a:rect l="l" t="t" r="r" b="b"/>
              <a:pathLst>
                <a:path w="2336" h="1475" extrusionOk="0">
                  <a:moveTo>
                    <a:pt x="878" y="1"/>
                  </a:moveTo>
                  <a:cubicBezTo>
                    <a:pt x="565" y="1"/>
                    <a:pt x="367" y="174"/>
                    <a:pt x="367" y="174"/>
                  </a:cubicBezTo>
                  <a:cubicBezTo>
                    <a:pt x="1" y="674"/>
                    <a:pt x="1668" y="1442"/>
                    <a:pt x="2002" y="1475"/>
                  </a:cubicBezTo>
                  <a:cubicBezTo>
                    <a:pt x="2336" y="1475"/>
                    <a:pt x="2269" y="874"/>
                    <a:pt x="1602" y="307"/>
                  </a:cubicBezTo>
                  <a:cubicBezTo>
                    <a:pt x="1328" y="72"/>
                    <a:pt x="1079" y="1"/>
                    <a:pt x="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3"/>
            <p:cNvSpPr/>
            <p:nvPr/>
          </p:nvSpPr>
          <p:spPr>
            <a:xfrm>
              <a:off x="3629425" y="2946125"/>
              <a:ext cx="58200" cy="31150"/>
            </a:xfrm>
            <a:custGeom>
              <a:avLst/>
              <a:gdLst/>
              <a:ahLst/>
              <a:cxnLst/>
              <a:rect l="l" t="t" r="r" b="b"/>
              <a:pathLst>
                <a:path w="2328" h="1246" extrusionOk="0">
                  <a:moveTo>
                    <a:pt x="796" y="0"/>
                  </a:moveTo>
                  <a:cubicBezTo>
                    <a:pt x="585" y="0"/>
                    <a:pt x="559" y="116"/>
                    <a:pt x="559" y="116"/>
                  </a:cubicBezTo>
                  <a:cubicBezTo>
                    <a:pt x="1" y="914"/>
                    <a:pt x="1224" y="1245"/>
                    <a:pt x="1861" y="1245"/>
                  </a:cubicBezTo>
                  <a:cubicBezTo>
                    <a:pt x="2023" y="1245"/>
                    <a:pt x="2147" y="1224"/>
                    <a:pt x="2194" y="1183"/>
                  </a:cubicBezTo>
                  <a:cubicBezTo>
                    <a:pt x="2327" y="1017"/>
                    <a:pt x="2194" y="550"/>
                    <a:pt x="1427" y="183"/>
                  </a:cubicBezTo>
                  <a:cubicBezTo>
                    <a:pt x="1123" y="43"/>
                    <a:pt x="925" y="0"/>
                    <a:pt x="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3"/>
            <p:cNvSpPr/>
            <p:nvPr/>
          </p:nvSpPr>
          <p:spPr>
            <a:xfrm>
              <a:off x="3601700" y="2990200"/>
              <a:ext cx="65250" cy="33750"/>
            </a:xfrm>
            <a:custGeom>
              <a:avLst/>
              <a:gdLst/>
              <a:ahLst/>
              <a:cxnLst/>
              <a:rect l="l" t="t" r="r" b="b"/>
              <a:pathLst>
                <a:path w="2610" h="1350" extrusionOk="0">
                  <a:moveTo>
                    <a:pt x="1024" y="0"/>
                  </a:moveTo>
                  <a:cubicBezTo>
                    <a:pt x="628" y="0"/>
                    <a:pt x="401" y="254"/>
                    <a:pt x="401" y="254"/>
                  </a:cubicBezTo>
                  <a:cubicBezTo>
                    <a:pt x="1" y="788"/>
                    <a:pt x="301" y="1088"/>
                    <a:pt x="1168" y="1288"/>
                  </a:cubicBezTo>
                  <a:cubicBezTo>
                    <a:pt x="1316" y="1330"/>
                    <a:pt x="1461" y="1349"/>
                    <a:pt x="1596" y="1349"/>
                  </a:cubicBezTo>
                  <a:cubicBezTo>
                    <a:pt x="2221" y="1349"/>
                    <a:pt x="2610" y="931"/>
                    <a:pt x="1869" y="354"/>
                  </a:cubicBezTo>
                  <a:cubicBezTo>
                    <a:pt x="1538" y="85"/>
                    <a:pt x="1253"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3"/>
            <p:cNvSpPr/>
            <p:nvPr/>
          </p:nvSpPr>
          <p:spPr>
            <a:xfrm>
              <a:off x="3502100" y="2150125"/>
              <a:ext cx="26675" cy="24950"/>
            </a:xfrm>
            <a:custGeom>
              <a:avLst/>
              <a:gdLst/>
              <a:ahLst/>
              <a:cxnLst/>
              <a:rect l="l" t="t" r="r" b="b"/>
              <a:pathLst>
                <a:path w="1067" h="998" extrusionOk="0">
                  <a:moveTo>
                    <a:pt x="647" y="0"/>
                  </a:moveTo>
                  <a:cubicBezTo>
                    <a:pt x="303" y="0"/>
                    <a:pt x="15" y="619"/>
                    <a:pt x="15" y="767"/>
                  </a:cubicBezTo>
                  <a:cubicBezTo>
                    <a:pt x="0" y="932"/>
                    <a:pt x="49" y="997"/>
                    <a:pt x="130" y="997"/>
                  </a:cubicBezTo>
                  <a:cubicBezTo>
                    <a:pt x="408" y="997"/>
                    <a:pt x="1067" y="214"/>
                    <a:pt x="782" y="33"/>
                  </a:cubicBezTo>
                  <a:cubicBezTo>
                    <a:pt x="737" y="10"/>
                    <a:pt x="691"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3"/>
            <p:cNvSpPr/>
            <p:nvPr/>
          </p:nvSpPr>
          <p:spPr>
            <a:xfrm>
              <a:off x="3460825" y="2110550"/>
              <a:ext cx="23875" cy="27100"/>
            </a:xfrm>
            <a:custGeom>
              <a:avLst/>
              <a:gdLst/>
              <a:ahLst/>
              <a:cxnLst/>
              <a:rect l="l" t="t" r="r" b="b"/>
              <a:pathLst>
                <a:path w="955" h="1084" extrusionOk="0">
                  <a:moveTo>
                    <a:pt x="540" y="1"/>
                  </a:moveTo>
                  <a:cubicBezTo>
                    <a:pt x="170" y="1"/>
                    <a:pt x="1" y="728"/>
                    <a:pt x="32" y="882"/>
                  </a:cubicBezTo>
                  <a:cubicBezTo>
                    <a:pt x="51" y="1025"/>
                    <a:pt x="101" y="1084"/>
                    <a:pt x="166" y="1084"/>
                  </a:cubicBezTo>
                  <a:cubicBezTo>
                    <a:pt x="434" y="1084"/>
                    <a:pt x="954" y="95"/>
                    <a:pt x="632" y="15"/>
                  </a:cubicBezTo>
                  <a:cubicBezTo>
                    <a:pt x="600" y="5"/>
                    <a:pt x="569"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3"/>
            <p:cNvSpPr/>
            <p:nvPr/>
          </p:nvSpPr>
          <p:spPr>
            <a:xfrm>
              <a:off x="3395000" y="2087200"/>
              <a:ext cx="25150" cy="27100"/>
            </a:xfrm>
            <a:custGeom>
              <a:avLst/>
              <a:gdLst/>
              <a:ahLst/>
              <a:cxnLst/>
              <a:rect l="l" t="t" r="r" b="b"/>
              <a:pathLst>
                <a:path w="1006" h="1084" extrusionOk="0">
                  <a:moveTo>
                    <a:pt x="544" y="1"/>
                  </a:moveTo>
                  <a:cubicBezTo>
                    <a:pt x="197" y="1"/>
                    <a:pt x="1" y="728"/>
                    <a:pt x="63" y="882"/>
                  </a:cubicBezTo>
                  <a:cubicBezTo>
                    <a:pt x="76" y="1025"/>
                    <a:pt x="123" y="1084"/>
                    <a:pt x="187" y="1084"/>
                  </a:cubicBezTo>
                  <a:cubicBezTo>
                    <a:pt x="452" y="1084"/>
                    <a:pt x="1006" y="95"/>
                    <a:pt x="630" y="15"/>
                  </a:cubicBezTo>
                  <a:cubicBezTo>
                    <a:pt x="600" y="5"/>
                    <a:pt x="572"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3"/>
            <p:cNvSpPr/>
            <p:nvPr/>
          </p:nvSpPr>
          <p:spPr>
            <a:xfrm>
              <a:off x="3518725" y="2361450"/>
              <a:ext cx="32600" cy="16875"/>
            </a:xfrm>
            <a:custGeom>
              <a:avLst/>
              <a:gdLst/>
              <a:ahLst/>
              <a:cxnLst/>
              <a:rect l="l" t="t" r="r" b="b"/>
              <a:pathLst>
                <a:path w="1304" h="675" extrusionOk="0">
                  <a:moveTo>
                    <a:pt x="889" y="1"/>
                  </a:moveTo>
                  <a:cubicBezTo>
                    <a:pt x="597" y="1"/>
                    <a:pt x="199" y="290"/>
                    <a:pt x="151" y="386"/>
                  </a:cubicBezTo>
                  <a:cubicBezTo>
                    <a:pt x="0" y="595"/>
                    <a:pt x="103" y="675"/>
                    <a:pt x="291" y="675"/>
                  </a:cubicBezTo>
                  <a:cubicBezTo>
                    <a:pt x="646" y="675"/>
                    <a:pt x="1304" y="392"/>
                    <a:pt x="1151" y="153"/>
                  </a:cubicBezTo>
                  <a:cubicBezTo>
                    <a:pt x="1096" y="43"/>
                    <a:pt x="100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3"/>
            <p:cNvSpPr/>
            <p:nvPr/>
          </p:nvSpPr>
          <p:spPr>
            <a:xfrm>
              <a:off x="3510075" y="2413600"/>
              <a:ext cx="61950" cy="31050"/>
            </a:xfrm>
            <a:custGeom>
              <a:avLst/>
              <a:gdLst/>
              <a:ahLst/>
              <a:cxnLst/>
              <a:rect l="l" t="t" r="r" b="b"/>
              <a:pathLst>
                <a:path w="2478" h="1242" extrusionOk="0">
                  <a:moveTo>
                    <a:pt x="1665" y="0"/>
                  </a:moveTo>
                  <a:cubicBezTo>
                    <a:pt x="1112" y="0"/>
                    <a:pt x="417" y="500"/>
                    <a:pt x="296" y="669"/>
                  </a:cubicBezTo>
                  <a:cubicBezTo>
                    <a:pt x="0" y="1083"/>
                    <a:pt x="209" y="1241"/>
                    <a:pt x="582" y="1241"/>
                  </a:cubicBezTo>
                  <a:cubicBezTo>
                    <a:pt x="1259" y="1241"/>
                    <a:pt x="2477" y="720"/>
                    <a:pt x="2198" y="268"/>
                  </a:cubicBezTo>
                  <a:cubicBezTo>
                    <a:pt x="2068" y="74"/>
                    <a:pt x="1877" y="0"/>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3"/>
            <p:cNvSpPr/>
            <p:nvPr/>
          </p:nvSpPr>
          <p:spPr>
            <a:xfrm>
              <a:off x="3523350" y="2482950"/>
              <a:ext cx="38825" cy="22750"/>
            </a:xfrm>
            <a:custGeom>
              <a:avLst/>
              <a:gdLst/>
              <a:ahLst/>
              <a:cxnLst/>
              <a:rect l="l" t="t" r="r" b="b"/>
              <a:pathLst>
                <a:path w="1553" h="910" extrusionOk="0">
                  <a:moveTo>
                    <a:pt x="796" y="1"/>
                  </a:moveTo>
                  <a:cubicBezTo>
                    <a:pt x="501" y="1"/>
                    <a:pt x="227" y="228"/>
                    <a:pt x="166" y="330"/>
                  </a:cubicBezTo>
                  <a:cubicBezTo>
                    <a:pt x="1" y="726"/>
                    <a:pt x="390" y="909"/>
                    <a:pt x="774" y="909"/>
                  </a:cubicBezTo>
                  <a:cubicBezTo>
                    <a:pt x="1166" y="909"/>
                    <a:pt x="1552" y="717"/>
                    <a:pt x="1333" y="363"/>
                  </a:cubicBezTo>
                  <a:cubicBezTo>
                    <a:pt x="1178" y="92"/>
                    <a:pt x="983" y="1"/>
                    <a:pt x="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3"/>
            <p:cNvSpPr/>
            <p:nvPr/>
          </p:nvSpPr>
          <p:spPr>
            <a:xfrm>
              <a:off x="3492100" y="2191600"/>
              <a:ext cx="41125" cy="36100"/>
            </a:xfrm>
            <a:custGeom>
              <a:avLst/>
              <a:gdLst/>
              <a:ahLst/>
              <a:cxnLst/>
              <a:rect l="l" t="t" r="r" b="b"/>
              <a:pathLst>
                <a:path w="1645" h="1444" extrusionOk="0">
                  <a:moveTo>
                    <a:pt x="1179" y="1"/>
                  </a:moveTo>
                  <a:cubicBezTo>
                    <a:pt x="769" y="1"/>
                    <a:pt x="109" y="848"/>
                    <a:pt x="81" y="876"/>
                  </a:cubicBezTo>
                  <a:lnTo>
                    <a:pt x="115" y="843"/>
                  </a:lnTo>
                  <a:lnTo>
                    <a:pt x="115" y="843"/>
                  </a:lnTo>
                  <a:cubicBezTo>
                    <a:pt x="1" y="1280"/>
                    <a:pt x="85" y="1444"/>
                    <a:pt x="255" y="1444"/>
                  </a:cubicBezTo>
                  <a:cubicBezTo>
                    <a:pt x="680" y="1444"/>
                    <a:pt x="1645" y="419"/>
                    <a:pt x="1382" y="109"/>
                  </a:cubicBezTo>
                  <a:cubicBezTo>
                    <a:pt x="1328" y="33"/>
                    <a:pt x="1258"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3"/>
            <p:cNvSpPr/>
            <p:nvPr/>
          </p:nvSpPr>
          <p:spPr>
            <a:xfrm>
              <a:off x="3506500" y="2251775"/>
              <a:ext cx="34200" cy="25525"/>
            </a:xfrm>
            <a:custGeom>
              <a:avLst/>
              <a:gdLst/>
              <a:ahLst/>
              <a:cxnLst/>
              <a:rect l="l" t="t" r="r" b="b"/>
              <a:pathLst>
                <a:path w="1368" h="1021" extrusionOk="0">
                  <a:moveTo>
                    <a:pt x="895" y="1"/>
                  </a:moveTo>
                  <a:cubicBezTo>
                    <a:pt x="545" y="1"/>
                    <a:pt x="139" y="470"/>
                    <a:pt x="139" y="470"/>
                  </a:cubicBezTo>
                  <a:cubicBezTo>
                    <a:pt x="1" y="875"/>
                    <a:pt x="87" y="1021"/>
                    <a:pt x="257" y="1021"/>
                  </a:cubicBezTo>
                  <a:cubicBezTo>
                    <a:pt x="620" y="1021"/>
                    <a:pt x="1367" y="353"/>
                    <a:pt x="1140" y="103"/>
                  </a:cubicBezTo>
                  <a:cubicBezTo>
                    <a:pt x="1067" y="30"/>
                    <a:pt x="983" y="1"/>
                    <a:pt x="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3"/>
            <p:cNvSpPr/>
            <p:nvPr/>
          </p:nvSpPr>
          <p:spPr>
            <a:xfrm>
              <a:off x="3147200" y="2614350"/>
              <a:ext cx="241875" cy="106200"/>
            </a:xfrm>
            <a:custGeom>
              <a:avLst/>
              <a:gdLst/>
              <a:ahLst/>
              <a:cxnLst/>
              <a:rect l="l" t="t" r="r" b="b"/>
              <a:pathLst>
                <a:path w="9675" h="4248" extrusionOk="0">
                  <a:moveTo>
                    <a:pt x="7424" y="0"/>
                  </a:moveTo>
                  <a:cubicBezTo>
                    <a:pt x="7117" y="0"/>
                    <a:pt x="6778" y="33"/>
                    <a:pt x="6405" y="111"/>
                  </a:cubicBezTo>
                  <a:cubicBezTo>
                    <a:pt x="4237" y="578"/>
                    <a:pt x="368" y="3446"/>
                    <a:pt x="368" y="3446"/>
                  </a:cubicBezTo>
                  <a:lnTo>
                    <a:pt x="1" y="4247"/>
                  </a:lnTo>
                  <a:cubicBezTo>
                    <a:pt x="1" y="4247"/>
                    <a:pt x="4638" y="578"/>
                    <a:pt x="6205" y="578"/>
                  </a:cubicBezTo>
                  <a:cubicBezTo>
                    <a:pt x="7840" y="578"/>
                    <a:pt x="8707" y="1278"/>
                    <a:pt x="8674" y="1645"/>
                  </a:cubicBezTo>
                  <a:cubicBezTo>
                    <a:pt x="8674" y="1687"/>
                    <a:pt x="8689" y="1705"/>
                    <a:pt x="8717" y="1705"/>
                  </a:cubicBezTo>
                  <a:cubicBezTo>
                    <a:pt x="8908" y="1705"/>
                    <a:pt x="9674" y="811"/>
                    <a:pt x="9674" y="811"/>
                  </a:cubicBezTo>
                  <a:cubicBezTo>
                    <a:pt x="9674" y="811"/>
                    <a:pt x="8956" y="0"/>
                    <a:pt x="7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3"/>
            <p:cNvSpPr/>
            <p:nvPr/>
          </p:nvSpPr>
          <p:spPr>
            <a:xfrm>
              <a:off x="3083825" y="2676325"/>
              <a:ext cx="67325" cy="178875"/>
            </a:xfrm>
            <a:custGeom>
              <a:avLst/>
              <a:gdLst/>
              <a:ahLst/>
              <a:cxnLst/>
              <a:rect l="l" t="t" r="r" b="b"/>
              <a:pathLst>
                <a:path w="2693" h="7155" extrusionOk="0">
                  <a:moveTo>
                    <a:pt x="434" y="0"/>
                  </a:moveTo>
                  <a:lnTo>
                    <a:pt x="334" y="701"/>
                  </a:lnTo>
                  <a:cubicBezTo>
                    <a:pt x="334" y="701"/>
                    <a:pt x="268" y="1301"/>
                    <a:pt x="268" y="2268"/>
                  </a:cubicBezTo>
                  <a:cubicBezTo>
                    <a:pt x="268" y="3202"/>
                    <a:pt x="1" y="4537"/>
                    <a:pt x="334" y="5137"/>
                  </a:cubicBezTo>
                  <a:cubicBezTo>
                    <a:pt x="660" y="5612"/>
                    <a:pt x="433" y="5638"/>
                    <a:pt x="379" y="5638"/>
                  </a:cubicBezTo>
                  <a:cubicBezTo>
                    <a:pt x="372" y="5638"/>
                    <a:pt x="368" y="5637"/>
                    <a:pt x="368" y="5637"/>
                  </a:cubicBezTo>
                  <a:lnTo>
                    <a:pt x="368" y="5637"/>
                  </a:lnTo>
                  <a:cubicBezTo>
                    <a:pt x="368" y="5638"/>
                    <a:pt x="401" y="6238"/>
                    <a:pt x="1102" y="6571"/>
                  </a:cubicBezTo>
                  <a:cubicBezTo>
                    <a:pt x="1786" y="6810"/>
                    <a:pt x="2631" y="7154"/>
                    <a:pt x="2685" y="7154"/>
                  </a:cubicBezTo>
                  <a:cubicBezTo>
                    <a:pt x="2692" y="7154"/>
                    <a:pt x="2687" y="7149"/>
                    <a:pt x="2669" y="7139"/>
                  </a:cubicBezTo>
                  <a:cubicBezTo>
                    <a:pt x="2503" y="7105"/>
                    <a:pt x="568" y="5170"/>
                    <a:pt x="835" y="2835"/>
                  </a:cubicBezTo>
                  <a:cubicBezTo>
                    <a:pt x="1068" y="500"/>
                    <a:pt x="434"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3"/>
            <p:cNvSpPr/>
            <p:nvPr/>
          </p:nvSpPr>
          <p:spPr>
            <a:xfrm>
              <a:off x="3115525" y="2608550"/>
              <a:ext cx="340675" cy="224575"/>
            </a:xfrm>
            <a:custGeom>
              <a:avLst/>
              <a:gdLst/>
              <a:ahLst/>
              <a:cxnLst/>
              <a:rect l="l" t="t" r="r" b="b"/>
              <a:pathLst>
                <a:path w="13627" h="8983" extrusionOk="0">
                  <a:moveTo>
                    <a:pt x="13026" y="1"/>
                  </a:moveTo>
                  <a:cubicBezTo>
                    <a:pt x="12826" y="1"/>
                    <a:pt x="12543" y="76"/>
                    <a:pt x="12142" y="276"/>
                  </a:cubicBezTo>
                  <a:cubicBezTo>
                    <a:pt x="4770" y="4012"/>
                    <a:pt x="0" y="8549"/>
                    <a:pt x="0" y="8549"/>
                  </a:cubicBezTo>
                  <a:lnTo>
                    <a:pt x="100" y="8982"/>
                  </a:lnTo>
                  <a:cubicBezTo>
                    <a:pt x="3103" y="4979"/>
                    <a:pt x="13477" y="676"/>
                    <a:pt x="13477" y="676"/>
                  </a:cubicBezTo>
                  <a:cubicBezTo>
                    <a:pt x="13477" y="676"/>
                    <a:pt x="13627" y="1"/>
                    <a:pt x="130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3"/>
            <p:cNvSpPr/>
            <p:nvPr/>
          </p:nvSpPr>
          <p:spPr>
            <a:xfrm>
              <a:off x="3350700" y="2836750"/>
              <a:ext cx="76450" cy="26100"/>
            </a:xfrm>
            <a:custGeom>
              <a:avLst/>
              <a:gdLst/>
              <a:ahLst/>
              <a:cxnLst/>
              <a:rect l="l" t="t" r="r" b="b"/>
              <a:pathLst>
                <a:path w="3058" h="1044" extrusionOk="0">
                  <a:moveTo>
                    <a:pt x="1772" y="0"/>
                  </a:moveTo>
                  <a:cubicBezTo>
                    <a:pt x="1109" y="0"/>
                    <a:pt x="434" y="88"/>
                    <a:pt x="434" y="88"/>
                  </a:cubicBezTo>
                  <a:cubicBezTo>
                    <a:pt x="434" y="88"/>
                    <a:pt x="0" y="421"/>
                    <a:pt x="500" y="822"/>
                  </a:cubicBezTo>
                  <a:cubicBezTo>
                    <a:pt x="664" y="973"/>
                    <a:pt x="1026" y="1043"/>
                    <a:pt x="1428" y="1043"/>
                  </a:cubicBezTo>
                  <a:cubicBezTo>
                    <a:pt x="2175" y="1043"/>
                    <a:pt x="3057" y="800"/>
                    <a:pt x="3036" y="388"/>
                  </a:cubicBezTo>
                  <a:cubicBezTo>
                    <a:pt x="3019" y="79"/>
                    <a:pt x="2401" y="0"/>
                    <a:pt x="1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3"/>
            <p:cNvSpPr/>
            <p:nvPr/>
          </p:nvSpPr>
          <p:spPr>
            <a:xfrm>
              <a:off x="3309125" y="2713000"/>
              <a:ext cx="88275" cy="52900"/>
            </a:xfrm>
            <a:custGeom>
              <a:avLst/>
              <a:gdLst/>
              <a:ahLst/>
              <a:cxnLst/>
              <a:rect l="l" t="t" r="r" b="b"/>
              <a:pathLst>
                <a:path w="3531" h="2116" extrusionOk="0">
                  <a:moveTo>
                    <a:pt x="3064" y="1"/>
                  </a:moveTo>
                  <a:lnTo>
                    <a:pt x="3064" y="1"/>
                  </a:lnTo>
                  <a:cubicBezTo>
                    <a:pt x="2364" y="1035"/>
                    <a:pt x="362" y="1435"/>
                    <a:pt x="95" y="1835"/>
                  </a:cubicBezTo>
                  <a:cubicBezTo>
                    <a:pt x="1" y="2011"/>
                    <a:pt x="229" y="2116"/>
                    <a:pt x="599" y="2116"/>
                  </a:cubicBezTo>
                  <a:cubicBezTo>
                    <a:pt x="1142" y="2116"/>
                    <a:pt x="1988" y="1891"/>
                    <a:pt x="2564" y="1335"/>
                  </a:cubicBezTo>
                  <a:cubicBezTo>
                    <a:pt x="3531" y="435"/>
                    <a:pt x="3064" y="1"/>
                    <a:pt x="3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3"/>
            <p:cNvSpPr/>
            <p:nvPr/>
          </p:nvSpPr>
          <p:spPr>
            <a:xfrm>
              <a:off x="3423250" y="2667475"/>
              <a:ext cx="70700" cy="44225"/>
            </a:xfrm>
            <a:custGeom>
              <a:avLst/>
              <a:gdLst/>
              <a:ahLst/>
              <a:cxnLst/>
              <a:rect l="l" t="t" r="r" b="b"/>
              <a:pathLst>
                <a:path w="2828" h="1769" extrusionOk="0">
                  <a:moveTo>
                    <a:pt x="1670" y="1"/>
                  </a:moveTo>
                  <a:cubicBezTo>
                    <a:pt x="1044" y="1"/>
                    <a:pt x="522" y="506"/>
                    <a:pt x="467" y="588"/>
                  </a:cubicBezTo>
                  <a:cubicBezTo>
                    <a:pt x="0" y="854"/>
                    <a:pt x="1101" y="1522"/>
                    <a:pt x="1368" y="1755"/>
                  </a:cubicBezTo>
                  <a:cubicBezTo>
                    <a:pt x="1384" y="1764"/>
                    <a:pt x="1402" y="1768"/>
                    <a:pt x="1423" y="1768"/>
                  </a:cubicBezTo>
                  <a:cubicBezTo>
                    <a:pt x="1791" y="1768"/>
                    <a:pt x="2828" y="435"/>
                    <a:pt x="2102" y="87"/>
                  </a:cubicBezTo>
                  <a:cubicBezTo>
                    <a:pt x="1955" y="26"/>
                    <a:pt x="1810" y="1"/>
                    <a:pt x="16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3"/>
            <p:cNvSpPr/>
            <p:nvPr/>
          </p:nvSpPr>
          <p:spPr>
            <a:xfrm>
              <a:off x="3522475" y="2712500"/>
              <a:ext cx="64075" cy="39225"/>
            </a:xfrm>
            <a:custGeom>
              <a:avLst/>
              <a:gdLst/>
              <a:ahLst/>
              <a:cxnLst/>
              <a:rect l="l" t="t" r="r" b="b"/>
              <a:pathLst>
                <a:path w="2563" h="1569" extrusionOk="0">
                  <a:moveTo>
                    <a:pt x="2143" y="0"/>
                  </a:moveTo>
                  <a:cubicBezTo>
                    <a:pt x="1582" y="0"/>
                    <a:pt x="501" y="521"/>
                    <a:pt x="501" y="521"/>
                  </a:cubicBezTo>
                  <a:cubicBezTo>
                    <a:pt x="1" y="721"/>
                    <a:pt x="901" y="1489"/>
                    <a:pt x="1335" y="1555"/>
                  </a:cubicBezTo>
                  <a:cubicBezTo>
                    <a:pt x="1362" y="1564"/>
                    <a:pt x="1391" y="1569"/>
                    <a:pt x="1421" y="1569"/>
                  </a:cubicBezTo>
                  <a:cubicBezTo>
                    <a:pt x="1843" y="1569"/>
                    <a:pt x="2562" y="748"/>
                    <a:pt x="2469" y="188"/>
                  </a:cubicBezTo>
                  <a:cubicBezTo>
                    <a:pt x="2445" y="52"/>
                    <a:pt x="2320" y="0"/>
                    <a:pt x="21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3"/>
            <p:cNvSpPr/>
            <p:nvPr/>
          </p:nvSpPr>
          <p:spPr>
            <a:xfrm>
              <a:off x="3564075" y="2786250"/>
              <a:ext cx="56000" cy="38300"/>
            </a:xfrm>
            <a:custGeom>
              <a:avLst/>
              <a:gdLst/>
              <a:ahLst/>
              <a:cxnLst/>
              <a:rect l="l" t="t" r="r" b="b"/>
              <a:pathLst>
                <a:path w="2240" h="1532" extrusionOk="0">
                  <a:moveTo>
                    <a:pt x="271" y="1"/>
                  </a:moveTo>
                  <a:cubicBezTo>
                    <a:pt x="0" y="1"/>
                    <a:pt x="373" y="1216"/>
                    <a:pt x="405" y="1441"/>
                  </a:cubicBezTo>
                  <a:cubicBezTo>
                    <a:pt x="428" y="1503"/>
                    <a:pt x="515" y="1531"/>
                    <a:pt x="636" y="1531"/>
                  </a:cubicBezTo>
                  <a:cubicBezTo>
                    <a:pt x="1032" y="1531"/>
                    <a:pt x="1802" y="1239"/>
                    <a:pt x="2006" y="907"/>
                  </a:cubicBezTo>
                  <a:cubicBezTo>
                    <a:pt x="2239" y="507"/>
                    <a:pt x="305" y="6"/>
                    <a:pt x="305" y="6"/>
                  </a:cubicBezTo>
                  <a:cubicBezTo>
                    <a:pt x="292" y="3"/>
                    <a:pt x="281"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3"/>
            <p:cNvSpPr/>
            <p:nvPr/>
          </p:nvSpPr>
          <p:spPr>
            <a:xfrm>
              <a:off x="3546750" y="2869500"/>
              <a:ext cx="47475" cy="32250"/>
            </a:xfrm>
            <a:custGeom>
              <a:avLst/>
              <a:gdLst/>
              <a:ahLst/>
              <a:cxnLst/>
              <a:rect l="l" t="t" r="r" b="b"/>
              <a:pathLst>
                <a:path w="1899" h="1290" extrusionOk="0">
                  <a:moveTo>
                    <a:pt x="648" y="0"/>
                  </a:moveTo>
                  <a:cubicBezTo>
                    <a:pt x="380" y="0"/>
                    <a:pt x="1" y="929"/>
                    <a:pt x="64" y="1179"/>
                  </a:cubicBezTo>
                  <a:cubicBezTo>
                    <a:pt x="102" y="1257"/>
                    <a:pt x="244" y="1289"/>
                    <a:pt x="430" y="1289"/>
                  </a:cubicBezTo>
                  <a:cubicBezTo>
                    <a:pt x="888" y="1289"/>
                    <a:pt x="1613" y="1093"/>
                    <a:pt x="1732" y="879"/>
                  </a:cubicBezTo>
                  <a:cubicBezTo>
                    <a:pt x="1898" y="579"/>
                    <a:pt x="697" y="12"/>
                    <a:pt x="697" y="12"/>
                  </a:cubicBezTo>
                  <a:cubicBezTo>
                    <a:pt x="681" y="4"/>
                    <a:pt x="665" y="0"/>
                    <a:pt x="6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3"/>
            <p:cNvSpPr/>
            <p:nvPr/>
          </p:nvSpPr>
          <p:spPr>
            <a:xfrm>
              <a:off x="3470725" y="2924800"/>
              <a:ext cx="42600" cy="31600"/>
            </a:xfrm>
            <a:custGeom>
              <a:avLst/>
              <a:gdLst/>
              <a:ahLst/>
              <a:cxnLst/>
              <a:rect l="l" t="t" r="r" b="b"/>
              <a:pathLst>
                <a:path w="1704" h="1264" extrusionOk="0">
                  <a:moveTo>
                    <a:pt x="736" y="0"/>
                  </a:moveTo>
                  <a:cubicBezTo>
                    <a:pt x="487" y="0"/>
                    <a:pt x="336" y="392"/>
                    <a:pt x="136" y="735"/>
                  </a:cubicBezTo>
                  <a:cubicBezTo>
                    <a:pt x="0" y="1088"/>
                    <a:pt x="834" y="1264"/>
                    <a:pt x="1258" y="1264"/>
                  </a:cubicBezTo>
                  <a:cubicBezTo>
                    <a:pt x="1356" y="1264"/>
                    <a:pt x="1433" y="1255"/>
                    <a:pt x="1470" y="1236"/>
                  </a:cubicBezTo>
                  <a:cubicBezTo>
                    <a:pt x="1704" y="1136"/>
                    <a:pt x="870" y="35"/>
                    <a:pt x="870" y="35"/>
                  </a:cubicBezTo>
                  <a:cubicBezTo>
                    <a:pt x="822" y="11"/>
                    <a:pt x="778" y="0"/>
                    <a:pt x="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3"/>
            <p:cNvSpPr/>
            <p:nvPr/>
          </p:nvSpPr>
          <p:spPr>
            <a:xfrm>
              <a:off x="3396025" y="2954025"/>
              <a:ext cx="52250" cy="25125"/>
            </a:xfrm>
            <a:custGeom>
              <a:avLst/>
              <a:gdLst/>
              <a:ahLst/>
              <a:cxnLst/>
              <a:rect l="l" t="t" r="r" b="b"/>
              <a:pathLst>
                <a:path w="2090" h="1005" extrusionOk="0">
                  <a:moveTo>
                    <a:pt x="1223" y="0"/>
                  </a:moveTo>
                  <a:lnTo>
                    <a:pt x="589" y="400"/>
                  </a:lnTo>
                  <a:cubicBezTo>
                    <a:pt x="0" y="803"/>
                    <a:pt x="1166" y="1004"/>
                    <a:pt x="1630" y="1004"/>
                  </a:cubicBezTo>
                  <a:cubicBezTo>
                    <a:pt x="1665" y="1004"/>
                    <a:pt x="1697" y="1003"/>
                    <a:pt x="1723" y="1001"/>
                  </a:cubicBezTo>
                  <a:cubicBezTo>
                    <a:pt x="2090" y="967"/>
                    <a:pt x="1223" y="0"/>
                    <a:pt x="1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3"/>
            <p:cNvSpPr/>
            <p:nvPr/>
          </p:nvSpPr>
          <p:spPr>
            <a:xfrm>
              <a:off x="3094675" y="2565400"/>
              <a:ext cx="68400" cy="204350"/>
            </a:xfrm>
            <a:custGeom>
              <a:avLst/>
              <a:gdLst/>
              <a:ahLst/>
              <a:cxnLst/>
              <a:rect l="l" t="t" r="r" b="b"/>
              <a:pathLst>
                <a:path w="2736" h="8174" extrusionOk="0">
                  <a:moveTo>
                    <a:pt x="2736" y="1"/>
                  </a:moveTo>
                  <a:lnTo>
                    <a:pt x="2435" y="201"/>
                  </a:lnTo>
                  <a:cubicBezTo>
                    <a:pt x="834" y="3403"/>
                    <a:pt x="0" y="7339"/>
                    <a:pt x="0" y="7339"/>
                  </a:cubicBezTo>
                  <a:lnTo>
                    <a:pt x="401" y="8173"/>
                  </a:lnTo>
                  <a:cubicBezTo>
                    <a:pt x="501" y="4704"/>
                    <a:pt x="2736" y="1"/>
                    <a:pt x="2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5" name="Google Shape;2935;p43"/>
          <p:cNvSpPr/>
          <p:nvPr/>
        </p:nvSpPr>
        <p:spPr>
          <a:xfrm>
            <a:off x="2727013" y="1578100"/>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3"/>
          <p:cNvSpPr/>
          <p:nvPr/>
        </p:nvSpPr>
        <p:spPr>
          <a:xfrm>
            <a:off x="5038729" y="2682343"/>
            <a:ext cx="347235" cy="34723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3"/>
          <p:cNvSpPr/>
          <p:nvPr/>
        </p:nvSpPr>
        <p:spPr>
          <a:xfrm>
            <a:off x="4496988" y="4644813"/>
            <a:ext cx="150015" cy="150015"/>
          </a:xfrm>
          <a:custGeom>
            <a:avLst/>
            <a:gdLst/>
            <a:ahLst/>
            <a:cxnLst/>
            <a:rect l="l" t="t" r="r" b="b"/>
            <a:pathLst>
              <a:path w="35360" h="35360" extrusionOk="0">
                <a:moveTo>
                  <a:pt x="7673" y="7673"/>
                </a:moveTo>
                <a:cubicBezTo>
                  <a:pt x="7874" y="7876"/>
                  <a:pt x="8072" y="8075"/>
                  <a:pt x="8267" y="8269"/>
                </a:cubicBezTo>
                <a:lnTo>
                  <a:pt x="8267" y="8269"/>
                </a:lnTo>
                <a:cubicBezTo>
                  <a:pt x="8073" y="8074"/>
                  <a:pt x="7875" y="7875"/>
                  <a:pt x="7673" y="7673"/>
                </a:cubicBezTo>
                <a:close/>
                <a:moveTo>
                  <a:pt x="27687" y="7673"/>
                </a:moveTo>
                <a:cubicBezTo>
                  <a:pt x="27472" y="7884"/>
                  <a:pt x="27261" y="8092"/>
                  <a:pt x="27056" y="8296"/>
                </a:cubicBezTo>
                <a:lnTo>
                  <a:pt x="27056" y="8296"/>
                </a:lnTo>
                <a:cubicBezTo>
                  <a:pt x="27262" y="8093"/>
                  <a:pt x="27473" y="7885"/>
                  <a:pt x="27687" y="7673"/>
                </a:cubicBezTo>
                <a:close/>
                <a:moveTo>
                  <a:pt x="8746" y="26614"/>
                </a:moveTo>
                <a:cubicBezTo>
                  <a:pt x="8399" y="26956"/>
                  <a:pt x="8042" y="27314"/>
                  <a:pt x="7673" y="27687"/>
                </a:cubicBezTo>
                <a:cubicBezTo>
                  <a:pt x="8046" y="27317"/>
                  <a:pt x="8404" y="26960"/>
                  <a:pt x="8746" y="26614"/>
                </a:cubicBezTo>
                <a:close/>
                <a:moveTo>
                  <a:pt x="26564" y="26564"/>
                </a:moveTo>
                <a:cubicBezTo>
                  <a:pt x="26922" y="26926"/>
                  <a:pt x="27296" y="27300"/>
                  <a:pt x="27687" y="27687"/>
                </a:cubicBezTo>
                <a:cubicBezTo>
                  <a:pt x="27300" y="27296"/>
                  <a:pt x="26926" y="26921"/>
                  <a:pt x="26564" y="26564"/>
                </a:cubicBezTo>
                <a:close/>
                <a:moveTo>
                  <a:pt x="17680" y="1"/>
                </a:moveTo>
                <a:cubicBezTo>
                  <a:pt x="17680" y="7272"/>
                  <a:pt x="17380" y="11576"/>
                  <a:pt x="15579" y="14111"/>
                </a:cubicBezTo>
                <a:cubicBezTo>
                  <a:pt x="13601" y="13295"/>
                  <a:pt x="11359" y="11357"/>
                  <a:pt x="8267" y="8269"/>
                </a:cubicBezTo>
                <a:lnTo>
                  <a:pt x="8267" y="8269"/>
                </a:lnTo>
                <a:cubicBezTo>
                  <a:pt x="11329" y="11360"/>
                  <a:pt x="13297" y="13602"/>
                  <a:pt x="14144" y="15578"/>
                </a:cubicBezTo>
                <a:cubicBezTo>
                  <a:pt x="11576" y="17380"/>
                  <a:pt x="7306" y="17680"/>
                  <a:pt x="1" y="17680"/>
                </a:cubicBezTo>
                <a:cubicBezTo>
                  <a:pt x="7306" y="17680"/>
                  <a:pt x="11576" y="17980"/>
                  <a:pt x="14144" y="19748"/>
                </a:cubicBezTo>
                <a:cubicBezTo>
                  <a:pt x="13341" y="21653"/>
                  <a:pt x="11581" y="23744"/>
                  <a:pt x="8746" y="26614"/>
                </a:cubicBezTo>
                <a:lnTo>
                  <a:pt x="8746" y="26614"/>
                </a:lnTo>
                <a:cubicBezTo>
                  <a:pt x="11593" y="23796"/>
                  <a:pt x="13705" y="21989"/>
                  <a:pt x="15579" y="21216"/>
                </a:cubicBezTo>
                <a:cubicBezTo>
                  <a:pt x="17380" y="23751"/>
                  <a:pt x="17680" y="28054"/>
                  <a:pt x="17680" y="35359"/>
                </a:cubicBezTo>
                <a:cubicBezTo>
                  <a:pt x="17680" y="28054"/>
                  <a:pt x="17980" y="23751"/>
                  <a:pt x="19748" y="21216"/>
                </a:cubicBezTo>
                <a:cubicBezTo>
                  <a:pt x="21642" y="21985"/>
                  <a:pt x="23720" y="23752"/>
                  <a:pt x="26564" y="26564"/>
                </a:cubicBezTo>
                <a:lnTo>
                  <a:pt x="26564" y="26564"/>
                </a:lnTo>
                <a:cubicBezTo>
                  <a:pt x="23753" y="23720"/>
                  <a:pt x="21985" y="21642"/>
                  <a:pt x="21216" y="19748"/>
                </a:cubicBezTo>
                <a:cubicBezTo>
                  <a:pt x="23751" y="17980"/>
                  <a:pt x="28054" y="17680"/>
                  <a:pt x="35359" y="17680"/>
                </a:cubicBezTo>
                <a:cubicBezTo>
                  <a:pt x="28054" y="17680"/>
                  <a:pt x="23751" y="17380"/>
                  <a:pt x="21216" y="15578"/>
                </a:cubicBezTo>
                <a:cubicBezTo>
                  <a:pt x="22029" y="13608"/>
                  <a:pt x="23958" y="11373"/>
                  <a:pt x="27056" y="8296"/>
                </a:cubicBezTo>
                <a:lnTo>
                  <a:pt x="27056" y="8296"/>
                </a:lnTo>
                <a:cubicBezTo>
                  <a:pt x="23956" y="11341"/>
                  <a:pt x="21750" y="13298"/>
                  <a:pt x="19748" y="14111"/>
                </a:cubicBezTo>
                <a:cubicBezTo>
                  <a:pt x="17980" y="11576"/>
                  <a:pt x="17680" y="7272"/>
                  <a:pt x="17680" y="1"/>
                </a:cubicBezTo>
                <a:close/>
              </a:path>
            </a:pathLst>
          </a:custGeom>
          <a:solidFill>
            <a:srgbClr val="FFFFFF">
              <a:alpha val="67600"/>
            </a:srgbClr>
          </a:solidFill>
          <a:ln>
            <a:noFill/>
          </a:ln>
          <a:effectLst>
            <a:outerShdw blurRad="85725"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grpSp>
        <p:nvGrpSpPr>
          <p:cNvPr id="1695" name="Google Shape;1695;p45"/>
          <p:cNvGrpSpPr/>
          <p:nvPr/>
        </p:nvGrpSpPr>
        <p:grpSpPr>
          <a:xfrm rot="5400000">
            <a:off x="6811832" y="1360823"/>
            <a:ext cx="2167818" cy="524957"/>
            <a:chOff x="6004850" y="419825"/>
            <a:chExt cx="577100" cy="139750"/>
          </a:xfrm>
        </p:grpSpPr>
        <p:sp>
          <p:nvSpPr>
            <p:cNvPr id="1696" name="Google Shape;1696;p45"/>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5"/>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5"/>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5"/>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5"/>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5"/>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5"/>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5"/>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45"/>
          <p:cNvGrpSpPr/>
          <p:nvPr/>
        </p:nvGrpSpPr>
        <p:grpSpPr>
          <a:xfrm flipH="1">
            <a:off x="7231772" y="361323"/>
            <a:ext cx="1327960" cy="1098673"/>
            <a:chOff x="1951532" y="623366"/>
            <a:chExt cx="719723" cy="595487"/>
          </a:xfrm>
        </p:grpSpPr>
        <p:sp>
          <p:nvSpPr>
            <p:cNvPr id="1717" name="Google Shape;1717;p45"/>
            <p:cNvSpPr/>
            <p:nvPr/>
          </p:nvSpPr>
          <p:spPr>
            <a:xfrm>
              <a:off x="1951532" y="623409"/>
              <a:ext cx="719723" cy="595443"/>
            </a:xfrm>
            <a:custGeom>
              <a:avLst/>
              <a:gdLst/>
              <a:ahLst/>
              <a:cxnLst/>
              <a:rect l="l" t="t" r="r" b="b"/>
              <a:pathLst>
                <a:path w="16667" h="13789" extrusionOk="0">
                  <a:moveTo>
                    <a:pt x="13705" y="0"/>
                  </a:moveTo>
                  <a:cubicBezTo>
                    <a:pt x="13648" y="0"/>
                    <a:pt x="13591" y="2"/>
                    <a:pt x="13534" y="6"/>
                  </a:cubicBezTo>
                  <a:cubicBezTo>
                    <a:pt x="11679" y="157"/>
                    <a:pt x="10577" y="2061"/>
                    <a:pt x="9324" y="3440"/>
                  </a:cubicBezTo>
                  <a:cubicBezTo>
                    <a:pt x="8371" y="4492"/>
                    <a:pt x="7193" y="5319"/>
                    <a:pt x="5915" y="5871"/>
                  </a:cubicBezTo>
                  <a:cubicBezTo>
                    <a:pt x="3760" y="6773"/>
                    <a:pt x="0" y="7550"/>
                    <a:pt x="176" y="10708"/>
                  </a:cubicBezTo>
                  <a:cubicBezTo>
                    <a:pt x="269" y="12510"/>
                    <a:pt x="2069" y="13789"/>
                    <a:pt x="3791" y="13789"/>
                  </a:cubicBezTo>
                  <a:cubicBezTo>
                    <a:pt x="4392" y="13789"/>
                    <a:pt x="4983" y="13633"/>
                    <a:pt x="5489" y="13289"/>
                  </a:cubicBezTo>
                  <a:cubicBezTo>
                    <a:pt x="6141" y="12863"/>
                    <a:pt x="6617" y="12212"/>
                    <a:pt x="7068" y="11560"/>
                  </a:cubicBezTo>
                  <a:cubicBezTo>
                    <a:pt x="8597" y="9330"/>
                    <a:pt x="10201" y="6924"/>
                    <a:pt x="12707" y="5921"/>
                  </a:cubicBezTo>
                  <a:cubicBezTo>
                    <a:pt x="13659" y="5545"/>
                    <a:pt x="14712" y="5395"/>
                    <a:pt x="15489" y="4743"/>
                  </a:cubicBezTo>
                  <a:cubicBezTo>
                    <a:pt x="16341" y="3991"/>
                    <a:pt x="16667" y="2688"/>
                    <a:pt x="16241" y="1660"/>
                  </a:cubicBezTo>
                  <a:cubicBezTo>
                    <a:pt x="15813" y="661"/>
                    <a:pt x="14774" y="0"/>
                    <a:pt x="137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2018637" y="924519"/>
              <a:ext cx="68228" cy="291180"/>
            </a:xfrm>
            <a:custGeom>
              <a:avLst/>
              <a:gdLst/>
              <a:ahLst/>
              <a:cxnLst/>
              <a:rect l="l" t="t" r="r" b="b"/>
              <a:pathLst>
                <a:path w="1580" h="6743" extrusionOk="0">
                  <a:moveTo>
                    <a:pt x="1554" y="1"/>
                  </a:moveTo>
                  <a:lnTo>
                    <a:pt x="1554" y="1"/>
                  </a:lnTo>
                  <a:cubicBezTo>
                    <a:pt x="1429" y="51"/>
                    <a:pt x="1278" y="126"/>
                    <a:pt x="1153" y="201"/>
                  </a:cubicBezTo>
                  <a:cubicBezTo>
                    <a:pt x="1128" y="903"/>
                    <a:pt x="902" y="1630"/>
                    <a:pt x="677" y="2331"/>
                  </a:cubicBezTo>
                  <a:cubicBezTo>
                    <a:pt x="351" y="3434"/>
                    <a:pt x="0" y="4587"/>
                    <a:pt x="351" y="5690"/>
                  </a:cubicBezTo>
                  <a:cubicBezTo>
                    <a:pt x="426" y="5991"/>
                    <a:pt x="577" y="6266"/>
                    <a:pt x="752" y="6517"/>
                  </a:cubicBezTo>
                  <a:cubicBezTo>
                    <a:pt x="1003" y="6617"/>
                    <a:pt x="1253" y="6692"/>
                    <a:pt x="1529" y="6743"/>
                  </a:cubicBezTo>
                  <a:cubicBezTo>
                    <a:pt x="1153" y="6442"/>
                    <a:pt x="877" y="6041"/>
                    <a:pt x="752" y="5565"/>
                  </a:cubicBezTo>
                  <a:cubicBezTo>
                    <a:pt x="426" y="4587"/>
                    <a:pt x="752" y="3560"/>
                    <a:pt x="1078" y="2457"/>
                  </a:cubicBezTo>
                  <a:cubicBezTo>
                    <a:pt x="1328" y="1655"/>
                    <a:pt x="1579" y="828"/>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428784" y="623366"/>
              <a:ext cx="177566" cy="266566"/>
            </a:xfrm>
            <a:custGeom>
              <a:avLst/>
              <a:gdLst/>
              <a:ahLst/>
              <a:cxnLst/>
              <a:rect l="l" t="t" r="r" b="b"/>
              <a:pathLst>
                <a:path w="4112" h="6173" extrusionOk="0">
                  <a:moveTo>
                    <a:pt x="2642" y="1"/>
                  </a:moveTo>
                  <a:cubicBezTo>
                    <a:pt x="2589" y="1"/>
                    <a:pt x="2535" y="3"/>
                    <a:pt x="2482" y="7"/>
                  </a:cubicBezTo>
                  <a:cubicBezTo>
                    <a:pt x="2457" y="7"/>
                    <a:pt x="2432" y="32"/>
                    <a:pt x="2382" y="32"/>
                  </a:cubicBezTo>
                  <a:cubicBezTo>
                    <a:pt x="2282" y="82"/>
                    <a:pt x="2181" y="158"/>
                    <a:pt x="2081" y="233"/>
                  </a:cubicBezTo>
                  <a:cubicBezTo>
                    <a:pt x="1705" y="559"/>
                    <a:pt x="1455" y="935"/>
                    <a:pt x="1379" y="1336"/>
                  </a:cubicBezTo>
                  <a:cubicBezTo>
                    <a:pt x="1304" y="1185"/>
                    <a:pt x="1179" y="1060"/>
                    <a:pt x="1028" y="985"/>
                  </a:cubicBezTo>
                  <a:cubicBezTo>
                    <a:pt x="903" y="909"/>
                    <a:pt x="778" y="859"/>
                    <a:pt x="627" y="834"/>
                  </a:cubicBezTo>
                  <a:cubicBezTo>
                    <a:pt x="477" y="960"/>
                    <a:pt x="302" y="1110"/>
                    <a:pt x="151" y="1260"/>
                  </a:cubicBezTo>
                  <a:cubicBezTo>
                    <a:pt x="243" y="1244"/>
                    <a:pt x="329" y="1235"/>
                    <a:pt x="409" y="1235"/>
                  </a:cubicBezTo>
                  <a:cubicBezTo>
                    <a:pt x="569" y="1235"/>
                    <a:pt x="703" y="1269"/>
                    <a:pt x="803" y="1336"/>
                  </a:cubicBezTo>
                  <a:cubicBezTo>
                    <a:pt x="1279" y="1611"/>
                    <a:pt x="1104" y="2388"/>
                    <a:pt x="853" y="2839"/>
                  </a:cubicBezTo>
                  <a:cubicBezTo>
                    <a:pt x="778" y="2965"/>
                    <a:pt x="703" y="3065"/>
                    <a:pt x="627" y="3190"/>
                  </a:cubicBezTo>
                  <a:cubicBezTo>
                    <a:pt x="327" y="3666"/>
                    <a:pt x="1" y="4143"/>
                    <a:pt x="51" y="4744"/>
                  </a:cubicBezTo>
                  <a:cubicBezTo>
                    <a:pt x="76" y="5396"/>
                    <a:pt x="577" y="5897"/>
                    <a:pt x="1129" y="6173"/>
                  </a:cubicBezTo>
                  <a:cubicBezTo>
                    <a:pt x="1304" y="6072"/>
                    <a:pt x="1480" y="5997"/>
                    <a:pt x="1655" y="5922"/>
                  </a:cubicBezTo>
                  <a:lnTo>
                    <a:pt x="1680" y="5922"/>
                  </a:lnTo>
                  <a:cubicBezTo>
                    <a:pt x="1630" y="5922"/>
                    <a:pt x="1580" y="5897"/>
                    <a:pt x="1555" y="5897"/>
                  </a:cubicBezTo>
                  <a:cubicBezTo>
                    <a:pt x="1053" y="5747"/>
                    <a:pt x="502" y="5295"/>
                    <a:pt x="452" y="4719"/>
                  </a:cubicBezTo>
                  <a:cubicBezTo>
                    <a:pt x="427" y="4268"/>
                    <a:pt x="703" y="3867"/>
                    <a:pt x="978" y="3416"/>
                  </a:cubicBezTo>
                  <a:cubicBezTo>
                    <a:pt x="1053" y="3290"/>
                    <a:pt x="1129" y="3165"/>
                    <a:pt x="1204" y="3040"/>
                  </a:cubicBezTo>
                  <a:cubicBezTo>
                    <a:pt x="1329" y="2839"/>
                    <a:pt x="1404" y="2614"/>
                    <a:pt x="1480" y="2388"/>
                  </a:cubicBezTo>
                  <a:cubicBezTo>
                    <a:pt x="1705" y="2965"/>
                    <a:pt x="2181" y="3416"/>
                    <a:pt x="2658" y="3842"/>
                  </a:cubicBezTo>
                  <a:cubicBezTo>
                    <a:pt x="3109" y="4268"/>
                    <a:pt x="3535" y="4669"/>
                    <a:pt x="3760" y="5170"/>
                  </a:cubicBezTo>
                  <a:cubicBezTo>
                    <a:pt x="3886" y="5120"/>
                    <a:pt x="4011" y="5045"/>
                    <a:pt x="4111" y="4970"/>
                  </a:cubicBezTo>
                  <a:cubicBezTo>
                    <a:pt x="3861" y="4393"/>
                    <a:pt x="3384" y="3967"/>
                    <a:pt x="2933" y="3541"/>
                  </a:cubicBezTo>
                  <a:cubicBezTo>
                    <a:pt x="2382" y="3040"/>
                    <a:pt x="1881" y="2564"/>
                    <a:pt x="1755" y="1912"/>
                  </a:cubicBezTo>
                  <a:cubicBezTo>
                    <a:pt x="1680" y="1411"/>
                    <a:pt x="1906" y="935"/>
                    <a:pt x="2357" y="559"/>
                  </a:cubicBezTo>
                  <a:cubicBezTo>
                    <a:pt x="2658" y="308"/>
                    <a:pt x="3033" y="158"/>
                    <a:pt x="3384" y="107"/>
                  </a:cubicBezTo>
                  <a:cubicBezTo>
                    <a:pt x="3137" y="46"/>
                    <a:pt x="2889" y="1"/>
                    <a:pt x="2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2318410" y="785991"/>
              <a:ext cx="68228" cy="182964"/>
            </a:xfrm>
            <a:custGeom>
              <a:avLst/>
              <a:gdLst/>
              <a:ahLst/>
              <a:cxnLst/>
              <a:rect l="l" t="t" r="r" b="b"/>
              <a:pathLst>
                <a:path w="1580" h="4237" extrusionOk="0">
                  <a:moveTo>
                    <a:pt x="502" y="1"/>
                  </a:moveTo>
                  <a:cubicBezTo>
                    <a:pt x="351" y="151"/>
                    <a:pt x="201" y="301"/>
                    <a:pt x="51" y="452"/>
                  </a:cubicBezTo>
                  <a:cubicBezTo>
                    <a:pt x="0" y="1504"/>
                    <a:pt x="351" y="2657"/>
                    <a:pt x="1053" y="3860"/>
                  </a:cubicBezTo>
                  <a:lnTo>
                    <a:pt x="1078" y="3910"/>
                  </a:lnTo>
                  <a:cubicBezTo>
                    <a:pt x="1153" y="4036"/>
                    <a:pt x="1203" y="4136"/>
                    <a:pt x="1279" y="4236"/>
                  </a:cubicBezTo>
                  <a:cubicBezTo>
                    <a:pt x="1379" y="4136"/>
                    <a:pt x="1479" y="4036"/>
                    <a:pt x="1579" y="3935"/>
                  </a:cubicBezTo>
                  <a:cubicBezTo>
                    <a:pt x="1529" y="3860"/>
                    <a:pt x="1479" y="3785"/>
                    <a:pt x="1454" y="3710"/>
                  </a:cubicBezTo>
                  <a:lnTo>
                    <a:pt x="1429" y="3660"/>
                  </a:lnTo>
                  <a:cubicBezTo>
                    <a:pt x="677" y="2382"/>
                    <a:pt x="351" y="1179"/>
                    <a:pt x="502" y="101"/>
                  </a:cubicBezTo>
                  <a:cubicBezTo>
                    <a:pt x="502" y="51"/>
                    <a:pt x="502" y="26"/>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2112775" y="875810"/>
              <a:ext cx="182964" cy="254388"/>
            </a:xfrm>
            <a:custGeom>
              <a:avLst/>
              <a:gdLst/>
              <a:ahLst/>
              <a:cxnLst/>
              <a:rect l="l" t="t" r="r" b="b"/>
              <a:pathLst>
                <a:path w="4237" h="5891" extrusionOk="0">
                  <a:moveTo>
                    <a:pt x="2256" y="1"/>
                  </a:moveTo>
                  <a:cubicBezTo>
                    <a:pt x="2231" y="1"/>
                    <a:pt x="2206" y="26"/>
                    <a:pt x="2181" y="26"/>
                  </a:cubicBezTo>
                  <a:cubicBezTo>
                    <a:pt x="1655" y="251"/>
                    <a:pt x="1028" y="452"/>
                    <a:pt x="402" y="703"/>
                  </a:cubicBezTo>
                  <a:cubicBezTo>
                    <a:pt x="351" y="803"/>
                    <a:pt x="301" y="903"/>
                    <a:pt x="251" y="1028"/>
                  </a:cubicBezTo>
                  <a:cubicBezTo>
                    <a:pt x="1" y="1830"/>
                    <a:pt x="301" y="2833"/>
                    <a:pt x="1078" y="3685"/>
                  </a:cubicBezTo>
                  <a:cubicBezTo>
                    <a:pt x="1354" y="4011"/>
                    <a:pt x="1655" y="4261"/>
                    <a:pt x="1955" y="4537"/>
                  </a:cubicBezTo>
                  <a:cubicBezTo>
                    <a:pt x="2331" y="4888"/>
                    <a:pt x="2707" y="5214"/>
                    <a:pt x="3008" y="5590"/>
                  </a:cubicBezTo>
                  <a:cubicBezTo>
                    <a:pt x="3083" y="5690"/>
                    <a:pt x="3158" y="5790"/>
                    <a:pt x="3209" y="5891"/>
                  </a:cubicBezTo>
                  <a:cubicBezTo>
                    <a:pt x="3259" y="5840"/>
                    <a:pt x="3284" y="5765"/>
                    <a:pt x="3334" y="5715"/>
                  </a:cubicBezTo>
                  <a:cubicBezTo>
                    <a:pt x="3384" y="5640"/>
                    <a:pt x="3409" y="5590"/>
                    <a:pt x="3459" y="5515"/>
                  </a:cubicBezTo>
                  <a:cubicBezTo>
                    <a:pt x="3434" y="5465"/>
                    <a:pt x="3384" y="5389"/>
                    <a:pt x="3334" y="5339"/>
                  </a:cubicBezTo>
                  <a:cubicBezTo>
                    <a:pt x="3008" y="4913"/>
                    <a:pt x="2607" y="4562"/>
                    <a:pt x="2231" y="4211"/>
                  </a:cubicBezTo>
                  <a:cubicBezTo>
                    <a:pt x="1955" y="3961"/>
                    <a:pt x="1655" y="3710"/>
                    <a:pt x="1404" y="3409"/>
                  </a:cubicBezTo>
                  <a:cubicBezTo>
                    <a:pt x="727" y="2657"/>
                    <a:pt x="452" y="1830"/>
                    <a:pt x="652" y="1154"/>
                  </a:cubicBezTo>
                  <a:cubicBezTo>
                    <a:pt x="777" y="753"/>
                    <a:pt x="1178" y="427"/>
                    <a:pt x="1630" y="352"/>
                  </a:cubicBezTo>
                  <a:cubicBezTo>
                    <a:pt x="1688" y="337"/>
                    <a:pt x="1758" y="327"/>
                    <a:pt x="1835" y="327"/>
                  </a:cubicBezTo>
                  <a:cubicBezTo>
                    <a:pt x="2023" y="327"/>
                    <a:pt x="2246" y="389"/>
                    <a:pt x="2407" y="602"/>
                  </a:cubicBezTo>
                  <a:cubicBezTo>
                    <a:pt x="2582" y="803"/>
                    <a:pt x="2657" y="1104"/>
                    <a:pt x="2707" y="1429"/>
                  </a:cubicBezTo>
                  <a:lnTo>
                    <a:pt x="2732" y="1630"/>
                  </a:lnTo>
                  <a:cubicBezTo>
                    <a:pt x="2883" y="2657"/>
                    <a:pt x="3058" y="3710"/>
                    <a:pt x="3735" y="4512"/>
                  </a:cubicBezTo>
                  <a:cubicBezTo>
                    <a:pt x="3810" y="4587"/>
                    <a:pt x="3910" y="4688"/>
                    <a:pt x="3986" y="4763"/>
                  </a:cubicBezTo>
                  <a:cubicBezTo>
                    <a:pt x="4086" y="4637"/>
                    <a:pt x="4161" y="4512"/>
                    <a:pt x="4236" y="4412"/>
                  </a:cubicBezTo>
                  <a:cubicBezTo>
                    <a:pt x="4161" y="4362"/>
                    <a:pt x="4111" y="4312"/>
                    <a:pt x="4061" y="4236"/>
                  </a:cubicBezTo>
                  <a:cubicBezTo>
                    <a:pt x="3459" y="3535"/>
                    <a:pt x="3284" y="2532"/>
                    <a:pt x="3133" y="1580"/>
                  </a:cubicBezTo>
                  <a:lnTo>
                    <a:pt x="3108" y="1379"/>
                  </a:lnTo>
                  <a:cubicBezTo>
                    <a:pt x="3058" y="1003"/>
                    <a:pt x="2983" y="627"/>
                    <a:pt x="2732" y="327"/>
                  </a:cubicBezTo>
                  <a:cubicBezTo>
                    <a:pt x="2607" y="176"/>
                    <a:pt x="2457" y="51"/>
                    <a:pt x="2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2" name="Google Shape;1722;p45"/>
          <p:cNvSpPr txBox="1">
            <a:spLocks noGrp="1"/>
          </p:cNvSpPr>
          <p:nvPr>
            <p:ph type="title"/>
          </p:nvPr>
        </p:nvSpPr>
        <p:spPr>
          <a:xfrm>
            <a:off x="2460000" y="1816475"/>
            <a:ext cx="53166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b="1"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Pengertian Akulturasi</a:t>
            </a:r>
            <a:endParaRPr sz="3200" b="1" dirty="0">
              <a:latin typeface="Poppins" panose="00000500000000000000" pitchFamily="2" charset="0"/>
              <a:cs typeface="Poppins" panose="00000500000000000000" pitchFamily="2" charset="0"/>
            </a:endParaRPr>
          </a:p>
        </p:txBody>
      </p:sp>
      <p:sp>
        <p:nvSpPr>
          <p:cNvPr id="1723" name="Google Shape;1723;p45"/>
          <p:cNvSpPr txBox="1">
            <a:spLocks noGrp="1"/>
          </p:cNvSpPr>
          <p:nvPr>
            <p:ph type="title" idx="2"/>
          </p:nvPr>
        </p:nvSpPr>
        <p:spPr>
          <a:xfrm>
            <a:off x="1367400" y="1816475"/>
            <a:ext cx="10926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1725" name="Google Shape;1725;p45"/>
          <p:cNvGrpSpPr/>
          <p:nvPr/>
        </p:nvGrpSpPr>
        <p:grpSpPr>
          <a:xfrm>
            <a:off x="713100" y="4136450"/>
            <a:ext cx="1707289" cy="467657"/>
            <a:chOff x="6317075" y="729975"/>
            <a:chExt cx="1707289" cy="467657"/>
          </a:xfrm>
        </p:grpSpPr>
        <p:sp>
          <p:nvSpPr>
            <p:cNvPr id="1726" name="Google Shape;1726;p45"/>
            <p:cNvSpPr/>
            <p:nvPr/>
          </p:nvSpPr>
          <p:spPr>
            <a:xfrm>
              <a:off x="6317075" y="729975"/>
              <a:ext cx="1707289" cy="467657"/>
            </a:xfrm>
            <a:custGeom>
              <a:avLst/>
              <a:gdLst/>
              <a:ahLst/>
              <a:cxnLst/>
              <a:rect l="l" t="t" r="r" b="b"/>
              <a:pathLst>
                <a:path w="21229" h="5815" fill="none" extrusionOk="0">
                  <a:moveTo>
                    <a:pt x="21229" y="2908"/>
                  </a:moveTo>
                  <a:lnTo>
                    <a:pt x="21229" y="2908"/>
                  </a:lnTo>
                  <a:cubicBezTo>
                    <a:pt x="21229" y="4512"/>
                    <a:pt x="19925" y="5815"/>
                    <a:pt x="18321" y="5815"/>
                  </a:cubicBezTo>
                  <a:lnTo>
                    <a:pt x="2908" y="5815"/>
                  </a:lnTo>
                  <a:cubicBezTo>
                    <a:pt x="1304" y="5815"/>
                    <a:pt x="0" y="4512"/>
                    <a:pt x="0" y="2908"/>
                  </a:cubicBezTo>
                  <a:cubicBezTo>
                    <a:pt x="0" y="1304"/>
                    <a:pt x="1304" y="0"/>
                    <a:pt x="2908" y="0"/>
                  </a:cubicBezTo>
                  <a:lnTo>
                    <a:pt x="18321" y="0"/>
                  </a:lnTo>
                  <a:cubicBezTo>
                    <a:pt x="19925" y="0"/>
                    <a:pt x="21229" y="1304"/>
                    <a:pt x="21229" y="29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6365409" y="818680"/>
              <a:ext cx="4102" cy="290325"/>
            </a:xfrm>
            <a:custGeom>
              <a:avLst/>
              <a:gdLst/>
              <a:ahLst/>
              <a:cxnLst/>
              <a:rect l="l" t="t" r="r" b="b"/>
              <a:pathLst>
                <a:path w="51" h="3610" extrusionOk="0">
                  <a:moveTo>
                    <a:pt x="51" y="0"/>
                  </a:moveTo>
                  <a:cubicBezTo>
                    <a:pt x="26" y="25"/>
                    <a:pt x="26" y="25"/>
                    <a:pt x="1" y="50"/>
                  </a:cubicBezTo>
                  <a:lnTo>
                    <a:pt x="1" y="3559"/>
                  </a:lnTo>
                  <a:cubicBezTo>
                    <a:pt x="26" y="3584"/>
                    <a:pt x="26" y="3584"/>
                    <a:pt x="51" y="3609"/>
                  </a:cubicBez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6510570" y="733996"/>
              <a:ext cx="2091" cy="459615"/>
            </a:xfrm>
            <a:custGeom>
              <a:avLst/>
              <a:gdLst/>
              <a:ahLst/>
              <a:cxnLst/>
              <a:rect l="l" t="t" r="r" b="b"/>
              <a:pathLst>
                <a:path w="26" h="5715" extrusionOk="0">
                  <a:moveTo>
                    <a:pt x="0" y="0"/>
                  </a:moveTo>
                  <a:lnTo>
                    <a:pt x="0" y="5715"/>
                  </a:lnTo>
                  <a:lnTo>
                    <a:pt x="25" y="5715"/>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6655651"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6798802"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6943883" y="729975"/>
              <a:ext cx="4182" cy="467657"/>
            </a:xfrm>
            <a:custGeom>
              <a:avLst/>
              <a:gdLst/>
              <a:ahLst/>
              <a:cxnLst/>
              <a:rect l="l" t="t" r="r" b="b"/>
              <a:pathLst>
                <a:path w="52" h="5815" extrusionOk="0">
                  <a:moveTo>
                    <a:pt x="1" y="0"/>
                  </a:moveTo>
                  <a:lnTo>
                    <a:pt x="1"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7089044"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7234125"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7379287" y="729975"/>
              <a:ext cx="2091" cy="467657"/>
            </a:xfrm>
            <a:custGeom>
              <a:avLst/>
              <a:gdLst/>
              <a:ahLst/>
              <a:cxnLst/>
              <a:rect l="l" t="t" r="r" b="b"/>
              <a:pathLst>
                <a:path w="26" h="5815" extrusionOk="0">
                  <a:moveTo>
                    <a:pt x="0" y="0"/>
                  </a:moveTo>
                  <a:lnTo>
                    <a:pt x="0"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7524367" y="729975"/>
              <a:ext cx="2171" cy="467657"/>
            </a:xfrm>
            <a:custGeom>
              <a:avLst/>
              <a:gdLst/>
              <a:ahLst/>
              <a:cxnLst/>
              <a:rect l="l" t="t" r="r" b="b"/>
              <a:pathLst>
                <a:path w="27"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7667518"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7812599" y="731986"/>
              <a:ext cx="4182" cy="463636"/>
            </a:xfrm>
            <a:custGeom>
              <a:avLst/>
              <a:gdLst/>
              <a:ahLst/>
              <a:cxnLst/>
              <a:rect l="l" t="t" r="r" b="b"/>
              <a:pathLst>
                <a:path w="52" h="5765" extrusionOk="0">
                  <a:moveTo>
                    <a:pt x="1" y="0"/>
                  </a:moveTo>
                  <a:lnTo>
                    <a:pt x="1" y="5765"/>
                  </a:lnTo>
                  <a:lnTo>
                    <a:pt x="51" y="576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7957761" y="800505"/>
              <a:ext cx="2091" cy="326596"/>
            </a:xfrm>
            <a:custGeom>
              <a:avLst/>
              <a:gdLst/>
              <a:ahLst/>
              <a:cxnLst/>
              <a:rect l="l" t="t" r="r" b="b"/>
              <a:pathLst>
                <a:path w="26" h="4061" extrusionOk="0">
                  <a:moveTo>
                    <a:pt x="0" y="0"/>
                  </a:moveTo>
                  <a:lnTo>
                    <a:pt x="0" y="4061"/>
                  </a:lnTo>
                  <a:cubicBezTo>
                    <a:pt x="0" y="4036"/>
                    <a:pt x="26" y="4036"/>
                    <a:pt x="26" y="4011"/>
                  </a:cubicBezTo>
                  <a:lnTo>
                    <a:pt x="26" y="51"/>
                  </a:lnTo>
                  <a:cubicBezTo>
                    <a:pt x="26" y="26"/>
                    <a:pt x="0" y="26"/>
                    <a:pt x="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45"/>
          <p:cNvGrpSpPr/>
          <p:nvPr/>
        </p:nvGrpSpPr>
        <p:grpSpPr>
          <a:xfrm>
            <a:off x="278137" y="3841279"/>
            <a:ext cx="869937" cy="851854"/>
            <a:chOff x="1590052" y="388800"/>
            <a:chExt cx="414552" cy="405916"/>
          </a:xfrm>
        </p:grpSpPr>
        <p:sp>
          <p:nvSpPr>
            <p:cNvPr id="1740" name="Google Shape;1740;p45"/>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626843" y="422353"/>
              <a:ext cx="342049" cy="338810"/>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697188" y="491617"/>
              <a:ext cx="200280" cy="200280"/>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45"/>
          <p:cNvGrpSpPr/>
          <p:nvPr/>
        </p:nvGrpSpPr>
        <p:grpSpPr>
          <a:xfrm>
            <a:off x="5556419" y="4205716"/>
            <a:ext cx="525542" cy="521081"/>
            <a:chOff x="8786452" y="1048125"/>
            <a:chExt cx="357536" cy="354622"/>
          </a:xfrm>
        </p:grpSpPr>
        <p:sp>
          <p:nvSpPr>
            <p:cNvPr id="1744" name="Google Shape;1744;p45"/>
            <p:cNvSpPr/>
            <p:nvPr/>
          </p:nvSpPr>
          <p:spPr>
            <a:xfrm>
              <a:off x="8786452" y="1048125"/>
              <a:ext cx="357536" cy="354622"/>
            </a:xfrm>
            <a:custGeom>
              <a:avLst/>
              <a:gdLst/>
              <a:ahLst/>
              <a:cxnLst/>
              <a:rect l="l" t="t" r="r" b="b"/>
              <a:pathLst>
                <a:path w="3059" h="3034" extrusionOk="0">
                  <a:moveTo>
                    <a:pt x="1530" y="1"/>
                  </a:moveTo>
                  <a:cubicBezTo>
                    <a:pt x="678" y="1"/>
                    <a:pt x="1" y="677"/>
                    <a:pt x="1" y="1504"/>
                  </a:cubicBezTo>
                  <a:cubicBezTo>
                    <a:pt x="1" y="2356"/>
                    <a:pt x="678" y="3033"/>
                    <a:pt x="1530" y="3033"/>
                  </a:cubicBezTo>
                  <a:cubicBezTo>
                    <a:pt x="2357" y="3033"/>
                    <a:pt x="3059" y="2356"/>
                    <a:pt x="3059" y="1504"/>
                  </a:cubicBezTo>
                  <a:cubicBezTo>
                    <a:pt x="3059" y="677"/>
                    <a:pt x="2357" y="1"/>
                    <a:pt x="15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9076546" y="1162437"/>
              <a:ext cx="38103" cy="123077"/>
            </a:xfrm>
            <a:custGeom>
              <a:avLst/>
              <a:gdLst/>
              <a:ahLst/>
              <a:cxnLst/>
              <a:rect l="l" t="t" r="r" b="b"/>
              <a:pathLst>
                <a:path w="326" h="1053" extrusionOk="0">
                  <a:moveTo>
                    <a:pt x="151" y="0"/>
                  </a:moveTo>
                  <a:lnTo>
                    <a:pt x="0" y="1053"/>
                  </a:lnTo>
                  <a:cubicBezTo>
                    <a:pt x="251" y="752"/>
                    <a:pt x="326" y="326"/>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9012029" y="1308891"/>
              <a:ext cx="38220" cy="26415"/>
            </a:xfrm>
            <a:custGeom>
              <a:avLst/>
              <a:gdLst/>
              <a:ahLst/>
              <a:cxnLst/>
              <a:rect l="l" t="t" r="r" b="b"/>
              <a:pathLst>
                <a:path w="327" h="226" extrusionOk="0">
                  <a:moveTo>
                    <a:pt x="327" y="0"/>
                  </a:moveTo>
                  <a:lnTo>
                    <a:pt x="1" y="226"/>
                  </a:lnTo>
                  <a:cubicBezTo>
                    <a:pt x="151" y="201"/>
                    <a:pt x="251" y="125"/>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7" name="Google Shape;1747;p45"/>
          <p:cNvSpPr/>
          <p:nvPr/>
        </p:nvSpPr>
        <p:spPr>
          <a:xfrm flipH="1">
            <a:off x="4628350" y="616234"/>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flipH="1">
            <a:off x="4012700" y="428875"/>
            <a:ext cx="683572" cy="626132"/>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rot="5400000" flipH="1">
            <a:off x="5149575" y="4038359"/>
            <a:ext cx="405700" cy="317160"/>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05E2-BB3C-4152-BE17-AB568B38A016}"/>
              </a:ext>
            </a:extLst>
          </p:cNvPr>
          <p:cNvSpPr>
            <a:spLocks noGrp="1"/>
          </p:cNvSpPr>
          <p:nvPr>
            <p:ph type="title"/>
          </p:nvPr>
        </p:nvSpPr>
        <p:spPr/>
        <p:txBody>
          <a:bodyPr/>
          <a:lstStyle/>
          <a:p>
            <a:endParaRPr lang="en-ID"/>
          </a:p>
        </p:txBody>
      </p:sp>
    </p:spTree>
    <p:extLst>
      <p:ext uri="{BB962C8B-B14F-4D97-AF65-F5344CB8AC3E}">
        <p14:creationId xmlns:p14="http://schemas.microsoft.com/office/powerpoint/2010/main" val="308574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38"/>
          <p:cNvGrpSpPr/>
          <p:nvPr/>
        </p:nvGrpSpPr>
        <p:grpSpPr>
          <a:xfrm>
            <a:off x="2129626" y="967949"/>
            <a:ext cx="3598696" cy="3600234"/>
            <a:chOff x="3069613" y="998421"/>
            <a:chExt cx="2886809" cy="2888043"/>
          </a:xfrm>
        </p:grpSpPr>
        <p:sp>
          <p:nvSpPr>
            <p:cNvPr id="511" name="Google Shape;511;p38"/>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38"/>
            <p:cNvGrpSpPr/>
            <p:nvPr/>
          </p:nvGrpSpPr>
          <p:grpSpPr>
            <a:xfrm>
              <a:off x="3114009" y="1044051"/>
              <a:ext cx="2798031" cy="2797824"/>
              <a:chOff x="3114009" y="1044051"/>
              <a:chExt cx="2798031" cy="2797824"/>
            </a:xfrm>
          </p:grpSpPr>
          <p:sp>
            <p:nvSpPr>
              <p:cNvPr id="513" name="Google Shape;513;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8"/>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38"/>
          <p:cNvGrpSpPr/>
          <p:nvPr/>
        </p:nvGrpSpPr>
        <p:grpSpPr>
          <a:xfrm>
            <a:off x="1081361" y="535677"/>
            <a:ext cx="6475486" cy="4149481"/>
            <a:chOff x="1081361" y="535677"/>
            <a:chExt cx="6475486" cy="4149481"/>
          </a:xfrm>
        </p:grpSpPr>
        <p:grpSp>
          <p:nvGrpSpPr>
            <p:cNvPr id="542" name="Google Shape;542;p38"/>
            <p:cNvGrpSpPr/>
            <p:nvPr/>
          </p:nvGrpSpPr>
          <p:grpSpPr>
            <a:xfrm>
              <a:off x="1081361" y="613018"/>
              <a:ext cx="6475412" cy="4072140"/>
              <a:chOff x="3000303" y="998421"/>
              <a:chExt cx="2911737" cy="2888043"/>
            </a:xfrm>
          </p:grpSpPr>
          <p:sp>
            <p:nvSpPr>
              <p:cNvPr id="543" name="Google Shape;543;p38"/>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8"/>
              <p:cNvGrpSpPr/>
              <p:nvPr/>
            </p:nvGrpSpPr>
            <p:grpSpPr>
              <a:xfrm>
                <a:off x="3114009" y="1044051"/>
                <a:ext cx="2798031" cy="2797824"/>
                <a:chOff x="3114009" y="1044051"/>
                <a:chExt cx="2798031" cy="2797824"/>
              </a:xfrm>
            </p:grpSpPr>
            <p:sp>
              <p:nvSpPr>
                <p:cNvPr id="545" name="Google Shape;545;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8"/>
            <p:cNvGrpSpPr/>
            <p:nvPr/>
          </p:nvGrpSpPr>
          <p:grpSpPr>
            <a:xfrm>
              <a:off x="1168338" y="535677"/>
              <a:ext cx="6388509" cy="4072140"/>
              <a:chOff x="3069613" y="998421"/>
              <a:chExt cx="2886809" cy="2888043"/>
            </a:xfrm>
          </p:grpSpPr>
          <p:sp>
            <p:nvSpPr>
              <p:cNvPr id="574" name="Google Shape;574;p38"/>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38"/>
              <p:cNvGrpSpPr/>
              <p:nvPr/>
            </p:nvGrpSpPr>
            <p:grpSpPr>
              <a:xfrm>
                <a:off x="3114009" y="1044051"/>
                <a:ext cx="2798031" cy="2797824"/>
                <a:chOff x="3114009" y="1044051"/>
                <a:chExt cx="2798031" cy="2797824"/>
              </a:xfrm>
            </p:grpSpPr>
            <p:sp>
              <p:nvSpPr>
                <p:cNvPr id="576" name="Google Shape;576;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8"/>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4" name="Google Shape;604;p38"/>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a:t>Mengenal Adat Istiadat Etnis Betawi</a:t>
            </a:r>
          </a:p>
        </p:txBody>
      </p:sp>
      <p:sp>
        <p:nvSpPr>
          <p:cNvPr id="3" name="Subtitle 2">
            <a:extLst>
              <a:ext uri="{FF2B5EF4-FFF2-40B4-BE49-F238E27FC236}">
                <a16:creationId xmlns:a16="http://schemas.microsoft.com/office/drawing/2014/main" id="{49714362-FEE0-4ACF-BE74-65AA47DBF662}"/>
              </a:ext>
            </a:extLst>
          </p:cNvPr>
          <p:cNvSpPr>
            <a:spLocks noGrp="1"/>
          </p:cNvSpPr>
          <p:nvPr>
            <p:ph type="subTitle" idx="1"/>
          </p:nvPr>
        </p:nvSpPr>
        <p:spPr/>
        <p:txBody>
          <a:bodyPr/>
          <a:lstStyle/>
          <a:p>
            <a:endParaRPr lang="en-ID"/>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grpSp>
        <p:nvGrpSpPr>
          <p:cNvPr id="2394" name="Google Shape;2394;p63"/>
          <p:cNvGrpSpPr/>
          <p:nvPr/>
        </p:nvGrpSpPr>
        <p:grpSpPr>
          <a:xfrm>
            <a:off x="1389253" y="970950"/>
            <a:ext cx="6253159" cy="3258135"/>
            <a:chOff x="1415288" y="969045"/>
            <a:chExt cx="6253159" cy="3258135"/>
          </a:xfrm>
        </p:grpSpPr>
        <p:grpSp>
          <p:nvGrpSpPr>
            <p:cNvPr id="2395" name="Google Shape;2395;p63"/>
            <p:cNvGrpSpPr/>
            <p:nvPr/>
          </p:nvGrpSpPr>
          <p:grpSpPr>
            <a:xfrm>
              <a:off x="1415288" y="1021655"/>
              <a:ext cx="6198952" cy="3205526"/>
              <a:chOff x="1682324" y="1028700"/>
              <a:chExt cx="5779369" cy="3086094"/>
            </a:xfrm>
          </p:grpSpPr>
          <p:sp>
            <p:nvSpPr>
              <p:cNvPr id="2396" name="Google Shape;2396;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63"/>
            <p:cNvGrpSpPr/>
            <p:nvPr/>
          </p:nvGrpSpPr>
          <p:grpSpPr>
            <a:xfrm>
              <a:off x="1469496" y="969045"/>
              <a:ext cx="6198952" cy="3205526"/>
              <a:chOff x="1682324" y="1028700"/>
              <a:chExt cx="5779369" cy="3086094"/>
            </a:xfrm>
          </p:grpSpPr>
          <p:sp>
            <p:nvSpPr>
              <p:cNvPr id="2415" name="Google Shape;2415;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63"/>
            <p:cNvGrpSpPr/>
            <p:nvPr/>
          </p:nvGrpSpPr>
          <p:grpSpPr>
            <a:xfrm>
              <a:off x="1988387" y="1265797"/>
              <a:ext cx="5161393" cy="2614045"/>
              <a:chOff x="3414822" y="1306327"/>
              <a:chExt cx="2199895" cy="2273478"/>
            </a:xfrm>
          </p:grpSpPr>
          <p:sp>
            <p:nvSpPr>
              <p:cNvPr id="2434" name="Google Shape;2434;p63"/>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3"/>
              <p:cNvSpPr/>
              <p:nvPr/>
            </p:nvSpPr>
            <p:spPr>
              <a:xfrm>
                <a:off x="3457865" y="1384626"/>
                <a:ext cx="2113819"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7" name="Google Shape;2437;p63"/>
          <p:cNvSpPr txBox="1">
            <a:spLocks noGrp="1"/>
          </p:cNvSpPr>
          <p:nvPr>
            <p:ph type="title" idx="2"/>
          </p:nvPr>
        </p:nvSpPr>
        <p:spPr>
          <a:xfrm>
            <a:off x="2504440" y="1896110"/>
            <a:ext cx="4133850" cy="130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800">
                <a:solidFill>
                  <a:schemeClr val="dk1"/>
                </a:solidFill>
              </a:rPr>
              <a:t>1. Rumah Adat Betawi</a:t>
            </a:r>
          </a:p>
        </p:txBody>
      </p:sp>
      <p:sp>
        <p:nvSpPr>
          <p:cNvPr id="2439" name="Google Shape;2439;p63"/>
          <p:cNvSpPr/>
          <p:nvPr/>
        </p:nvSpPr>
        <p:spPr>
          <a:xfrm rot="-899988">
            <a:off x="2098241" y="178335"/>
            <a:ext cx="1439038" cy="462411"/>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dk2"/>
                </a:solidFill>
                <a:latin typeface="Grand Hotel" panose="02000606000000020003"/>
                <a:ea typeface="Grand Hotel" panose="02000606000000020003"/>
                <a:cs typeface="Grand Hotel" panose="02000606000000020003"/>
                <a:sym typeface="Grand Hotel" panose="02000606000000020003"/>
              </a:rPr>
              <a:t>Concepts</a:t>
            </a:r>
            <a:endParaRPr sz="2000">
              <a:solidFill>
                <a:schemeClr val="dk2"/>
              </a:solidFill>
              <a:latin typeface="Grand Hotel" panose="02000606000000020003"/>
              <a:ea typeface="Grand Hotel" panose="02000606000000020003"/>
              <a:cs typeface="Grand Hotel" panose="02000606000000020003"/>
              <a:sym typeface="Grand Hotel" panose="02000606000000020003"/>
            </a:endParaRPr>
          </a:p>
        </p:txBody>
      </p:sp>
      <p:grpSp>
        <p:nvGrpSpPr>
          <p:cNvPr id="2440" name="Google Shape;2440;p63"/>
          <p:cNvGrpSpPr/>
          <p:nvPr/>
        </p:nvGrpSpPr>
        <p:grpSpPr>
          <a:xfrm>
            <a:off x="6017110" y="3565765"/>
            <a:ext cx="1374227" cy="1545452"/>
            <a:chOff x="6017110" y="3565765"/>
            <a:chExt cx="1374227" cy="1545452"/>
          </a:xfrm>
        </p:grpSpPr>
        <p:grpSp>
          <p:nvGrpSpPr>
            <p:cNvPr id="2441" name="Google Shape;2441;p63"/>
            <p:cNvGrpSpPr/>
            <p:nvPr/>
          </p:nvGrpSpPr>
          <p:grpSpPr>
            <a:xfrm>
              <a:off x="6352717" y="3565765"/>
              <a:ext cx="773056" cy="1118717"/>
              <a:chOff x="6341042" y="3670890"/>
              <a:chExt cx="773056" cy="1118717"/>
            </a:xfrm>
          </p:grpSpPr>
          <p:sp>
            <p:nvSpPr>
              <p:cNvPr id="2442" name="Google Shape;2442;p63"/>
              <p:cNvSpPr/>
              <p:nvPr/>
            </p:nvSpPr>
            <p:spPr>
              <a:xfrm rot="337150">
                <a:off x="6391339" y="3703036"/>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rot="337150">
                <a:off x="6431896" y="3699284"/>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63"/>
            <p:cNvGrpSpPr/>
            <p:nvPr/>
          </p:nvGrpSpPr>
          <p:grpSpPr>
            <a:xfrm rot="-193066">
              <a:off x="6037821" y="4299022"/>
              <a:ext cx="1332804" cy="775401"/>
              <a:chOff x="7858062" y="4115797"/>
              <a:chExt cx="1006888" cy="585789"/>
            </a:xfrm>
          </p:grpSpPr>
          <p:sp>
            <p:nvSpPr>
              <p:cNvPr id="2445" name="Google Shape;2445;p63"/>
              <p:cNvSpPr/>
              <p:nvPr/>
            </p:nvSpPr>
            <p:spPr>
              <a:xfrm rot="1015303">
                <a:off x="7884245" y="4247743"/>
                <a:ext cx="954522" cy="321898"/>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rot="1015303">
                <a:off x="8407871" y="4518921"/>
                <a:ext cx="104004" cy="82866"/>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rot="1015303">
                <a:off x="8716544" y="4476401"/>
                <a:ext cx="54574" cy="103602"/>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rot="1015303">
                <a:off x="8059646" y="4171259"/>
                <a:ext cx="98940" cy="3456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rot="1015303">
                <a:off x="8119933" y="4323330"/>
                <a:ext cx="84714" cy="99664"/>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rot="1015303">
                <a:off x="8494929" y="4332301"/>
                <a:ext cx="85679" cy="8873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grpSp>
        <p:nvGrpSpPr>
          <p:cNvPr id="2879" name="Google Shape;2879;p67"/>
          <p:cNvGrpSpPr/>
          <p:nvPr/>
        </p:nvGrpSpPr>
        <p:grpSpPr>
          <a:xfrm>
            <a:off x="5185800" y="1292210"/>
            <a:ext cx="2689891" cy="1284664"/>
            <a:chOff x="5292400" y="1206135"/>
            <a:chExt cx="2689891" cy="1284664"/>
          </a:xfrm>
        </p:grpSpPr>
        <p:sp>
          <p:nvSpPr>
            <p:cNvPr id="2880" name="Google Shape;2880;p67"/>
            <p:cNvSpPr/>
            <p:nvPr/>
          </p:nvSpPr>
          <p:spPr>
            <a:xfrm rot="-114418">
              <a:off x="5313701" y="1285472"/>
              <a:ext cx="2592961" cy="1162602"/>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7"/>
            <p:cNvSpPr/>
            <p:nvPr/>
          </p:nvSpPr>
          <p:spPr>
            <a:xfrm rot="-114418">
              <a:off x="5368030" y="1248861"/>
              <a:ext cx="2592961" cy="1162602"/>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7"/>
          <p:cNvSpPr/>
          <p:nvPr/>
        </p:nvSpPr>
        <p:spPr>
          <a:xfrm>
            <a:off x="1012625" y="1283349"/>
            <a:ext cx="3574500" cy="257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7"/>
          <p:cNvSpPr txBox="1">
            <a:spLocks noGrp="1"/>
          </p:cNvSpPr>
          <p:nvPr>
            <p:ph type="title"/>
          </p:nvPr>
        </p:nvSpPr>
        <p:spPr>
          <a:xfrm>
            <a:off x="4853875" y="1591375"/>
            <a:ext cx="3277500" cy="7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2800"/>
              <a:t>A. Rumah Gudang</a:t>
            </a:r>
          </a:p>
        </p:txBody>
      </p:sp>
      <p:sp>
        <p:nvSpPr>
          <p:cNvPr id="2884" name="Google Shape;2884;p67"/>
          <p:cNvSpPr txBox="1">
            <a:spLocks noGrp="1"/>
          </p:cNvSpPr>
          <p:nvPr>
            <p:ph type="subTitle" idx="1"/>
          </p:nvPr>
        </p:nvSpPr>
        <p:spPr>
          <a:xfrm>
            <a:off x="4797425" y="2707640"/>
            <a:ext cx="3533140" cy="194373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000"/>
              <a:t>Rumah adat Betawi jenis ini memiliki bentuk segi empat memanjang dari depan ke belakang. Atap rumahnya biasa berbentuk pelana, namun ada juga yang bentuk perisai. Kedua jenis atap itu sama-sama terdiri dari rangka kuda-kuda dengan penambahan satu elemen atap yang disebut Jure atau Jurai. Struktur kuda-kuda di rumah Gudang bersistem cukup kompleks. Alasannya, karena terdapat 2 buah batang tekan miring yang saling bertemu pada sebuah batang tarik tegak yang disebut Ander. Sistem seperti ini tidak ada pada rumah-rumah tradisional lainnya di Indonesia.</a:t>
            </a:r>
          </a:p>
        </p:txBody>
      </p:sp>
      <p:grpSp>
        <p:nvGrpSpPr>
          <p:cNvPr id="2885" name="Google Shape;2885;p67"/>
          <p:cNvGrpSpPr/>
          <p:nvPr/>
        </p:nvGrpSpPr>
        <p:grpSpPr>
          <a:xfrm rot="2700000">
            <a:off x="6419642" y="891536"/>
            <a:ext cx="1545064" cy="909857"/>
            <a:chOff x="2025063" y="2418784"/>
            <a:chExt cx="1383644" cy="814800"/>
          </a:xfrm>
        </p:grpSpPr>
        <p:sp>
          <p:nvSpPr>
            <p:cNvPr id="2886" name="Google Shape;2886;p67"/>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7"/>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7"/>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7"/>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7"/>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7"/>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7"/>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7"/>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7"/>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7"/>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7"/>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7"/>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7"/>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7"/>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7"/>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7"/>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7"/>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7"/>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7"/>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67"/>
          <p:cNvGrpSpPr/>
          <p:nvPr/>
        </p:nvGrpSpPr>
        <p:grpSpPr>
          <a:xfrm>
            <a:off x="1012677" y="1283412"/>
            <a:ext cx="3574600" cy="2573347"/>
            <a:chOff x="906025" y="1217543"/>
            <a:chExt cx="3757200" cy="2704800"/>
          </a:xfrm>
        </p:grpSpPr>
        <p:sp>
          <p:nvSpPr>
            <p:cNvPr id="2924" name="Google Shape;2924;p67"/>
            <p:cNvSpPr/>
            <p:nvPr/>
          </p:nvSpPr>
          <p:spPr>
            <a:xfrm>
              <a:off x="906025" y="34117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25" name="Google Shape;2925;p67"/>
            <p:cNvSpPr/>
            <p:nvPr/>
          </p:nvSpPr>
          <p:spPr>
            <a:xfrm rot="10800000">
              <a:off x="4092625" y="12175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926" name="Google Shape;2926;p67"/>
          <p:cNvGrpSpPr/>
          <p:nvPr/>
        </p:nvGrpSpPr>
        <p:grpSpPr>
          <a:xfrm>
            <a:off x="756075" y="204933"/>
            <a:ext cx="1637015" cy="1386454"/>
            <a:chOff x="756075" y="204933"/>
            <a:chExt cx="1637015" cy="1386454"/>
          </a:xfrm>
        </p:grpSpPr>
        <p:sp>
          <p:nvSpPr>
            <p:cNvPr id="2927" name="Google Shape;2927;p67"/>
            <p:cNvSpPr/>
            <p:nvPr/>
          </p:nvSpPr>
          <p:spPr>
            <a:xfrm rot="2046389" flipH="1">
              <a:off x="1214116" y="307929"/>
              <a:ext cx="566090" cy="94796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7"/>
            <p:cNvSpPr/>
            <p:nvPr/>
          </p:nvSpPr>
          <p:spPr>
            <a:xfrm rot="2046389" flipH="1">
              <a:off x="1188320" y="282123"/>
              <a:ext cx="566090" cy="94796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7"/>
            <p:cNvSpPr/>
            <p:nvPr/>
          </p:nvSpPr>
          <p:spPr>
            <a:xfrm rot="-941997" flipH="1">
              <a:off x="834106" y="1062800"/>
              <a:ext cx="1495891" cy="259340"/>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7"/>
            <p:cNvSpPr/>
            <p:nvPr/>
          </p:nvSpPr>
          <p:spPr>
            <a:xfrm rot="-941997" flipH="1">
              <a:off x="823615" y="1324436"/>
              <a:ext cx="1592067" cy="5252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7"/>
            <p:cNvSpPr/>
            <p:nvPr/>
          </p:nvSpPr>
          <p:spPr>
            <a:xfrm rot="-941997" flipH="1">
              <a:off x="733361" y="1024175"/>
              <a:ext cx="1574801" cy="49242"/>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7"/>
            <p:cNvSpPr/>
            <p:nvPr/>
          </p:nvSpPr>
          <p:spPr>
            <a:xfrm rot="-941997" flipH="1">
              <a:off x="776087" y="1046764"/>
              <a:ext cx="1520087" cy="49607"/>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7"/>
            <p:cNvSpPr/>
            <p:nvPr/>
          </p:nvSpPr>
          <p:spPr>
            <a:xfrm rot="-941997" flipH="1">
              <a:off x="855757" y="1301921"/>
              <a:ext cx="1527017" cy="38664"/>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ambar 0" descr="WhatsApp Image 2022-03-15 at 15.33.08"/>
          <p:cNvPicPr>
            <a:picLocks noChangeAspect="1"/>
          </p:cNvPicPr>
          <p:nvPr/>
        </p:nvPicPr>
        <p:blipFill>
          <a:blip r:embed="rId3"/>
          <a:stretch>
            <a:fillRect/>
          </a:stretch>
        </p:blipFill>
        <p:spPr>
          <a:xfrm>
            <a:off x="1322070" y="1519555"/>
            <a:ext cx="2996565" cy="211963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6"/>
          <p:cNvGrpSpPr/>
          <p:nvPr/>
        </p:nvGrpSpPr>
        <p:grpSpPr>
          <a:xfrm flipH="1">
            <a:off x="872469" y="812161"/>
            <a:ext cx="3359291" cy="2338745"/>
            <a:chOff x="3039400" y="303600"/>
            <a:chExt cx="3137765" cy="1196656"/>
          </a:xfrm>
        </p:grpSpPr>
        <p:sp>
          <p:nvSpPr>
            <p:cNvPr id="1094" name="Google Shape;1094;p46"/>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46"/>
          <p:cNvSpPr/>
          <p:nvPr/>
        </p:nvSpPr>
        <p:spPr>
          <a:xfrm>
            <a:off x="4643250" y="812150"/>
            <a:ext cx="3531300" cy="342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46"/>
          <p:cNvGrpSpPr/>
          <p:nvPr/>
        </p:nvGrpSpPr>
        <p:grpSpPr>
          <a:xfrm>
            <a:off x="4643243" y="812150"/>
            <a:ext cx="3531314" cy="3420000"/>
            <a:chOff x="4643243" y="812150"/>
            <a:chExt cx="3531314" cy="3420000"/>
          </a:xfrm>
        </p:grpSpPr>
        <p:sp>
          <p:nvSpPr>
            <p:cNvPr id="1099" name="Google Shape;1099;p46"/>
            <p:cNvSpPr/>
            <p:nvPr/>
          </p:nvSpPr>
          <p:spPr>
            <a:xfrm>
              <a:off x="4643243" y="35403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00" name="Google Shape;1100;p46"/>
            <p:cNvSpPr/>
            <p:nvPr/>
          </p:nvSpPr>
          <p:spPr>
            <a:xfrm rot="10800000">
              <a:off x="7482757" y="8121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101" name="Google Shape;1101;p46"/>
          <p:cNvSpPr txBox="1">
            <a:spLocks noGrp="1"/>
          </p:cNvSpPr>
          <p:nvPr>
            <p:ph type="title"/>
          </p:nvPr>
        </p:nvSpPr>
        <p:spPr>
          <a:xfrm>
            <a:off x="1003850" y="909550"/>
            <a:ext cx="3165900" cy="17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2"/>
                </a:solidFill>
              </a:rPr>
              <a:t>B. Rumah Joglo Betawi</a:t>
            </a:r>
          </a:p>
        </p:txBody>
      </p:sp>
      <p:sp>
        <p:nvSpPr>
          <p:cNvPr id="1102" name="Google Shape;1102;p46"/>
          <p:cNvSpPr txBox="1">
            <a:spLocks noGrp="1"/>
          </p:cNvSpPr>
          <p:nvPr>
            <p:ph type="subTitle" idx="1"/>
          </p:nvPr>
        </p:nvSpPr>
        <p:spPr>
          <a:xfrm>
            <a:off x="1003935" y="3257550"/>
            <a:ext cx="3166110" cy="13639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Dari namanya, rumah adat Betawi ini mendapat pengaruh kuat dari arsitektur bangunan kebudayaan Jawa. Meski begitu, tetap ada perbedaan. Rumah Joglo di Jawa memiliki sistem struktur temu gelang atau payung, sementara rumah Joglo Betawi menggunakan kuda-kuda.</a:t>
            </a:r>
          </a:p>
        </p:txBody>
      </p:sp>
      <p:grpSp>
        <p:nvGrpSpPr>
          <p:cNvPr id="1103" name="Google Shape;1103;p46"/>
          <p:cNvGrpSpPr/>
          <p:nvPr/>
        </p:nvGrpSpPr>
        <p:grpSpPr>
          <a:xfrm rot="593823">
            <a:off x="1864185" y="601695"/>
            <a:ext cx="1478128" cy="307199"/>
            <a:chOff x="1631479" y="4300050"/>
            <a:chExt cx="5880981" cy="307209"/>
          </a:xfrm>
        </p:grpSpPr>
        <p:sp>
          <p:nvSpPr>
            <p:cNvPr id="1104" name="Google Shape;1104;p46"/>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ambar 0" descr="WhatsApp Image 2022-03-15 at 15.33.41"/>
          <p:cNvPicPr>
            <a:picLocks noChangeAspect="1"/>
          </p:cNvPicPr>
          <p:nvPr/>
        </p:nvPicPr>
        <p:blipFill>
          <a:blip r:embed="rId3"/>
          <a:stretch>
            <a:fillRect/>
          </a:stretch>
        </p:blipFill>
        <p:spPr>
          <a:xfrm>
            <a:off x="4642485" y="812165"/>
            <a:ext cx="3531870" cy="34201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3"/>
        <p:cNvGrpSpPr/>
        <p:nvPr/>
      </p:nvGrpSpPr>
      <p:grpSpPr>
        <a:xfrm>
          <a:off x="0" y="0"/>
          <a:ext cx="0" cy="0"/>
          <a:chOff x="0" y="0"/>
          <a:chExt cx="0" cy="0"/>
        </a:xfrm>
      </p:grpSpPr>
      <p:grpSp>
        <p:nvGrpSpPr>
          <p:cNvPr id="2964" name="Google Shape;2964;p69"/>
          <p:cNvGrpSpPr/>
          <p:nvPr/>
        </p:nvGrpSpPr>
        <p:grpSpPr>
          <a:xfrm rot="-75409">
            <a:off x="1264450" y="1279662"/>
            <a:ext cx="3002234" cy="1291930"/>
            <a:chOff x="2643370" y="307825"/>
            <a:chExt cx="3784531" cy="1366501"/>
          </a:xfrm>
        </p:grpSpPr>
        <p:grpSp>
          <p:nvGrpSpPr>
            <p:cNvPr id="2965" name="Google Shape;2965;p69"/>
            <p:cNvGrpSpPr/>
            <p:nvPr/>
          </p:nvGrpSpPr>
          <p:grpSpPr>
            <a:xfrm>
              <a:off x="2643370" y="325893"/>
              <a:ext cx="3711901" cy="1348433"/>
              <a:chOff x="2695264" y="307443"/>
              <a:chExt cx="3711901" cy="1348433"/>
            </a:xfrm>
          </p:grpSpPr>
          <p:sp>
            <p:nvSpPr>
              <p:cNvPr id="2966" name="Google Shape;2966;p69"/>
              <p:cNvSpPr/>
              <p:nvPr/>
            </p:nvSpPr>
            <p:spPr>
              <a:xfrm>
                <a:off x="2695264" y="571803"/>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695264" y="307443"/>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8" name="Google Shape;2968;p69"/>
            <p:cNvGrpSpPr/>
            <p:nvPr/>
          </p:nvGrpSpPr>
          <p:grpSpPr>
            <a:xfrm>
              <a:off x="2716000" y="307825"/>
              <a:ext cx="3711901" cy="1348433"/>
              <a:chOff x="2716000" y="307825"/>
              <a:chExt cx="3711901" cy="1348433"/>
            </a:xfrm>
          </p:grpSpPr>
          <p:sp>
            <p:nvSpPr>
              <p:cNvPr id="2969" name="Google Shape;2969;p69"/>
              <p:cNvSpPr/>
              <p:nvPr/>
            </p:nvSpPr>
            <p:spPr>
              <a:xfrm>
                <a:off x="2716000" y="57218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716000" y="30782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1" name="Google Shape;2971;p69"/>
          <p:cNvSpPr txBox="1">
            <a:spLocks noGrp="1"/>
          </p:cNvSpPr>
          <p:nvPr>
            <p:ph type="subTitle" idx="1"/>
          </p:nvPr>
        </p:nvSpPr>
        <p:spPr>
          <a:xfrm>
            <a:off x="1159510" y="3498850"/>
            <a:ext cx="3115310" cy="38989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Rumah Bapang atau Kebaya adalah rumah adat Betawi selanjutnya. Rumah ini memiliki ciri khas utama yaitu bentuk atap menyerupai pelana dilipat, tetapi tidak penuh seperti potongan rumah Gudang. Kedua sisi luar rumah potongan Bapang dibentuk oleh terusan (Sorondoy) dari atap pelana yang terletak di bagian tengah. Maka, yang berstruktur kuda-kuda adalah bagian atap pelana yang ada di tengah</a:t>
            </a:r>
            <a:r>
              <a:rPr lang="en-GB" sz="600"/>
              <a:t> </a:t>
            </a:r>
            <a:r>
              <a:rPr lang="en-GB" sz="1200"/>
              <a:t>ini.</a:t>
            </a:r>
          </a:p>
        </p:txBody>
      </p:sp>
      <p:sp>
        <p:nvSpPr>
          <p:cNvPr id="2972" name="Google Shape;2972;p69"/>
          <p:cNvSpPr txBox="1">
            <a:spLocks noGrp="1"/>
          </p:cNvSpPr>
          <p:nvPr>
            <p:ph type="title"/>
          </p:nvPr>
        </p:nvSpPr>
        <p:spPr>
          <a:xfrm>
            <a:off x="1215863" y="1412325"/>
            <a:ext cx="31155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600">
                <a:solidFill>
                  <a:schemeClr val="dk1"/>
                </a:solidFill>
              </a:rPr>
              <a:t>C. Rumah Kebaya</a:t>
            </a:r>
          </a:p>
        </p:txBody>
      </p:sp>
      <p:grpSp>
        <p:nvGrpSpPr>
          <p:cNvPr id="2973" name="Google Shape;2973;p69"/>
          <p:cNvGrpSpPr/>
          <p:nvPr/>
        </p:nvGrpSpPr>
        <p:grpSpPr>
          <a:xfrm rot="5400000" flipH="1">
            <a:off x="5008636" y="969225"/>
            <a:ext cx="2633907" cy="3205028"/>
            <a:chOff x="2364146" y="1225297"/>
            <a:chExt cx="2342084" cy="2693074"/>
          </a:xfrm>
        </p:grpSpPr>
        <p:sp>
          <p:nvSpPr>
            <p:cNvPr id="2974" name="Google Shape;2974;p69"/>
            <p:cNvSpPr/>
            <p:nvPr/>
          </p:nvSpPr>
          <p:spPr>
            <a:xfrm>
              <a:off x="2364146" y="1225297"/>
              <a:ext cx="2342084" cy="2693074"/>
            </a:xfrm>
            <a:custGeom>
              <a:avLst/>
              <a:gdLst/>
              <a:ahLst/>
              <a:cxnLst/>
              <a:rect l="l" t="t" r="r" b="b"/>
              <a:pathLst>
                <a:path w="160747" h="208725" extrusionOk="0">
                  <a:moveTo>
                    <a:pt x="144239" y="18365"/>
                  </a:moveTo>
                  <a:lnTo>
                    <a:pt x="144239" y="190978"/>
                  </a:lnTo>
                  <a:lnTo>
                    <a:pt x="15992" y="190978"/>
                  </a:lnTo>
                  <a:lnTo>
                    <a:pt x="15992" y="18365"/>
                  </a:lnTo>
                  <a:close/>
                  <a:moveTo>
                    <a:pt x="8460" y="0"/>
                  </a:moveTo>
                  <a:cubicBezTo>
                    <a:pt x="3817" y="0"/>
                    <a:pt x="0" y="3818"/>
                    <a:pt x="0" y="8460"/>
                  </a:cubicBezTo>
                  <a:lnTo>
                    <a:pt x="0" y="200264"/>
                  </a:lnTo>
                  <a:cubicBezTo>
                    <a:pt x="0" y="204907"/>
                    <a:pt x="3817" y="208725"/>
                    <a:pt x="8460" y="208725"/>
                  </a:cubicBezTo>
                  <a:lnTo>
                    <a:pt x="152390" y="208725"/>
                  </a:lnTo>
                  <a:cubicBezTo>
                    <a:pt x="157033" y="208725"/>
                    <a:pt x="160747" y="204907"/>
                    <a:pt x="160747" y="200264"/>
                  </a:cubicBezTo>
                  <a:lnTo>
                    <a:pt x="160747" y="8460"/>
                  </a:lnTo>
                  <a:cubicBezTo>
                    <a:pt x="160747" y="3818"/>
                    <a:pt x="157033" y="0"/>
                    <a:pt x="152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3469185" y="3746823"/>
              <a:ext cx="131700" cy="13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7" name="Google Shape;2977;p69"/>
          <p:cNvGrpSpPr/>
          <p:nvPr/>
        </p:nvGrpSpPr>
        <p:grpSpPr>
          <a:xfrm rot="609958">
            <a:off x="1972861" y="1014620"/>
            <a:ext cx="1414391" cy="375947"/>
            <a:chOff x="2205540" y="608385"/>
            <a:chExt cx="1414392" cy="375947"/>
          </a:xfrm>
        </p:grpSpPr>
        <p:sp>
          <p:nvSpPr>
            <p:cNvPr id="2978" name="Google Shape;2978;p69"/>
            <p:cNvSpPr/>
            <p:nvPr/>
          </p:nvSpPr>
          <p:spPr>
            <a:xfrm rot="-274893">
              <a:off x="2213898" y="663783"/>
              <a:ext cx="1397676" cy="265151"/>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rot="-274893">
              <a:off x="2871877" y="661683"/>
              <a:ext cx="145000" cy="15544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rot="-274893">
              <a:off x="3188287" y="640654"/>
              <a:ext cx="18049" cy="61750"/>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rot="-274893">
              <a:off x="3433392" y="615890"/>
              <a:ext cx="165178" cy="162639"/>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rot="-274893">
              <a:off x="3049375" y="671004"/>
              <a:ext cx="191846" cy="213439"/>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rot="-274893">
              <a:off x="2620527" y="676531"/>
              <a:ext cx="260594" cy="123805"/>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rot="-274893">
              <a:off x="2759244" y="854731"/>
              <a:ext cx="217804" cy="78075"/>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rot="-274893">
              <a:off x="3255205" y="630518"/>
              <a:ext cx="138612" cy="97137"/>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rot="-274893">
              <a:off x="2371651" y="698177"/>
              <a:ext cx="217804" cy="116200"/>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rot="-274893">
              <a:off x="3147348" y="812449"/>
              <a:ext cx="136989" cy="93082"/>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rot="-274893">
              <a:off x="3292459" y="775309"/>
              <a:ext cx="145101" cy="117620"/>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rot="-274893">
              <a:off x="3007102" y="815229"/>
              <a:ext cx="18556" cy="105655"/>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rot="-274893">
              <a:off x="2299027" y="712593"/>
              <a:ext cx="18049" cy="105655"/>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rot="-274893">
              <a:off x="3527631" y="778640"/>
              <a:ext cx="75745" cy="98253"/>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rot="-274893">
              <a:off x="3463838" y="742800"/>
              <a:ext cx="18049" cy="141448"/>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rot="-274893">
              <a:off x="2227726" y="940471"/>
              <a:ext cx="6489" cy="11052"/>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rot="-274893">
              <a:off x="2227688" y="864048"/>
              <a:ext cx="227132" cy="110927"/>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rot="-274893">
              <a:off x="2584008" y="833903"/>
              <a:ext cx="142668" cy="115896"/>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rot="-274893">
              <a:off x="2521482" y="844926"/>
              <a:ext cx="17948" cy="114882"/>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7" name="Google Shape;2997;p69"/>
          <p:cNvGrpSpPr/>
          <p:nvPr/>
        </p:nvGrpSpPr>
        <p:grpSpPr>
          <a:xfrm>
            <a:off x="7263708" y="-94312"/>
            <a:ext cx="1095109" cy="1052649"/>
            <a:chOff x="7263708" y="-94312"/>
            <a:chExt cx="1095109" cy="1052649"/>
          </a:xfrm>
        </p:grpSpPr>
        <p:sp>
          <p:nvSpPr>
            <p:cNvPr id="2998" name="Google Shape;2998;p69"/>
            <p:cNvSpPr/>
            <p:nvPr/>
          </p:nvSpPr>
          <p:spPr>
            <a:xfrm rot="-2046392">
              <a:off x="7446773" y="-7457"/>
              <a:ext cx="477371" cy="799399"/>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rot="-2046392">
              <a:off x="7468526" y="-29219"/>
              <a:ext cx="477371" cy="799399"/>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0" name="Google Shape;3000;p69"/>
            <p:cNvGrpSpPr/>
            <p:nvPr/>
          </p:nvGrpSpPr>
          <p:grpSpPr>
            <a:xfrm rot="-6299865">
              <a:off x="7695244" y="202138"/>
              <a:ext cx="321883" cy="954479"/>
              <a:chOff x="7788827" y="208475"/>
              <a:chExt cx="434973" cy="1289823"/>
            </a:xfrm>
          </p:grpSpPr>
          <p:sp>
            <p:nvSpPr>
              <p:cNvPr id="3001" name="Google Shape;3001;p69"/>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Gambar 0" descr="WhatsApp Image 2022-03-15 at 15.34.03"/>
          <p:cNvPicPr>
            <a:picLocks noChangeAspect="1"/>
          </p:cNvPicPr>
          <p:nvPr/>
        </p:nvPicPr>
        <p:blipFill>
          <a:blip r:embed="rId3"/>
          <a:stretch>
            <a:fillRect/>
          </a:stretch>
        </p:blipFill>
        <p:spPr>
          <a:xfrm>
            <a:off x="4939665" y="1504950"/>
            <a:ext cx="2738120" cy="2133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2938" name="Google Shape;2938;p68"/>
          <p:cNvGrpSpPr/>
          <p:nvPr/>
        </p:nvGrpSpPr>
        <p:grpSpPr>
          <a:xfrm rot="99381" flipH="1">
            <a:off x="4963343" y="1270325"/>
            <a:ext cx="3115533" cy="1330638"/>
            <a:chOff x="3039400" y="303600"/>
            <a:chExt cx="3137765" cy="1196656"/>
          </a:xfrm>
        </p:grpSpPr>
        <p:sp>
          <p:nvSpPr>
            <p:cNvPr id="2939" name="Google Shape;2939;p68"/>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8"/>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68"/>
          <p:cNvGrpSpPr/>
          <p:nvPr/>
        </p:nvGrpSpPr>
        <p:grpSpPr>
          <a:xfrm rot="-692542">
            <a:off x="5895073" y="1042330"/>
            <a:ext cx="1485747" cy="311462"/>
            <a:chOff x="1616851" y="4296375"/>
            <a:chExt cx="5910276" cy="311472"/>
          </a:xfrm>
        </p:grpSpPr>
        <p:sp>
          <p:nvSpPr>
            <p:cNvPr id="2942" name="Google Shape;2942;p68"/>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8"/>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8"/>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8"/>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8"/>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8"/>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8"/>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9" name="Google Shape;2949;p68"/>
          <p:cNvSpPr txBox="1">
            <a:spLocks noGrp="1"/>
          </p:cNvSpPr>
          <p:nvPr>
            <p:ph type="title"/>
          </p:nvPr>
        </p:nvSpPr>
        <p:spPr>
          <a:xfrm>
            <a:off x="4963275" y="1412325"/>
            <a:ext cx="31155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a:t>D</a:t>
            </a:r>
            <a:r>
              <a:rPr lang="id-ID" altLang="en-GB" sz="3200"/>
              <a:t>. Rumah Panggung</a:t>
            </a:r>
          </a:p>
        </p:txBody>
      </p:sp>
      <p:grpSp>
        <p:nvGrpSpPr>
          <p:cNvPr id="2950" name="Google Shape;2950;p68"/>
          <p:cNvGrpSpPr/>
          <p:nvPr/>
        </p:nvGrpSpPr>
        <p:grpSpPr>
          <a:xfrm>
            <a:off x="1046565" y="1183852"/>
            <a:ext cx="3439196" cy="2775810"/>
            <a:chOff x="4572031" y="1415284"/>
            <a:chExt cx="2875341" cy="2319360"/>
          </a:xfrm>
        </p:grpSpPr>
        <p:sp>
          <p:nvSpPr>
            <p:cNvPr id="2951" name="Google Shape;2951;p68"/>
            <p:cNvSpPr/>
            <p:nvPr/>
          </p:nvSpPr>
          <p:spPr>
            <a:xfrm>
              <a:off x="5498917" y="3363519"/>
              <a:ext cx="1040944" cy="371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68"/>
            <p:cNvGrpSpPr/>
            <p:nvPr/>
          </p:nvGrpSpPr>
          <p:grpSpPr>
            <a:xfrm>
              <a:off x="4572031" y="1415284"/>
              <a:ext cx="2875341" cy="1993075"/>
              <a:chOff x="3665860" y="822037"/>
              <a:chExt cx="4758136" cy="3243937"/>
            </a:xfrm>
          </p:grpSpPr>
          <p:sp>
            <p:nvSpPr>
              <p:cNvPr id="2953" name="Google Shape;2953;p68"/>
              <p:cNvSpPr/>
              <p:nvPr/>
            </p:nvSpPr>
            <p:spPr>
              <a:xfrm>
                <a:off x="5947879" y="3778845"/>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68"/>
              <p:cNvGrpSpPr/>
              <p:nvPr/>
            </p:nvGrpSpPr>
            <p:grpSpPr>
              <a:xfrm>
                <a:off x="3665860" y="822037"/>
                <a:ext cx="4758136" cy="3243937"/>
                <a:chOff x="518725" y="252435"/>
                <a:chExt cx="6524250" cy="4448015"/>
              </a:xfrm>
            </p:grpSpPr>
            <p:sp>
              <p:nvSpPr>
                <p:cNvPr id="2955" name="Google Shape;2955;p68"/>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8"/>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58" name="Google Shape;2958;p68"/>
          <p:cNvSpPr txBox="1">
            <a:spLocks noGrp="1"/>
          </p:cNvSpPr>
          <p:nvPr>
            <p:ph type="subTitle" idx="1"/>
          </p:nvPr>
        </p:nvSpPr>
        <p:spPr>
          <a:xfrm>
            <a:off x="4963160" y="2764790"/>
            <a:ext cx="3115310" cy="188658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400"/>
              <a:t>Rumah Panggung adalah rumah tradisional Jakarta yang berkolong tinggi. Rumah ini dikenal dengan nama rumah Panggung Betawi, salah satu contohnya adalah rumah Si Pitung yang ada di Marunda. Atap rumah ini bisa berbentuk Bapang, Joglo, dan lainnya.</a:t>
            </a:r>
          </a:p>
        </p:txBody>
      </p:sp>
      <p:sp>
        <p:nvSpPr>
          <p:cNvPr id="2959" name="Google Shape;2959;p68"/>
          <p:cNvSpPr/>
          <p:nvPr/>
        </p:nvSpPr>
        <p:spPr>
          <a:xfrm rot="430932">
            <a:off x="1113726" y="570850"/>
            <a:ext cx="3572062" cy="252224"/>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accent1"/>
                </a:solidFill>
                <a:latin typeface="Grand Hotel" panose="02000606000000020003"/>
                <a:ea typeface="Grand Hotel" panose="02000606000000020003"/>
                <a:cs typeface="Grand Hotel" panose="02000606000000020003"/>
                <a:sym typeface="Grand Hotel" panose="02000606000000020003"/>
              </a:rPr>
              <a:t>Important - Important - Important </a:t>
            </a:r>
            <a:endParaRPr sz="2000">
              <a:solidFill>
                <a:schemeClr val="accent1"/>
              </a:solidFill>
              <a:latin typeface="Grand Hotel" panose="02000606000000020003"/>
              <a:ea typeface="Grand Hotel" panose="02000606000000020003"/>
              <a:cs typeface="Grand Hotel" panose="02000606000000020003"/>
              <a:sym typeface="Grand Hotel" panose="02000606000000020003"/>
            </a:endParaRPr>
          </a:p>
        </p:txBody>
      </p:sp>
      <p:pic>
        <p:nvPicPr>
          <p:cNvPr id="2" name="Gambar 0" descr="WhatsApp Image 2022-03-15 at 15.34.26"/>
          <p:cNvPicPr>
            <a:picLocks noChangeAspect="1"/>
          </p:cNvPicPr>
          <p:nvPr/>
        </p:nvPicPr>
        <p:blipFill>
          <a:blip r:embed="rId3"/>
          <a:stretch>
            <a:fillRect/>
          </a:stretch>
        </p:blipFill>
        <p:spPr>
          <a:xfrm>
            <a:off x="1147445" y="1286510"/>
            <a:ext cx="3198495" cy="21901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0"/>
          <p:cNvSpPr/>
          <p:nvPr/>
        </p:nvSpPr>
        <p:spPr>
          <a:xfrm>
            <a:off x="4719320" y="587375"/>
            <a:ext cx="3418840" cy="394525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40"/>
          <p:cNvGrpSpPr/>
          <p:nvPr/>
        </p:nvGrpSpPr>
        <p:grpSpPr>
          <a:xfrm rot="139264">
            <a:off x="889545" y="1444336"/>
            <a:ext cx="3613478" cy="2294842"/>
            <a:chOff x="889612" y="1444225"/>
            <a:chExt cx="3613404" cy="2294795"/>
          </a:xfrm>
        </p:grpSpPr>
        <p:sp>
          <p:nvSpPr>
            <p:cNvPr id="619" name="Google Shape;619;p40"/>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40"/>
          <p:cNvSpPr txBox="1">
            <a:spLocks noGrp="1"/>
          </p:cNvSpPr>
          <p:nvPr>
            <p:ph type="title"/>
          </p:nvPr>
        </p:nvSpPr>
        <p:spPr>
          <a:xfrm>
            <a:off x="1473200" y="2386330"/>
            <a:ext cx="2446020" cy="4114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2. Upacara Pernikahan Adat Betawi</a:t>
            </a:r>
          </a:p>
        </p:txBody>
      </p:sp>
      <p:sp>
        <p:nvSpPr>
          <p:cNvPr id="623" name="Google Shape;623;p40"/>
          <p:cNvSpPr/>
          <p:nvPr/>
        </p:nvSpPr>
        <p:spPr>
          <a:xfrm>
            <a:off x="4894040" y="2955522"/>
            <a:ext cx="41737" cy="3085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40"/>
          <p:cNvGrpSpPr/>
          <p:nvPr/>
        </p:nvGrpSpPr>
        <p:grpSpPr>
          <a:xfrm rot="-212243">
            <a:off x="794013" y="1266353"/>
            <a:ext cx="1487419" cy="294049"/>
            <a:chOff x="5677489" y="1114550"/>
            <a:chExt cx="1487411" cy="294048"/>
          </a:xfrm>
        </p:grpSpPr>
        <p:sp>
          <p:nvSpPr>
            <p:cNvPr id="625" name="Google Shape;625;p40"/>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40"/>
          <p:cNvGrpSpPr/>
          <p:nvPr/>
        </p:nvGrpSpPr>
        <p:grpSpPr>
          <a:xfrm>
            <a:off x="4619054" y="494428"/>
            <a:ext cx="3606944" cy="4133485"/>
            <a:chOff x="4619054" y="494428"/>
            <a:chExt cx="3606944" cy="4133485"/>
          </a:xfrm>
        </p:grpSpPr>
        <p:sp>
          <p:nvSpPr>
            <p:cNvPr id="636" name="Google Shape;636;p40"/>
            <p:cNvSpPr/>
            <p:nvPr/>
          </p:nvSpPr>
          <p:spPr>
            <a:xfrm flipH="1">
              <a:off x="7665779" y="494428"/>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rot="10800000" flipH="1">
              <a:off x="4619054" y="4075923"/>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ambar 1" descr="WhatsApp Image 2022-03-15 at 11.05.13"/>
          <p:cNvPicPr>
            <a:picLocks noChangeAspect="1"/>
          </p:cNvPicPr>
          <p:nvPr/>
        </p:nvPicPr>
        <p:blipFill>
          <a:blip r:embed="rId3"/>
          <a:stretch>
            <a:fillRect/>
          </a:stretch>
        </p:blipFill>
        <p:spPr>
          <a:xfrm>
            <a:off x="4715510" y="584200"/>
            <a:ext cx="3464560" cy="39484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952750" y="962025"/>
            <a:ext cx="3238500" cy="9696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800"/>
              <a:t>A. Melamar</a:t>
            </a:r>
          </a:p>
        </p:txBody>
      </p:sp>
      <p:sp>
        <p:nvSpPr>
          <p:cNvPr id="907" name="Google Shape;907;p43"/>
          <p:cNvSpPr txBox="1">
            <a:spLocks noGrp="1"/>
          </p:cNvSpPr>
          <p:nvPr>
            <p:ph type="subTitle" idx="1"/>
          </p:nvPr>
        </p:nvSpPr>
        <p:spPr>
          <a:xfrm>
            <a:off x="2952750" y="2063115"/>
            <a:ext cx="3238500" cy="19126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Melamar atau 'ngelamar' adalah tahapan pertama dalam proses pernikahan adat Betawi. Pada tahapan ini, pihak keluarga calon pengantin pria untuk meminta izin secara resmi kepada pihak calon mempelai wanita. Ngelamar dilakukan oleh beberapa atau keluarga pihal pria yang disertai dengan membawa sejumlah barang bawaan seserahan</a:t>
            </a:r>
            <a:r>
              <a:rPr lang="id-ID" altLang="en-GB" sz="1200"/>
              <a:t>.</a:t>
            </a:r>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2"/>
                </a:solidFill>
                <a:latin typeface="Grand Hotel" panose="02000606000000020003"/>
                <a:ea typeface="Grand Hotel" panose="02000606000000020003"/>
                <a:cs typeface="Grand Hotel" panose="02000606000000020003"/>
                <a:sym typeface="Grand Hotel" panose="02000606000000020003"/>
              </a:rPr>
              <a:t>These are the objectives</a:t>
            </a:r>
            <a:endParaRPr sz="18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55"/>
          <p:cNvSpPr txBox="1">
            <a:spLocks noGrp="1"/>
          </p:cNvSpPr>
          <p:nvPr>
            <p:ph type="subTitle" idx="1"/>
          </p:nvPr>
        </p:nvSpPr>
        <p:spPr>
          <a:xfrm>
            <a:off x="2952750" y="1969770"/>
            <a:ext cx="3238500" cy="200533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Prosesi pernikahan adat Betawi berikutnya adalah tande putus. Ini merupakan salah satu acara yang tak boleh dilewati dalam proses pernikahan adat Betawi. Acara ini hampir sama dengan proses melamar. Pihak utusan dari laki-laki yang datang menemui keluarga calon mempelai perempuan adalah orang-orang dari keluarga pria yang telah dipercaya.</a:t>
            </a:r>
          </a:p>
        </p:txBody>
      </p:sp>
      <p:sp>
        <p:nvSpPr>
          <p:cNvPr id="1704" name="Google Shape;1704;p55"/>
          <p:cNvSpPr txBox="1">
            <a:spLocks noGrp="1"/>
          </p:cNvSpPr>
          <p:nvPr>
            <p:ph type="title" idx="2"/>
          </p:nvPr>
        </p:nvSpPr>
        <p:spPr>
          <a:xfrm>
            <a:off x="2952750" y="1233805"/>
            <a:ext cx="3238500" cy="419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800"/>
              <a:t>B.</a:t>
            </a:r>
            <a:r>
              <a:rPr lang="id-ID" altLang="en-GB"/>
              <a:t> </a:t>
            </a:r>
            <a:r>
              <a:rPr lang="id-ID" altLang="en-GB" sz="4000"/>
              <a:t>Tande Putus</a:t>
            </a: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2"/>
                  </a:solidFill>
                  <a:latin typeface="Grand Hotel" panose="02000606000000020003"/>
                  <a:ea typeface="Grand Hotel" panose="02000606000000020003"/>
                  <a:cs typeface="Grand Hotel" panose="02000606000000020003"/>
                  <a:sym typeface="Grand Hotel" panose="02000606000000020003"/>
                </a:rPr>
                <a:t>Our Best Methodology</a:t>
              </a:r>
              <a:endParaRPr sz="16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grpSp>
        <p:nvGrpSpPr>
          <p:cNvPr id="1754" name="Google Shape;1754;p46"/>
          <p:cNvGrpSpPr/>
          <p:nvPr/>
        </p:nvGrpSpPr>
        <p:grpSpPr>
          <a:xfrm>
            <a:off x="2942407" y="3473648"/>
            <a:ext cx="2167818" cy="524957"/>
            <a:chOff x="6004850" y="419825"/>
            <a:chExt cx="577100" cy="139750"/>
          </a:xfrm>
        </p:grpSpPr>
        <p:sp>
          <p:nvSpPr>
            <p:cNvPr id="1755" name="Google Shape;1755;p46"/>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46"/>
          <p:cNvSpPr txBox="1">
            <a:spLocks noGrp="1"/>
          </p:cNvSpPr>
          <p:nvPr>
            <p:ph type="subTitle" idx="1"/>
          </p:nvPr>
        </p:nvSpPr>
        <p:spPr>
          <a:xfrm>
            <a:off x="3463500" y="807415"/>
            <a:ext cx="4766100" cy="37574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rgbClr val="000000"/>
                </a:solidFill>
                <a:effectLst/>
                <a:latin typeface="Cambay" panose="020B0604020202020204" charset="0"/>
                <a:ea typeface="Times New Roman" panose="02020603050405020304" pitchFamily="18" charset="0"/>
                <a:cs typeface="Cambay" panose="020B0604020202020204" charset="0"/>
              </a:rPr>
              <a:t>diartikan oleh para sarjana antropologi mengenai proses sosial yang timbul bila suatu kelompok manusia dengan suatu kebudayaan tertentu dihadapkan dengan unsur-unsur dari suatu kebudayaan asing dengan sedemikian rupa, sehingga unsur-unsur kebudayaan asing itu lambat laun diterima dan diolah ke dalam kebudayaan sendiri tanpa menyebabkan hilangnya kepribadian kebudayaan itu sendiri. </a:t>
            </a:r>
            <a:endParaRPr sz="1800" dirty="0">
              <a:latin typeface="Cambay" panose="020B0604020202020204" charset="0"/>
              <a:cs typeface="Cambay" panose="020B0604020202020204" charset="0"/>
            </a:endParaRPr>
          </a:p>
        </p:txBody>
      </p:sp>
      <p:grpSp>
        <p:nvGrpSpPr>
          <p:cNvPr id="1777" name="Google Shape;1777;p46"/>
          <p:cNvGrpSpPr/>
          <p:nvPr/>
        </p:nvGrpSpPr>
        <p:grpSpPr>
          <a:xfrm>
            <a:off x="6230499" y="356201"/>
            <a:ext cx="702078" cy="467646"/>
            <a:chOff x="6254774" y="965239"/>
            <a:chExt cx="702078" cy="467646"/>
          </a:xfrm>
        </p:grpSpPr>
        <p:sp>
          <p:nvSpPr>
            <p:cNvPr id="1778" name="Google Shape;1778;p46"/>
            <p:cNvSpPr/>
            <p:nvPr/>
          </p:nvSpPr>
          <p:spPr>
            <a:xfrm>
              <a:off x="6254774" y="965239"/>
              <a:ext cx="702078" cy="467646"/>
            </a:xfrm>
            <a:custGeom>
              <a:avLst/>
              <a:gdLst/>
              <a:ahLst/>
              <a:cxnLst/>
              <a:rect l="l" t="t" r="r" b="b"/>
              <a:pathLst>
                <a:path w="13134" h="8748" extrusionOk="0">
                  <a:moveTo>
                    <a:pt x="6567" y="1"/>
                  </a:moveTo>
                  <a:cubicBezTo>
                    <a:pt x="2933" y="1"/>
                    <a:pt x="1" y="4387"/>
                    <a:pt x="1" y="4387"/>
                  </a:cubicBezTo>
                  <a:cubicBezTo>
                    <a:pt x="1" y="4387"/>
                    <a:pt x="2933" y="8748"/>
                    <a:pt x="6567" y="8748"/>
                  </a:cubicBezTo>
                  <a:cubicBezTo>
                    <a:pt x="10201" y="8748"/>
                    <a:pt x="13134" y="4387"/>
                    <a:pt x="13134" y="4387"/>
                  </a:cubicBezTo>
                  <a:cubicBezTo>
                    <a:pt x="13134" y="4387"/>
                    <a:pt x="10201" y="1"/>
                    <a:pt x="656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6428930" y="1024203"/>
              <a:ext cx="351092" cy="351109"/>
            </a:xfrm>
            <a:custGeom>
              <a:avLst/>
              <a:gdLst/>
              <a:ahLst/>
              <a:cxnLst/>
              <a:rect l="l" t="t" r="r" b="b"/>
              <a:pathLst>
                <a:path w="6568" h="6568" extrusionOk="0">
                  <a:moveTo>
                    <a:pt x="3284" y="1"/>
                  </a:moveTo>
                  <a:cubicBezTo>
                    <a:pt x="1480" y="1"/>
                    <a:pt x="1" y="1454"/>
                    <a:pt x="1" y="3284"/>
                  </a:cubicBezTo>
                  <a:cubicBezTo>
                    <a:pt x="1" y="5088"/>
                    <a:pt x="1480" y="6567"/>
                    <a:pt x="3284" y="6567"/>
                  </a:cubicBezTo>
                  <a:cubicBezTo>
                    <a:pt x="5089" y="6567"/>
                    <a:pt x="6567" y="5088"/>
                    <a:pt x="6567" y="3284"/>
                  </a:cubicBezTo>
                  <a:cubicBezTo>
                    <a:pt x="6567" y="1454"/>
                    <a:pt x="5089" y="1"/>
                    <a:pt x="3284" y="1"/>
                  </a:cubicBezTo>
                  <a:close/>
                </a:path>
              </a:pathLst>
            </a:custGeom>
            <a:solidFill>
              <a:schemeClr val="dk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0" name="Google Shape;1780;p46"/>
          <p:cNvSpPr/>
          <p:nvPr/>
        </p:nvSpPr>
        <p:spPr>
          <a:xfrm rot="5189499" flipH="1">
            <a:off x="2467041" y="2394445"/>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46"/>
          <p:cNvGrpSpPr/>
          <p:nvPr/>
        </p:nvGrpSpPr>
        <p:grpSpPr>
          <a:xfrm>
            <a:off x="4243201" y="3926266"/>
            <a:ext cx="657594" cy="626127"/>
            <a:chOff x="7353522" y="4394524"/>
            <a:chExt cx="565429" cy="538373"/>
          </a:xfrm>
        </p:grpSpPr>
        <p:sp>
          <p:nvSpPr>
            <p:cNvPr id="1782" name="Google Shape;1782;p46"/>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6"/>
          <p:cNvGrpSpPr/>
          <p:nvPr/>
        </p:nvGrpSpPr>
        <p:grpSpPr>
          <a:xfrm>
            <a:off x="-376932" y="539408"/>
            <a:ext cx="4468461" cy="4855692"/>
            <a:chOff x="-448406" y="590266"/>
            <a:chExt cx="4421592" cy="4804761"/>
          </a:xfrm>
        </p:grpSpPr>
        <p:sp>
          <p:nvSpPr>
            <p:cNvPr id="1785" name="Google Shape;1785;p46"/>
            <p:cNvSpPr/>
            <p:nvPr/>
          </p:nvSpPr>
          <p:spPr>
            <a:xfrm rot="2083296">
              <a:off x="308392" y="1317917"/>
              <a:ext cx="2907997" cy="3566470"/>
            </a:xfrm>
            <a:custGeom>
              <a:avLst/>
              <a:gdLst/>
              <a:ahLst/>
              <a:cxnLst/>
              <a:rect l="l" t="t" r="r" b="b"/>
              <a:pathLst>
                <a:path w="31329" h="38423" extrusionOk="0">
                  <a:moveTo>
                    <a:pt x="13409" y="20703"/>
                  </a:moveTo>
                  <a:lnTo>
                    <a:pt x="15539" y="19224"/>
                  </a:lnTo>
                  <a:lnTo>
                    <a:pt x="20677" y="24262"/>
                  </a:lnTo>
                  <a:lnTo>
                    <a:pt x="16442" y="27244"/>
                  </a:lnTo>
                  <a:close/>
                  <a:moveTo>
                    <a:pt x="702" y="1480"/>
                  </a:moveTo>
                  <a:cubicBezTo>
                    <a:pt x="7645" y="12933"/>
                    <a:pt x="15489" y="24588"/>
                    <a:pt x="16116" y="38422"/>
                  </a:cubicBezTo>
                  <a:lnTo>
                    <a:pt x="18998" y="36392"/>
                  </a:lnTo>
                  <a:cubicBezTo>
                    <a:pt x="18146" y="34061"/>
                    <a:pt x="19023" y="31254"/>
                    <a:pt x="21304" y="29625"/>
                  </a:cubicBezTo>
                  <a:cubicBezTo>
                    <a:pt x="23585" y="28021"/>
                    <a:pt x="26542" y="28121"/>
                    <a:pt x="28447" y="29700"/>
                  </a:cubicBezTo>
                  <a:lnTo>
                    <a:pt x="31329" y="27670"/>
                  </a:lnTo>
                  <a:cubicBezTo>
                    <a:pt x="18497" y="22457"/>
                    <a:pt x="10126" y="11179"/>
                    <a:pt x="1630" y="828"/>
                  </a:cubicBezTo>
                  <a:lnTo>
                    <a:pt x="1454" y="1"/>
                  </a:lnTo>
                  <a:lnTo>
                    <a:pt x="0" y="1029"/>
                  </a:lnTo>
                  <a:lnTo>
                    <a:pt x="702" y="148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rot="2083296">
              <a:off x="377972" y="1095355"/>
              <a:ext cx="1977464" cy="3519874"/>
            </a:xfrm>
            <a:custGeom>
              <a:avLst/>
              <a:gdLst/>
              <a:ahLst/>
              <a:cxnLst/>
              <a:rect l="l" t="t" r="r" b="b"/>
              <a:pathLst>
                <a:path w="21304" h="37921" extrusionOk="0">
                  <a:moveTo>
                    <a:pt x="702" y="978"/>
                  </a:moveTo>
                  <a:cubicBezTo>
                    <a:pt x="7645" y="12431"/>
                    <a:pt x="15489" y="24086"/>
                    <a:pt x="16116" y="37920"/>
                  </a:cubicBezTo>
                  <a:lnTo>
                    <a:pt x="18998" y="35890"/>
                  </a:lnTo>
                  <a:cubicBezTo>
                    <a:pt x="18146" y="33559"/>
                    <a:pt x="19023" y="30752"/>
                    <a:pt x="21304" y="29123"/>
                  </a:cubicBezTo>
                  <a:lnTo>
                    <a:pt x="18572" y="25238"/>
                  </a:lnTo>
                  <a:lnTo>
                    <a:pt x="16442" y="26742"/>
                  </a:lnTo>
                  <a:lnTo>
                    <a:pt x="13409" y="20201"/>
                  </a:lnTo>
                  <a:lnTo>
                    <a:pt x="14462" y="19474"/>
                  </a:lnTo>
                  <a:lnTo>
                    <a:pt x="727" y="0"/>
                  </a:lnTo>
                  <a:lnTo>
                    <a:pt x="0" y="527"/>
                  </a:lnTo>
                  <a:lnTo>
                    <a:pt x="702" y="978"/>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rot="2083296">
              <a:off x="1115501" y="3398054"/>
              <a:ext cx="1044610" cy="807359"/>
            </a:xfrm>
            <a:custGeom>
              <a:avLst/>
              <a:gdLst/>
              <a:ahLst/>
              <a:cxnLst/>
              <a:rect l="l" t="t" r="r" b="b"/>
              <a:pathLst>
                <a:path w="11254" h="8698" extrusionOk="0">
                  <a:moveTo>
                    <a:pt x="11254" y="1504"/>
                  </a:moveTo>
                  <a:lnTo>
                    <a:pt x="1078" y="8697"/>
                  </a:lnTo>
                  <a:lnTo>
                    <a:pt x="1" y="7194"/>
                  </a:lnTo>
                  <a:lnTo>
                    <a:pt x="10176" y="1"/>
                  </a:lnTo>
                  <a:lnTo>
                    <a:pt x="11254" y="1504"/>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rot="2083296">
              <a:off x="1142213" y="3476209"/>
              <a:ext cx="993466" cy="737558"/>
            </a:xfrm>
            <a:custGeom>
              <a:avLst/>
              <a:gdLst/>
              <a:ahLst/>
              <a:cxnLst/>
              <a:rect l="l" t="t" r="r" b="b"/>
              <a:pathLst>
                <a:path w="10703" h="7946" extrusionOk="0">
                  <a:moveTo>
                    <a:pt x="527" y="7945"/>
                  </a:moveTo>
                  <a:lnTo>
                    <a:pt x="1" y="7194"/>
                  </a:lnTo>
                  <a:lnTo>
                    <a:pt x="10176" y="1"/>
                  </a:lnTo>
                  <a:lnTo>
                    <a:pt x="10703" y="752"/>
                  </a:lnTo>
                  <a:lnTo>
                    <a:pt x="527" y="794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rot="2083296">
              <a:off x="1351190" y="2685599"/>
              <a:ext cx="558413" cy="444428"/>
            </a:xfrm>
            <a:custGeom>
              <a:avLst/>
              <a:gdLst/>
              <a:ahLst/>
              <a:cxnLst/>
              <a:rect l="l" t="t" r="r" b="b"/>
              <a:pathLst>
                <a:path w="6016" h="4788" extrusionOk="0">
                  <a:moveTo>
                    <a:pt x="6015" y="1028"/>
                  </a:moveTo>
                  <a:lnTo>
                    <a:pt x="702" y="4788"/>
                  </a:lnTo>
                  <a:lnTo>
                    <a:pt x="0" y="3785"/>
                  </a:lnTo>
                  <a:lnTo>
                    <a:pt x="5314" y="1"/>
                  </a:lnTo>
                  <a:lnTo>
                    <a:pt x="6015" y="1028"/>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rot="2083296">
              <a:off x="1366938" y="2739441"/>
              <a:ext cx="525832" cy="395511"/>
            </a:xfrm>
            <a:custGeom>
              <a:avLst/>
              <a:gdLst/>
              <a:ahLst/>
              <a:cxnLst/>
              <a:rect l="l" t="t" r="r" b="b"/>
              <a:pathLst>
                <a:path w="5665" h="4261" extrusionOk="0">
                  <a:moveTo>
                    <a:pt x="351" y="4261"/>
                  </a:moveTo>
                  <a:lnTo>
                    <a:pt x="0" y="3760"/>
                  </a:lnTo>
                  <a:lnTo>
                    <a:pt x="5313" y="0"/>
                  </a:lnTo>
                  <a:lnTo>
                    <a:pt x="5664" y="501"/>
                  </a:lnTo>
                  <a:lnTo>
                    <a:pt x="351" y="426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rot="2083296">
              <a:off x="1505727" y="631506"/>
              <a:ext cx="235023" cy="288581"/>
            </a:xfrm>
            <a:custGeom>
              <a:avLst/>
              <a:gdLst/>
              <a:ahLst/>
              <a:cxnLst/>
              <a:rect l="l" t="t" r="r" b="b"/>
              <a:pathLst>
                <a:path w="2532" h="3109" extrusionOk="0">
                  <a:moveTo>
                    <a:pt x="2532" y="2081"/>
                  </a:moveTo>
                  <a:cubicBezTo>
                    <a:pt x="2281" y="1855"/>
                    <a:pt x="1956" y="1755"/>
                    <a:pt x="1680" y="1780"/>
                  </a:cubicBezTo>
                  <a:lnTo>
                    <a:pt x="1555" y="1605"/>
                  </a:lnTo>
                  <a:cubicBezTo>
                    <a:pt x="1529" y="1580"/>
                    <a:pt x="1529" y="1580"/>
                    <a:pt x="1504" y="1555"/>
                  </a:cubicBezTo>
                  <a:lnTo>
                    <a:pt x="1" y="1"/>
                  </a:lnTo>
                  <a:lnTo>
                    <a:pt x="953" y="1956"/>
                  </a:lnTo>
                  <a:cubicBezTo>
                    <a:pt x="978" y="1981"/>
                    <a:pt x="978" y="1981"/>
                    <a:pt x="978" y="2006"/>
                  </a:cubicBezTo>
                  <a:lnTo>
                    <a:pt x="1103" y="2181"/>
                  </a:lnTo>
                  <a:cubicBezTo>
                    <a:pt x="978" y="2432"/>
                    <a:pt x="978" y="2783"/>
                    <a:pt x="1103" y="3109"/>
                  </a:cubicBezTo>
                  <a:lnTo>
                    <a:pt x="2532" y="2081"/>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rot="2083296">
              <a:off x="1511520" y="612975"/>
              <a:ext cx="169956" cy="288581"/>
            </a:xfrm>
            <a:custGeom>
              <a:avLst/>
              <a:gdLst/>
              <a:ahLst/>
              <a:cxnLst/>
              <a:rect l="l" t="t" r="r" b="b"/>
              <a:pathLst>
                <a:path w="1831" h="3109" extrusionOk="0">
                  <a:moveTo>
                    <a:pt x="1" y="1"/>
                  </a:moveTo>
                  <a:lnTo>
                    <a:pt x="1830" y="2582"/>
                  </a:lnTo>
                  <a:lnTo>
                    <a:pt x="1103" y="3109"/>
                  </a:lnTo>
                  <a:cubicBezTo>
                    <a:pt x="978" y="2783"/>
                    <a:pt x="978" y="2432"/>
                    <a:pt x="1103" y="2181"/>
                  </a:cubicBezTo>
                  <a:lnTo>
                    <a:pt x="978" y="2006"/>
                  </a:lnTo>
                  <a:cubicBezTo>
                    <a:pt x="978" y="1981"/>
                    <a:pt x="978" y="1981"/>
                    <a:pt x="953" y="1956"/>
                  </a:cubicBezTo>
                  <a:lnTo>
                    <a:pt x="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rot="2083296">
              <a:off x="1515174" y="806826"/>
              <a:ext cx="190840" cy="158260"/>
            </a:xfrm>
            <a:custGeom>
              <a:avLst/>
              <a:gdLst/>
              <a:ahLst/>
              <a:cxnLst/>
              <a:rect l="l" t="t" r="r" b="b"/>
              <a:pathLst>
                <a:path w="2056" h="1705" extrusionOk="0">
                  <a:moveTo>
                    <a:pt x="2056" y="476"/>
                  </a:moveTo>
                  <a:lnTo>
                    <a:pt x="352" y="1704"/>
                  </a:lnTo>
                  <a:lnTo>
                    <a:pt x="1" y="1228"/>
                  </a:lnTo>
                  <a:lnTo>
                    <a:pt x="1730" y="0"/>
                  </a:lnTo>
                  <a:lnTo>
                    <a:pt x="2056" y="476"/>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rot="2083296">
              <a:off x="1516913" y="834958"/>
              <a:ext cx="188520" cy="153619"/>
            </a:xfrm>
            <a:custGeom>
              <a:avLst/>
              <a:gdLst/>
              <a:ahLst/>
              <a:cxnLst/>
              <a:rect l="l" t="t" r="r" b="b"/>
              <a:pathLst>
                <a:path w="2031" h="1655" extrusionOk="0">
                  <a:moveTo>
                    <a:pt x="301" y="1655"/>
                  </a:moveTo>
                  <a:lnTo>
                    <a:pt x="0" y="1204"/>
                  </a:lnTo>
                  <a:lnTo>
                    <a:pt x="1729" y="1"/>
                  </a:lnTo>
                  <a:lnTo>
                    <a:pt x="2030" y="427"/>
                  </a:lnTo>
                  <a:lnTo>
                    <a:pt x="301" y="165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952750" y="834390"/>
            <a:ext cx="3238500" cy="7537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200"/>
              <a:t>C. Penentuan Mahar</a:t>
            </a:r>
          </a:p>
        </p:txBody>
      </p:sp>
      <p:sp>
        <p:nvSpPr>
          <p:cNvPr id="907" name="Google Shape;907;p43"/>
          <p:cNvSpPr txBox="1">
            <a:spLocks noGrp="1"/>
          </p:cNvSpPr>
          <p:nvPr>
            <p:ph type="subTitle" idx="1"/>
          </p:nvPr>
        </p:nvSpPr>
        <p:spPr>
          <a:xfrm>
            <a:off x="2952750" y="1659255"/>
            <a:ext cx="3238500" cy="23164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altLang="en-GB" sz="1200"/>
              <a:t>Mahar atau mas kawin menjadi pembicaraan pokok dalam prosesi pernikahan adat Betawi ini. Pada zaman dulu, proses ini menentukan nominal yang diinginkan untuk mas kawin. Apabila pihak calon menantu wanita mengatakan “None kite minta mate bandeng seperangkat,” itu adalah kata kiasan yang berarti mereka menghendaki mas kawin berupa seperangkat perhiasan emas berlian. Bila mereka menyatakan, “None kite minta mate kembung seperangkat”, artinya mas kawin yang diminta adalah seperangkat emas perhiasan bermata intan asli.</a:t>
            </a:r>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2"/>
                </a:solidFill>
                <a:latin typeface="Grand Hotel" panose="02000606000000020003"/>
                <a:ea typeface="Grand Hotel" panose="02000606000000020003"/>
                <a:cs typeface="Grand Hotel" panose="02000606000000020003"/>
                <a:sym typeface="Grand Hotel" panose="02000606000000020003"/>
              </a:rPr>
              <a:t>These are the objectives</a:t>
            </a:r>
            <a:endParaRPr sz="18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55"/>
          <p:cNvSpPr txBox="1">
            <a:spLocks noGrp="1"/>
          </p:cNvSpPr>
          <p:nvPr>
            <p:ph type="subTitle" idx="1"/>
          </p:nvPr>
        </p:nvSpPr>
        <p:spPr>
          <a:xfrm>
            <a:off x="2952750" y="1862455"/>
            <a:ext cx="3238500" cy="211264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Prosesi pernikahan adat Betawi berikutnya adalah masa dipiare. Ini adalah proses di mana calon pengantin wanita (none mantu) dijaga oleh tukang piare atau dukun pengantin selama satu bulan. Jika pernah mendengar masa 'pingitan' ini juga maknanya hampir sama. Hal ini ditujukan untuk mengontrol kegiatan, kesehatan fisik mental, dan memelihara kecantikan calon none mantu menghadapi hari pernikahan.</a:t>
            </a:r>
          </a:p>
        </p:txBody>
      </p:sp>
      <p:sp>
        <p:nvSpPr>
          <p:cNvPr id="1704" name="Google Shape;1704;p55"/>
          <p:cNvSpPr txBox="1">
            <a:spLocks noGrp="1"/>
          </p:cNvSpPr>
          <p:nvPr>
            <p:ph type="title" idx="2"/>
          </p:nvPr>
        </p:nvSpPr>
        <p:spPr>
          <a:xfrm>
            <a:off x="2952750" y="1233805"/>
            <a:ext cx="3238500" cy="419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D. Masa Dipiare</a:t>
            </a: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2"/>
                  </a:solidFill>
                  <a:latin typeface="Grand Hotel" panose="02000606000000020003"/>
                  <a:ea typeface="Grand Hotel" panose="02000606000000020003"/>
                  <a:cs typeface="Grand Hotel" panose="02000606000000020003"/>
                  <a:sym typeface="Grand Hotel" panose="02000606000000020003"/>
                </a:rPr>
                <a:t>Our Best Methodology</a:t>
              </a:r>
              <a:endParaRPr sz="16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952750" y="1045845"/>
            <a:ext cx="3238500" cy="5422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E. Siraman</a:t>
            </a:r>
          </a:p>
        </p:txBody>
      </p:sp>
      <p:sp>
        <p:nvSpPr>
          <p:cNvPr id="907" name="Google Shape;907;p43"/>
          <p:cNvSpPr txBox="1">
            <a:spLocks noGrp="1"/>
          </p:cNvSpPr>
          <p:nvPr>
            <p:ph type="subTitle" idx="1"/>
          </p:nvPr>
        </p:nvSpPr>
        <p:spPr>
          <a:xfrm>
            <a:off x="2952750" y="1659255"/>
            <a:ext cx="3238500" cy="23164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altLang="en-GB" sz="1200"/>
              <a:t>Acara siraman menjadi masuk ke dalam rangkaian pernikahan adat Betawi. Hampir sama dengan proses siraman pernikahan adat pada umumnya. Calon mempelai wanita akan dimandikan sehari sebelum akad nikah. Proses dari acara siraman ini yaitu calon pengantin akan mengenakan baju kebaya tipis, sarung, dan penutup rambut dan memakai kerudung tipis.</a:t>
            </a:r>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2"/>
                </a:solidFill>
                <a:latin typeface="Grand Hotel" panose="02000606000000020003"/>
                <a:ea typeface="Grand Hotel" panose="02000606000000020003"/>
                <a:cs typeface="Grand Hotel" panose="02000606000000020003"/>
                <a:sym typeface="Grand Hotel" panose="02000606000000020003"/>
              </a:rPr>
              <a:t>These are the objectives</a:t>
            </a:r>
            <a:endParaRPr sz="18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55"/>
          <p:cNvSpPr txBox="1">
            <a:spLocks noGrp="1"/>
          </p:cNvSpPr>
          <p:nvPr>
            <p:ph type="subTitle" idx="1"/>
          </p:nvPr>
        </p:nvSpPr>
        <p:spPr>
          <a:xfrm>
            <a:off x="2943225" y="1863090"/>
            <a:ext cx="3043555" cy="1955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Prosesi pernikahan adat Betawi berikutnya adalah Potong Centung. Ini adalah kegiatan membersihkan rambut yang tumbuh di sekitar tengkuk, leher, dan pelipis calon wanita. Kemudian dukun pengantin akan membuat centung pada rambut di kedua sisi pipi dengan uang logam agar si wanita mendapat keselamatan dan keberkahan. Prosesi ini berlangsung di dalam kamar calon mempelai wanita dengan baju khas yang dikenakannya. </a:t>
            </a:r>
          </a:p>
        </p:txBody>
      </p:sp>
      <p:sp>
        <p:nvSpPr>
          <p:cNvPr id="1704" name="Google Shape;1704;p55"/>
          <p:cNvSpPr txBox="1">
            <a:spLocks noGrp="1"/>
          </p:cNvSpPr>
          <p:nvPr>
            <p:ph type="title" idx="2"/>
          </p:nvPr>
        </p:nvSpPr>
        <p:spPr>
          <a:xfrm>
            <a:off x="2952750" y="1233805"/>
            <a:ext cx="3238500" cy="419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F. Potong Centung</a:t>
            </a: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2"/>
                  </a:solidFill>
                  <a:latin typeface="Grand Hotel" panose="02000606000000020003"/>
                  <a:ea typeface="Grand Hotel" panose="02000606000000020003"/>
                  <a:cs typeface="Grand Hotel" panose="02000606000000020003"/>
                  <a:sym typeface="Grand Hotel" panose="02000606000000020003"/>
                </a:rPr>
                <a:t>Our Best Methodology</a:t>
              </a:r>
              <a:endParaRPr sz="16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915285" y="1044575"/>
            <a:ext cx="3238500" cy="5422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G. Ngerudet</a:t>
            </a:r>
          </a:p>
        </p:txBody>
      </p:sp>
      <p:sp>
        <p:nvSpPr>
          <p:cNvPr id="907" name="Google Shape;907;p43"/>
          <p:cNvSpPr txBox="1">
            <a:spLocks noGrp="1"/>
          </p:cNvSpPr>
          <p:nvPr>
            <p:ph type="subTitle" idx="1"/>
          </p:nvPr>
        </p:nvSpPr>
        <p:spPr>
          <a:xfrm>
            <a:off x="2952750" y="1659255"/>
            <a:ext cx="3238500" cy="23164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altLang="en-GB" sz="1200"/>
              <a:t>Lanjut pernikahan adat Betawi berikutnya, yakni Ngerudat. Ini merupakan prosesi iring-iringan rombongan calon mempelai pria menuju kediaman calon pengantin wanita. Keberangkatan rombongan ini disebut rudat yang artinya mengiringi calon tuan mantu menuju rumah calon none mantu untuk melaksakan pernikahan.</a:t>
            </a:r>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2"/>
                </a:solidFill>
                <a:latin typeface="Grand Hotel" panose="02000606000000020003"/>
                <a:ea typeface="Grand Hotel" panose="02000606000000020003"/>
                <a:cs typeface="Grand Hotel" panose="02000606000000020003"/>
                <a:sym typeface="Grand Hotel" panose="02000606000000020003"/>
              </a:rPr>
              <a:t>These are the objectives</a:t>
            </a:r>
            <a:endParaRPr sz="18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55"/>
          <p:cNvSpPr txBox="1">
            <a:spLocks noGrp="1"/>
          </p:cNvSpPr>
          <p:nvPr>
            <p:ph type="subTitle" idx="1"/>
          </p:nvPr>
        </p:nvSpPr>
        <p:spPr>
          <a:xfrm>
            <a:off x="2943225" y="1863090"/>
            <a:ext cx="3043555" cy="1955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400"/>
              <a:t>Palang Pintu adalah proses pernikahan adat Betawi berikutnya. Ini adalah tradisi berbalas pantun dan adu silat sebelum mempelai pria diterima masuk ke dalam rumah calon mempelai wanita</a:t>
            </a:r>
            <a:r>
              <a:rPr lang="id-ID" altLang="en-GB" sz="1400"/>
              <a:t>.</a:t>
            </a:r>
          </a:p>
        </p:txBody>
      </p:sp>
      <p:sp>
        <p:nvSpPr>
          <p:cNvPr id="1704" name="Google Shape;1704;p55"/>
          <p:cNvSpPr txBox="1">
            <a:spLocks noGrp="1"/>
          </p:cNvSpPr>
          <p:nvPr>
            <p:ph type="title" idx="2"/>
          </p:nvPr>
        </p:nvSpPr>
        <p:spPr>
          <a:xfrm>
            <a:off x="2952750" y="1393190"/>
            <a:ext cx="3238500" cy="3759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H. Palang Pintu</a:t>
            </a: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2"/>
                  </a:solidFill>
                  <a:latin typeface="Grand Hotel" panose="02000606000000020003"/>
                  <a:ea typeface="Grand Hotel" panose="02000606000000020003"/>
                  <a:cs typeface="Grand Hotel" panose="02000606000000020003"/>
                  <a:sym typeface="Grand Hotel" panose="02000606000000020003"/>
                </a:rPr>
                <a:t>Our Best Methodology</a:t>
              </a:r>
              <a:endParaRPr sz="16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952750" y="1045845"/>
            <a:ext cx="3238500" cy="5422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I. Akad Nikah</a:t>
            </a:r>
          </a:p>
        </p:txBody>
      </p:sp>
      <p:sp>
        <p:nvSpPr>
          <p:cNvPr id="907" name="Google Shape;907;p43"/>
          <p:cNvSpPr txBox="1">
            <a:spLocks noGrp="1"/>
          </p:cNvSpPr>
          <p:nvPr>
            <p:ph type="subTitle" idx="1"/>
          </p:nvPr>
        </p:nvSpPr>
        <p:spPr>
          <a:xfrm>
            <a:off x="2952750" y="1659255"/>
            <a:ext cx="3238500" cy="23164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altLang="en-GB" sz="1200"/>
              <a:t>Saat pelaksanaan akad nikah, calon pengantin wanita akan meminta restu kepada ayahnya untuk berumah tangga dan minta dinikahkan. Ayah calon pengantin wanita akan menikahkan anaknya atau meminta penghulu untuk mewakilkan. Selama pelaksanaan akad nikah, calon mempelai wanita menunggu di dalam kamar.</a:t>
            </a:r>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panose="02000606000000020003"/>
                <a:ea typeface="Grand Hotel" panose="02000606000000020003"/>
                <a:cs typeface="Grand Hotel" panose="02000606000000020003"/>
                <a:sym typeface="Grand Hotel" panose="02000606000000020003"/>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2"/>
                </a:solidFill>
                <a:latin typeface="Grand Hotel" panose="02000606000000020003"/>
                <a:ea typeface="Grand Hotel" panose="02000606000000020003"/>
                <a:cs typeface="Grand Hotel" panose="02000606000000020003"/>
                <a:sym typeface="Grand Hotel" panose="02000606000000020003"/>
              </a:rPr>
              <a:t>These are the objectives</a:t>
            </a:r>
            <a:endParaRPr sz="18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3" name="Google Shape;1703;p55"/>
          <p:cNvSpPr txBox="1">
            <a:spLocks noGrp="1"/>
          </p:cNvSpPr>
          <p:nvPr>
            <p:ph type="subTitle" idx="1"/>
          </p:nvPr>
        </p:nvSpPr>
        <p:spPr>
          <a:xfrm>
            <a:off x="2943225" y="1863090"/>
            <a:ext cx="3043555" cy="1955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altLang="en-GB" sz="1400"/>
              <a:t>Akad nikah telah berhasil dilaksanakan, prosesi pernikahan adat Betawi dilanjutkan dengan Dipuade. Ini merupakan dimana kedua mempelai duduk dan tukang rias membuka cadar atau penutup wajah mempelai wanita.</a:t>
            </a:r>
          </a:p>
        </p:txBody>
      </p:sp>
      <p:sp>
        <p:nvSpPr>
          <p:cNvPr id="1704" name="Google Shape;1704;p55"/>
          <p:cNvSpPr txBox="1">
            <a:spLocks noGrp="1"/>
          </p:cNvSpPr>
          <p:nvPr>
            <p:ph type="title" idx="2"/>
          </p:nvPr>
        </p:nvSpPr>
        <p:spPr>
          <a:xfrm>
            <a:off x="2952750" y="1233805"/>
            <a:ext cx="3238500" cy="419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4000"/>
              <a:t>J. Dipuade</a:t>
            </a: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dk2"/>
                  </a:solidFill>
                  <a:latin typeface="Grand Hotel" panose="02000606000000020003"/>
                  <a:ea typeface="Grand Hotel" panose="02000606000000020003"/>
                  <a:cs typeface="Grand Hotel" panose="02000606000000020003"/>
                  <a:sym typeface="Grand Hotel" panose="02000606000000020003"/>
                </a:rPr>
                <a:t>Our Best Methodology</a:t>
              </a:r>
              <a:endParaRPr sz="1600">
                <a:solidFill>
                  <a:schemeClr val="dk2"/>
                </a:solidFill>
                <a:latin typeface="Grand Hotel" panose="02000606000000020003"/>
                <a:ea typeface="Grand Hotel" panose="02000606000000020003"/>
                <a:cs typeface="Grand Hotel" panose="02000606000000020003"/>
                <a:sym typeface="Grand Hotel" panose="02000606000000020003"/>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grpSp>
        <p:nvGrpSpPr>
          <p:cNvPr id="2394" name="Google Shape;2394;p63"/>
          <p:cNvGrpSpPr/>
          <p:nvPr/>
        </p:nvGrpSpPr>
        <p:grpSpPr>
          <a:xfrm>
            <a:off x="1389253" y="970950"/>
            <a:ext cx="6253159" cy="3258135"/>
            <a:chOff x="1415288" y="969045"/>
            <a:chExt cx="6253159" cy="3258135"/>
          </a:xfrm>
        </p:grpSpPr>
        <p:grpSp>
          <p:nvGrpSpPr>
            <p:cNvPr id="2395" name="Google Shape;2395;p63"/>
            <p:cNvGrpSpPr/>
            <p:nvPr/>
          </p:nvGrpSpPr>
          <p:grpSpPr>
            <a:xfrm>
              <a:off x="1415288" y="1021655"/>
              <a:ext cx="6198952" cy="3205526"/>
              <a:chOff x="1682324" y="1028700"/>
              <a:chExt cx="5779369" cy="3086094"/>
            </a:xfrm>
          </p:grpSpPr>
          <p:sp>
            <p:nvSpPr>
              <p:cNvPr id="2396" name="Google Shape;2396;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63"/>
            <p:cNvGrpSpPr/>
            <p:nvPr/>
          </p:nvGrpSpPr>
          <p:grpSpPr>
            <a:xfrm>
              <a:off x="1469496" y="969045"/>
              <a:ext cx="6198952" cy="3205526"/>
              <a:chOff x="1682324" y="1028700"/>
              <a:chExt cx="5779369" cy="3086094"/>
            </a:xfrm>
          </p:grpSpPr>
          <p:sp>
            <p:nvSpPr>
              <p:cNvPr id="2415" name="Google Shape;2415;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63"/>
            <p:cNvGrpSpPr/>
            <p:nvPr/>
          </p:nvGrpSpPr>
          <p:grpSpPr>
            <a:xfrm>
              <a:off x="1988387" y="1265797"/>
              <a:ext cx="5161393" cy="2614045"/>
              <a:chOff x="3414822" y="1306327"/>
              <a:chExt cx="2199895" cy="2273478"/>
            </a:xfrm>
          </p:grpSpPr>
          <p:sp>
            <p:nvSpPr>
              <p:cNvPr id="2434" name="Google Shape;2434;p63"/>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3"/>
              <p:cNvSpPr/>
              <p:nvPr/>
            </p:nvSpPr>
            <p:spPr>
              <a:xfrm>
                <a:off x="3457865" y="1384626"/>
                <a:ext cx="2113819"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7" name="Google Shape;2437;p63"/>
          <p:cNvSpPr txBox="1">
            <a:spLocks noGrp="1"/>
          </p:cNvSpPr>
          <p:nvPr>
            <p:ph type="title" idx="2"/>
          </p:nvPr>
        </p:nvSpPr>
        <p:spPr>
          <a:xfrm>
            <a:off x="2749550" y="1896110"/>
            <a:ext cx="3888740" cy="10788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800">
                <a:solidFill>
                  <a:schemeClr val="dk1"/>
                </a:solidFill>
              </a:rPr>
              <a:t>3. Lagu-Lagu Betawi</a:t>
            </a:r>
          </a:p>
        </p:txBody>
      </p:sp>
      <p:sp>
        <p:nvSpPr>
          <p:cNvPr id="2439" name="Google Shape;2439;p63"/>
          <p:cNvSpPr/>
          <p:nvPr/>
        </p:nvSpPr>
        <p:spPr>
          <a:xfrm rot="-899988">
            <a:off x="2098241" y="178335"/>
            <a:ext cx="1439038" cy="462411"/>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dk2"/>
                </a:solidFill>
                <a:latin typeface="Grand Hotel" panose="02000606000000020003"/>
                <a:ea typeface="Grand Hotel" panose="02000606000000020003"/>
                <a:cs typeface="Grand Hotel" panose="02000606000000020003"/>
                <a:sym typeface="Grand Hotel" panose="02000606000000020003"/>
              </a:rPr>
              <a:t>Concepts</a:t>
            </a:r>
            <a:endParaRPr sz="2000">
              <a:solidFill>
                <a:schemeClr val="dk2"/>
              </a:solidFill>
              <a:latin typeface="Grand Hotel" panose="02000606000000020003"/>
              <a:ea typeface="Grand Hotel" panose="02000606000000020003"/>
              <a:cs typeface="Grand Hotel" panose="02000606000000020003"/>
              <a:sym typeface="Grand Hotel" panose="02000606000000020003"/>
            </a:endParaRPr>
          </a:p>
        </p:txBody>
      </p:sp>
      <p:grpSp>
        <p:nvGrpSpPr>
          <p:cNvPr id="2440" name="Google Shape;2440;p63"/>
          <p:cNvGrpSpPr/>
          <p:nvPr/>
        </p:nvGrpSpPr>
        <p:grpSpPr>
          <a:xfrm>
            <a:off x="6017110" y="3565765"/>
            <a:ext cx="1374227" cy="1545452"/>
            <a:chOff x="6017110" y="3565765"/>
            <a:chExt cx="1374227" cy="1545452"/>
          </a:xfrm>
        </p:grpSpPr>
        <p:grpSp>
          <p:nvGrpSpPr>
            <p:cNvPr id="2441" name="Google Shape;2441;p63"/>
            <p:cNvGrpSpPr/>
            <p:nvPr/>
          </p:nvGrpSpPr>
          <p:grpSpPr>
            <a:xfrm>
              <a:off x="6352717" y="3565765"/>
              <a:ext cx="773056" cy="1118717"/>
              <a:chOff x="6341042" y="3670890"/>
              <a:chExt cx="773056" cy="1118717"/>
            </a:xfrm>
          </p:grpSpPr>
          <p:sp>
            <p:nvSpPr>
              <p:cNvPr id="2442" name="Google Shape;2442;p63"/>
              <p:cNvSpPr/>
              <p:nvPr/>
            </p:nvSpPr>
            <p:spPr>
              <a:xfrm rot="337150">
                <a:off x="6391339" y="3703036"/>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rot="337150">
                <a:off x="6431896" y="3699284"/>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63"/>
            <p:cNvGrpSpPr/>
            <p:nvPr/>
          </p:nvGrpSpPr>
          <p:grpSpPr>
            <a:xfrm rot="-193066">
              <a:off x="6037821" y="4299022"/>
              <a:ext cx="1332804" cy="775401"/>
              <a:chOff x="7858062" y="4115797"/>
              <a:chExt cx="1006888" cy="585789"/>
            </a:xfrm>
          </p:grpSpPr>
          <p:sp>
            <p:nvSpPr>
              <p:cNvPr id="2445" name="Google Shape;2445;p63"/>
              <p:cNvSpPr/>
              <p:nvPr/>
            </p:nvSpPr>
            <p:spPr>
              <a:xfrm rot="1015303">
                <a:off x="7884245" y="4247743"/>
                <a:ext cx="954522" cy="321898"/>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rot="1015303">
                <a:off x="8407871" y="4518921"/>
                <a:ext cx="104004" cy="82866"/>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rot="1015303">
                <a:off x="8716544" y="4476401"/>
                <a:ext cx="54574" cy="103602"/>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rot="1015303">
                <a:off x="8059646" y="4171259"/>
                <a:ext cx="98940" cy="3456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rot="1015303">
                <a:off x="8119933" y="4323330"/>
                <a:ext cx="84714" cy="99664"/>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rot="1015303">
                <a:off x="8494929" y="4332301"/>
                <a:ext cx="85679" cy="8873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4"/>
          <p:cNvGrpSpPr/>
          <p:nvPr/>
        </p:nvGrpSpPr>
        <p:grpSpPr>
          <a:xfrm>
            <a:off x="373089" y="3565134"/>
            <a:ext cx="1651522" cy="1396588"/>
            <a:chOff x="7342975" y="2937669"/>
            <a:chExt cx="1838088" cy="1554356"/>
          </a:xfrm>
        </p:grpSpPr>
        <p:sp>
          <p:nvSpPr>
            <p:cNvPr id="993" name="Google Shape;993;p44"/>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panose="02000606000000020003"/>
                <a:ea typeface="Grand Hotel" panose="02000606000000020003"/>
                <a:cs typeface="Grand Hotel" panose="02000606000000020003"/>
                <a:sym typeface="Grand Hotel" panose="02000606000000020003"/>
              </a:endParaRPr>
            </a:p>
          </p:txBody>
        </p:sp>
        <p:sp>
          <p:nvSpPr>
            <p:cNvPr id="994" name="Google Shape;994;p44"/>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44"/>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2000">
                <a:solidFill>
                  <a:schemeClr val="accent3"/>
                </a:solidFill>
                <a:latin typeface="Grand Hotel" panose="02000606000000020003"/>
                <a:ea typeface="Grand Hotel" panose="02000606000000020003"/>
                <a:cs typeface="Grand Hotel" panose="02000606000000020003"/>
                <a:sym typeface="Grand Hotel" panose="02000606000000020003"/>
              </a:rPr>
              <a:t>Vintage Photo!</a:t>
            </a:r>
            <a:endParaRPr sz="2000">
              <a:solidFill>
                <a:schemeClr val="accent3"/>
              </a:solidFill>
              <a:latin typeface="Grand Hotel" panose="02000606000000020003"/>
              <a:ea typeface="Grand Hotel" panose="02000606000000020003"/>
              <a:cs typeface="Grand Hotel" panose="02000606000000020003"/>
              <a:sym typeface="Grand Hotel" panose="02000606000000020003"/>
            </a:endParaRPr>
          </a:p>
        </p:txBody>
      </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4"/>
          <p:cNvSpPr txBox="1">
            <a:spLocks noGrp="1"/>
          </p:cNvSpPr>
          <p:nvPr>
            <p:ph type="body" idx="1"/>
          </p:nvPr>
        </p:nvSpPr>
        <p:spPr>
          <a:xfrm>
            <a:off x="2248535" y="1811020"/>
            <a:ext cx="5095875" cy="2120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panose="020B0604020202020204"/>
              <a:buNone/>
            </a:pPr>
            <a:endParaRPr lang="en-GB" sz="1200">
              <a:solidFill>
                <a:schemeClr val="dk1"/>
              </a:solidFill>
            </a:endParaRPr>
          </a:p>
          <a:p>
            <a:pPr marL="0" lvl="0" indent="0" algn="just" rtl="0">
              <a:spcBef>
                <a:spcPts val="0"/>
              </a:spcBef>
              <a:spcAft>
                <a:spcPts val="0"/>
              </a:spcAft>
              <a:buClr>
                <a:srgbClr val="273D40"/>
              </a:buClr>
              <a:buSzPts val="600"/>
              <a:buFont typeface="Arial" panose="020B0604020202020204"/>
              <a:buNone/>
            </a:pPr>
            <a:r>
              <a:rPr lang="en-GB">
                <a:solidFill>
                  <a:schemeClr val="dk1"/>
                </a:solidFill>
              </a:rPr>
              <a:t>Lirik pada lagu Keroncong Kemayoran ini memiliki banyak versi, namun tetap dengan susunan lirik dan nada yang sama. Meskipun dengan versi yang berbeda-beda, lagu ini selalu ditandai dengan satu baris lirik yang sama, yang berbunyi “…jiwa manis indung disayang”.</a:t>
            </a:r>
          </a:p>
          <a:p>
            <a:pPr marL="0" lvl="0" indent="0" algn="just" rtl="0">
              <a:spcBef>
                <a:spcPts val="0"/>
              </a:spcBef>
              <a:spcAft>
                <a:spcPts val="0"/>
              </a:spcAft>
              <a:buClr>
                <a:srgbClr val="273D40"/>
              </a:buClr>
              <a:buSzPts val="600"/>
              <a:buFont typeface="Arial" panose="020B0604020202020204"/>
              <a:buNone/>
            </a:pPr>
            <a:endParaRPr lang="en-GB">
              <a:solidFill>
                <a:schemeClr val="dk1"/>
              </a:solidFill>
            </a:endParaRPr>
          </a:p>
          <a:p>
            <a:pPr marL="0" lvl="0" indent="0" algn="just" rtl="0">
              <a:spcBef>
                <a:spcPts val="0"/>
              </a:spcBef>
              <a:spcAft>
                <a:spcPts val="0"/>
              </a:spcAft>
              <a:buClr>
                <a:srgbClr val="273D40"/>
              </a:buClr>
              <a:buSzPts val="600"/>
              <a:buFont typeface="Arial" panose="020B0604020202020204"/>
              <a:buNone/>
            </a:pPr>
            <a:r>
              <a:rPr lang="en-GB">
                <a:solidFill>
                  <a:schemeClr val="dk1"/>
                </a:solidFill>
              </a:rPr>
              <a:t>Lagu daerah Keroncong Kemayoran juga memiliki lirik yang berbentuk pantun, sesuai dengan salah satu bentuk kebudayaan Betawi yaitu berbalas pantun. Dengan berbagai karakternya, lagu ini seperti menyampaikan pesan kepada setiap orang untuk selalu bahagia.</a:t>
            </a:r>
          </a:p>
        </p:txBody>
      </p:sp>
      <p:sp>
        <p:nvSpPr>
          <p:cNvPr id="1000" name="Google Shape;1000;p44"/>
          <p:cNvSpPr txBox="1">
            <a:spLocks noGrp="1"/>
          </p:cNvSpPr>
          <p:nvPr>
            <p:ph type="title"/>
          </p:nvPr>
        </p:nvSpPr>
        <p:spPr>
          <a:xfrm>
            <a:off x="2998925" y="535650"/>
            <a:ext cx="31461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sz="2400"/>
              <a:t>A. Keroncong Kemayoran</a:t>
            </a:r>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grpSp>
        <p:nvGrpSpPr>
          <p:cNvPr id="2028" name="Google Shape;2028;p50"/>
          <p:cNvGrpSpPr/>
          <p:nvPr/>
        </p:nvGrpSpPr>
        <p:grpSpPr>
          <a:xfrm>
            <a:off x="637507" y="3690923"/>
            <a:ext cx="2167818" cy="524957"/>
            <a:chOff x="6004850" y="419825"/>
            <a:chExt cx="577100" cy="139750"/>
          </a:xfrm>
        </p:grpSpPr>
        <p:sp>
          <p:nvSpPr>
            <p:cNvPr id="2029" name="Google Shape;2029;p50"/>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0"/>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0"/>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0"/>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0"/>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0"/>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0"/>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0"/>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0"/>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50"/>
          <p:cNvGrpSpPr/>
          <p:nvPr/>
        </p:nvGrpSpPr>
        <p:grpSpPr>
          <a:xfrm rot="10800000">
            <a:off x="7272030" y="1048960"/>
            <a:ext cx="405698" cy="2630653"/>
            <a:chOff x="6172150" y="669825"/>
            <a:chExt cx="89000" cy="577100"/>
          </a:xfrm>
        </p:grpSpPr>
        <p:sp>
          <p:nvSpPr>
            <p:cNvPr id="2050" name="Google Shape;2050;p50"/>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5" name="Google Shape;2055;p50"/>
          <p:cNvSpPr txBox="1">
            <a:spLocks noGrp="1"/>
          </p:cNvSpPr>
          <p:nvPr>
            <p:ph type="title"/>
          </p:nvPr>
        </p:nvSpPr>
        <p:spPr>
          <a:xfrm>
            <a:off x="1367400" y="2415975"/>
            <a:ext cx="64092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a:t>P</a:t>
            </a:r>
            <a:r>
              <a:rPr lang="en" sz="3200" dirty="0"/>
              <a:t>engertian kebudayaan</a:t>
            </a:r>
            <a:endParaRPr sz="3200" dirty="0"/>
          </a:p>
        </p:txBody>
      </p:sp>
      <p:sp>
        <p:nvSpPr>
          <p:cNvPr id="2056" name="Google Shape;2056;p50"/>
          <p:cNvSpPr txBox="1">
            <a:spLocks noGrp="1"/>
          </p:cNvSpPr>
          <p:nvPr>
            <p:ph type="title" idx="2"/>
          </p:nvPr>
        </p:nvSpPr>
        <p:spPr>
          <a:xfrm>
            <a:off x="4006650" y="1216975"/>
            <a:ext cx="11307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058" name="Google Shape;2058;p50"/>
          <p:cNvGrpSpPr/>
          <p:nvPr/>
        </p:nvGrpSpPr>
        <p:grpSpPr>
          <a:xfrm>
            <a:off x="278137" y="3926529"/>
            <a:ext cx="869937" cy="851854"/>
            <a:chOff x="1590052" y="388800"/>
            <a:chExt cx="414552" cy="405916"/>
          </a:xfrm>
        </p:grpSpPr>
        <p:sp>
          <p:nvSpPr>
            <p:cNvPr id="2059" name="Google Shape;2059;p50"/>
            <p:cNvSpPr/>
            <p:nvPr/>
          </p:nvSpPr>
          <p:spPr>
            <a:xfrm>
              <a:off x="1590052" y="388800"/>
              <a:ext cx="414552" cy="405916"/>
            </a:xfrm>
            <a:custGeom>
              <a:avLst/>
              <a:gdLst/>
              <a:ahLst/>
              <a:cxnLst/>
              <a:rect l="l" t="t" r="r" b="b"/>
              <a:pathLst>
                <a:path w="9600" h="9400" extrusionOk="0">
                  <a:moveTo>
                    <a:pt x="4712" y="1"/>
                  </a:moveTo>
                  <a:cubicBezTo>
                    <a:pt x="4712" y="2582"/>
                    <a:pt x="2607" y="4687"/>
                    <a:pt x="0" y="4687"/>
                  </a:cubicBezTo>
                  <a:cubicBezTo>
                    <a:pt x="2607" y="4687"/>
                    <a:pt x="4712" y="6818"/>
                    <a:pt x="4712" y="9399"/>
                  </a:cubicBezTo>
                  <a:lnTo>
                    <a:pt x="4887" y="9399"/>
                  </a:lnTo>
                  <a:cubicBezTo>
                    <a:pt x="4887" y="6818"/>
                    <a:pt x="6993" y="4687"/>
                    <a:pt x="9599" y="4687"/>
                  </a:cubicBezTo>
                  <a:cubicBezTo>
                    <a:pt x="6993" y="4687"/>
                    <a:pt x="4887" y="2582"/>
                    <a:pt x="4887"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0"/>
            <p:cNvSpPr/>
            <p:nvPr/>
          </p:nvSpPr>
          <p:spPr>
            <a:xfrm>
              <a:off x="1626843" y="422353"/>
              <a:ext cx="342049" cy="338810"/>
            </a:xfrm>
            <a:custGeom>
              <a:avLst/>
              <a:gdLst/>
              <a:ahLst/>
              <a:cxnLst/>
              <a:rect l="l" t="t" r="r" b="b"/>
              <a:pathLst>
                <a:path w="7921" h="7846" extrusionOk="0">
                  <a:moveTo>
                    <a:pt x="3910" y="1"/>
                  </a:moveTo>
                  <a:cubicBezTo>
                    <a:pt x="3910" y="2156"/>
                    <a:pt x="2156" y="3910"/>
                    <a:pt x="0" y="3910"/>
                  </a:cubicBezTo>
                  <a:cubicBezTo>
                    <a:pt x="2156" y="3910"/>
                    <a:pt x="3910" y="5690"/>
                    <a:pt x="3910" y="7845"/>
                  </a:cubicBezTo>
                  <a:lnTo>
                    <a:pt x="3985" y="7845"/>
                  </a:lnTo>
                  <a:cubicBezTo>
                    <a:pt x="3985" y="5690"/>
                    <a:pt x="5740" y="3910"/>
                    <a:pt x="7920" y="3910"/>
                  </a:cubicBezTo>
                  <a:cubicBezTo>
                    <a:pt x="5740" y="3910"/>
                    <a:pt x="3985" y="2156"/>
                    <a:pt x="3985" y="1"/>
                  </a:cubicBez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1697188" y="491617"/>
              <a:ext cx="200280" cy="200280"/>
            </a:xfrm>
            <a:custGeom>
              <a:avLst/>
              <a:gdLst/>
              <a:ahLst/>
              <a:cxnLst/>
              <a:rect l="l" t="t" r="r" b="b"/>
              <a:pathLst>
                <a:path w="4638" h="4638" extrusionOk="0">
                  <a:moveTo>
                    <a:pt x="2331" y="1"/>
                  </a:moveTo>
                  <a:cubicBezTo>
                    <a:pt x="2331" y="1279"/>
                    <a:pt x="1279" y="2306"/>
                    <a:pt x="0" y="2306"/>
                  </a:cubicBezTo>
                  <a:cubicBezTo>
                    <a:pt x="1279" y="2306"/>
                    <a:pt x="2331" y="3359"/>
                    <a:pt x="2331" y="4637"/>
                  </a:cubicBezTo>
                  <a:cubicBezTo>
                    <a:pt x="2331" y="3359"/>
                    <a:pt x="3359" y="2306"/>
                    <a:pt x="4637" y="2306"/>
                  </a:cubicBezTo>
                  <a:cubicBezTo>
                    <a:pt x="3359" y="2306"/>
                    <a:pt x="2331" y="1279"/>
                    <a:pt x="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4"/>
          <p:cNvGrpSpPr/>
          <p:nvPr/>
        </p:nvGrpSpPr>
        <p:grpSpPr>
          <a:xfrm>
            <a:off x="373089" y="3565134"/>
            <a:ext cx="1651522" cy="1396588"/>
            <a:chOff x="7342975" y="2937669"/>
            <a:chExt cx="1838088" cy="1554356"/>
          </a:xfrm>
        </p:grpSpPr>
        <p:sp>
          <p:nvSpPr>
            <p:cNvPr id="993" name="Google Shape;993;p44"/>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panose="02000606000000020003"/>
                <a:ea typeface="Grand Hotel" panose="02000606000000020003"/>
                <a:cs typeface="Grand Hotel" panose="02000606000000020003"/>
                <a:sym typeface="Grand Hotel" panose="02000606000000020003"/>
              </a:endParaRPr>
            </a:p>
          </p:txBody>
        </p:sp>
        <p:sp>
          <p:nvSpPr>
            <p:cNvPr id="994" name="Google Shape;994;p44"/>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44"/>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2000">
                <a:solidFill>
                  <a:schemeClr val="accent3"/>
                </a:solidFill>
                <a:latin typeface="Grand Hotel" panose="02000606000000020003"/>
                <a:ea typeface="Grand Hotel" panose="02000606000000020003"/>
                <a:cs typeface="Grand Hotel" panose="02000606000000020003"/>
                <a:sym typeface="Grand Hotel" panose="02000606000000020003"/>
              </a:rPr>
              <a:t>Vintage Photo!</a:t>
            </a:r>
            <a:endParaRPr sz="2000">
              <a:solidFill>
                <a:schemeClr val="accent3"/>
              </a:solidFill>
              <a:latin typeface="Grand Hotel" panose="02000606000000020003"/>
              <a:ea typeface="Grand Hotel" panose="02000606000000020003"/>
              <a:cs typeface="Grand Hotel" panose="02000606000000020003"/>
              <a:sym typeface="Grand Hotel" panose="02000606000000020003"/>
            </a:endParaRPr>
          </a:p>
        </p:txBody>
      </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4"/>
          <p:cNvSpPr txBox="1">
            <a:spLocks noGrp="1"/>
          </p:cNvSpPr>
          <p:nvPr>
            <p:ph type="body" idx="1"/>
          </p:nvPr>
        </p:nvSpPr>
        <p:spPr>
          <a:xfrm>
            <a:off x="2195195" y="1787525"/>
            <a:ext cx="5095875" cy="2120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panose="020B0604020202020204"/>
              <a:buNone/>
            </a:pPr>
            <a:endParaRPr lang="en-GB" sz="1200">
              <a:solidFill>
                <a:schemeClr val="dk1"/>
              </a:solidFill>
            </a:endParaRPr>
          </a:p>
          <a:p>
            <a:pPr marL="0" lvl="0" indent="0" algn="just" rtl="0">
              <a:spcBef>
                <a:spcPts val="0"/>
              </a:spcBef>
              <a:spcAft>
                <a:spcPts val="0"/>
              </a:spcAft>
              <a:buClr>
                <a:srgbClr val="273D40"/>
              </a:buClr>
              <a:buSzPts val="600"/>
              <a:buFont typeface="Arial" panose="020B0604020202020204"/>
              <a:buNone/>
            </a:pPr>
            <a:r>
              <a:rPr lang="en-GB" sz="1800">
                <a:solidFill>
                  <a:schemeClr val="dk1"/>
                </a:solidFill>
              </a:rPr>
              <a:t>Lagu Ondel-Ondel mungkin sudah sangat familiar di telinga masyarakat di Indonesia, karena memang lagu ini sering diperdengarkan di televisi dalam berbagai jenis acara. Lagu ini biasa digunakan untuk mengiringi salah satu kesenian tradisional Betawi, yaitu Ondel-Ondel.</a:t>
            </a:r>
          </a:p>
        </p:txBody>
      </p:sp>
      <p:sp>
        <p:nvSpPr>
          <p:cNvPr id="1000" name="Google Shape;1000;p44"/>
          <p:cNvSpPr txBox="1">
            <a:spLocks noGrp="1"/>
          </p:cNvSpPr>
          <p:nvPr>
            <p:ph type="title"/>
          </p:nvPr>
        </p:nvSpPr>
        <p:spPr>
          <a:xfrm>
            <a:off x="2999105" y="659130"/>
            <a:ext cx="3145790" cy="4464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a:t>B. Ondel-Ondel</a:t>
            </a:r>
            <a:endParaRPr lang="id-ID" altLang="en-GB" sz="2400"/>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4"/>
          <p:cNvGrpSpPr/>
          <p:nvPr/>
        </p:nvGrpSpPr>
        <p:grpSpPr>
          <a:xfrm>
            <a:off x="373089" y="3565134"/>
            <a:ext cx="1651522" cy="1396588"/>
            <a:chOff x="7342975" y="2937669"/>
            <a:chExt cx="1838088" cy="1554356"/>
          </a:xfrm>
        </p:grpSpPr>
        <p:sp>
          <p:nvSpPr>
            <p:cNvPr id="993" name="Google Shape;993;p44"/>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panose="02000606000000020003"/>
                <a:ea typeface="Grand Hotel" panose="02000606000000020003"/>
                <a:cs typeface="Grand Hotel" panose="02000606000000020003"/>
                <a:sym typeface="Grand Hotel" panose="02000606000000020003"/>
              </a:endParaRPr>
            </a:p>
          </p:txBody>
        </p:sp>
        <p:sp>
          <p:nvSpPr>
            <p:cNvPr id="994" name="Google Shape;994;p44"/>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44"/>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2000">
                <a:solidFill>
                  <a:schemeClr val="accent3"/>
                </a:solidFill>
                <a:latin typeface="Grand Hotel" panose="02000606000000020003"/>
                <a:ea typeface="Grand Hotel" panose="02000606000000020003"/>
                <a:cs typeface="Grand Hotel" panose="02000606000000020003"/>
                <a:sym typeface="Grand Hotel" panose="02000606000000020003"/>
              </a:rPr>
              <a:t>Vintage Photo!</a:t>
            </a:r>
            <a:endParaRPr sz="2000">
              <a:solidFill>
                <a:schemeClr val="accent3"/>
              </a:solidFill>
              <a:latin typeface="Grand Hotel" panose="02000606000000020003"/>
              <a:ea typeface="Grand Hotel" panose="02000606000000020003"/>
              <a:cs typeface="Grand Hotel" panose="02000606000000020003"/>
              <a:sym typeface="Grand Hotel" panose="02000606000000020003"/>
            </a:endParaRPr>
          </a:p>
        </p:txBody>
      </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4"/>
          <p:cNvSpPr txBox="1">
            <a:spLocks noGrp="1"/>
          </p:cNvSpPr>
          <p:nvPr>
            <p:ph type="body" idx="1"/>
          </p:nvPr>
        </p:nvSpPr>
        <p:spPr>
          <a:xfrm>
            <a:off x="2195195" y="2105025"/>
            <a:ext cx="5095875" cy="1803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panose="020B0604020202020204"/>
              <a:buNone/>
            </a:pPr>
            <a:r>
              <a:rPr lang="en-GB" sz="1800">
                <a:solidFill>
                  <a:schemeClr val="dk1"/>
                </a:solidFill>
              </a:rPr>
              <a:t>Kicir-Kicir mungkin juga termasuk salah satu lagu daerah Jakarta yang paling terkenal. Pasalnya, lagu ini sering dibawakan dalam berbagai acara perayaan. Salah satunya, setiap tahunnya lagu ini dibawakan dalam perayaan ulang tahun Kota Jakarta oleh artis-artis ibukota di televisi.</a:t>
            </a:r>
          </a:p>
          <a:p>
            <a:pPr marL="0" lvl="0" indent="0" algn="just" rtl="0">
              <a:spcBef>
                <a:spcPts val="0"/>
              </a:spcBef>
              <a:spcAft>
                <a:spcPts val="0"/>
              </a:spcAft>
              <a:buClr>
                <a:srgbClr val="273D40"/>
              </a:buClr>
              <a:buSzPts val="600"/>
              <a:buFont typeface="Arial" panose="020B0604020202020204"/>
              <a:buNone/>
            </a:pPr>
            <a:endParaRPr lang="en-GB" sz="1800">
              <a:solidFill>
                <a:schemeClr val="dk1"/>
              </a:solidFill>
            </a:endParaRPr>
          </a:p>
        </p:txBody>
      </p:sp>
      <p:sp>
        <p:nvSpPr>
          <p:cNvPr id="1000" name="Google Shape;1000;p44"/>
          <p:cNvSpPr txBox="1">
            <a:spLocks noGrp="1"/>
          </p:cNvSpPr>
          <p:nvPr>
            <p:ph type="title"/>
          </p:nvPr>
        </p:nvSpPr>
        <p:spPr>
          <a:xfrm>
            <a:off x="2999105" y="659130"/>
            <a:ext cx="3145790" cy="4464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a:t>C. Kicir-Kicir</a:t>
            </a:r>
            <a:endParaRPr lang="id-ID" altLang="en-GB" sz="2400"/>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4"/>
          <p:cNvGrpSpPr/>
          <p:nvPr/>
        </p:nvGrpSpPr>
        <p:grpSpPr>
          <a:xfrm>
            <a:off x="373089" y="3565134"/>
            <a:ext cx="1651522" cy="1396588"/>
            <a:chOff x="7342975" y="2937669"/>
            <a:chExt cx="1838088" cy="1554356"/>
          </a:xfrm>
        </p:grpSpPr>
        <p:sp>
          <p:nvSpPr>
            <p:cNvPr id="993" name="Google Shape;993;p44"/>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panose="02000606000000020003"/>
                <a:ea typeface="Grand Hotel" panose="02000606000000020003"/>
                <a:cs typeface="Grand Hotel" panose="02000606000000020003"/>
                <a:sym typeface="Grand Hotel" panose="02000606000000020003"/>
              </a:endParaRPr>
            </a:p>
          </p:txBody>
        </p:sp>
        <p:sp>
          <p:nvSpPr>
            <p:cNvPr id="994" name="Google Shape;994;p44"/>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44"/>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2000">
                <a:solidFill>
                  <a:schemeClr val="accent3"/>
                </a:solidFill>
                <a:latin typeface="Grand Hotel" panose="02000606000000020003"/>
                <a:ea typeface="Grand Hotel" panose="02000606000000020003"/>
                <a:cs typeface="Grand Hotel" panose="02000606000000020003"/>
                <a:sym typeface="Grand Hotel" panose="02000606000000020003"/>
              </a:rPr>
              <a:t>Vintage Photo!</a:t>
            </a:r>
            <a:endParaRPr sz="2000">
              <a:solidFill>
                <a:schemeClr val="accent3"/>
              </a:solidFill>
              <a:latin typeface="Grand Hotel" panose="02000606000000020003"/>
              <a:ea typeface="Grand Hotel" panose="02000606000000020003"/>
              <a:cs typeface="Grand Hotel" panose="02000606000000020003"/>
              <a:sym typeface="Grand Hotel" panose="02000606000000020003"/>
            </a:endParaRPr>
          </a:p>
        </p:txBody>
      </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4"/>
          <p:cNvSpPr txBox="1">
            <a:spLocks noGrp="1"/>
          </p:cNvSpPr>
          <p:nvPr>
            <p:ph type="body" idx="1"/>
          </p:nvPr>
        </p:nvSpPr>
        <p:spPr>
          <a:xfrm>
            <a:off x="2195195" y="2105025"/>
            <a:ext cx="5095875" cy="1803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panose="020B0604020202020204"/>
              <a:buNone/>
            </a:pPr>
            <a:r>
              <a:rPr lang="en-GB" sz="1800">
                <a:solidFill>
                  <a:schemeClr val="dk1"/>
                </a:solidFill>
              </a:rPr>
              <a:t>Lenggang Kangkung merupakan salah satu lagu yang terdaftar sebagai lagu daerah DKI Jakarta, dipopulerkan oleh seorang penyanyi putri asal Jakarta, Lilis Suryani. Di usianya yang masih muda, beliau telah mulai terjun di dunia musik. Bahkan, beliau sempat mendapat tawaran untuk tampil di Istana Negara dan beberapa tempat terhormat lainnya.</a:t>
            </a:r>
          </a:p>
        </p:txBody>
      </p:sp>
      <p:sp>
        <p:nvSpPr>
          <p:cNvPr id="1000" name="Google Shape;1000;p44"/>
          <p:cNvSpPr txBox="1">
            <a:spLocks noGrp="1"/>
          </p:cNvSpPr>
          <p:nvPr>
            <p:ph type="title"/>
          </p:nvPr>
        </p:nvSpPr>
        <p:spPr>
          <a:xfrm>
            <a:off x="2999105" y="659130"/>
            <a:ext cx="3145790" cy="4464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sz="2800"/>
              <a:t>D. Lenggang Kangkung</a:t>
            </a:r>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4"/>
          <p:cNvGrpSpPr/>
          <p:nvPr/>
        </p:nvGrpSpPr>
        <p:grpSpPr>
          <a:xfrm>
            <a:off x="373089" y="3565134"/>
            <a:ext cx="1651522" cy="1396588"/>
            <a:chOff x="7342975" y="2937669"/>
            <a:chExt cx="1838088" cy="1554356"/>
          </a:xfrm>
        </p:grpSpPr>
        <p:sp>
          <p:nvSpPr>
            <p:cNvPr id="993" name="Google Shape;993;p44"/>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panose="02000606000000020003"/>
                <a:ea typeface="Grand Hotel" panose="02000606000000020003"/>
                <a:cs typeface="Grand Hotel" panose="02000606000000020003"/>
                <a:sym typeface="Grand Hotel" panose="02000606000000020003"/>
              </a:endParaRPr>
            </a:p>
          </p:txBody>
        </p:sp>
        <p:sp>
          <p:nvSpPr>
            <p:cNvPr id="994" name="Google Shape;994;p44"/>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44"/>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2000">
                <a:solidFill>
                  <a:schemeClr val="accent3"/>
                </a:solidFill>
                <a:latin typeface="Grand Hotel" panose="02000606000000020003"/>
                <a:ea typeface="Grand Hotel" panose="02000606000000020003"/>
                <a:cs typeface="Grand Hotel" panose="02000606000000020003"/>
                <a:sym typeface="Grand Hotel" panose="02000606000000020003"/>
              </a:rPr>
              <a:t>Vintage Photo!</a:t>
            </a:r>
            <a:endParaRPr sz="2000">
              <a:solidFill>
                <a:schemeClr val="accent3"/>
              </a:solidFill>
              <a:latin typeface="Grand Hotel" panose="02000606000000020003"/>
              <a:ea typeface="Grand Hotel" panose="02000606000000020003"/>
              <a:cs typeface="Grand Hotel" panose="02000606000000020003"/>
              <a:sym typeface="Grand Hotel" panose="02000606000000020003"/>
            </a:endParaRPr>
          </a:p>
        </p:txBody>
      </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4"/>
          <p:cNvSpPr txBox="1">
            <a:spLocks noGrp="1"/>
          </p:cNvSpPr>
          <p:nvPr>
            <p:ph type="body" idx="1"/>
          </p:nvPr>
        </p:nvSpPr>
        <p:spPr>
          <a:xfrm>
            <a:off x="2195195" y="2105025"/>
            <a:ext cx="5095875" cy="1803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rgbClr val="273D40"/>
              </a:buClr>
              <a:buSzPts val="600"/>
              <a:buFont typeface="Arial" panose="020B0604020202020204"/>
              <a:buNone/>
            </a:pPr>
            <a:r>
              <a:rPr lang="en-GB" sz="1800">
                <a:solidFill>
                  <a:schemeClr val="dk1"/>
                </a:solidFill>
              </a:rPr>
              <a:t>Jali-Jali atau juga dikenal dengan Si Jali-Jali merupakan lagu daerah Jakarta yang cukup terkenal di kalangan masyarakat Betawi. Merunut asal-usulnya, lagu ini diyakini lahir dan dikembangkan oleh orang-orang Cina peranakan Jakarta lewat musik tradisional mereka, Gambang Kromong.</a:t>
            </a:r>
          </a:p>
        </p:txBody>
      </p:sp>
      <p:sp>
        <p:nvSpPr>
          <p:cNvPr id="1000" name="Google Shape;1000;p44"/>
          <p:cNvSpPr txBox="1">
            <a:spLocks noGrp="1"/>
          </p:cNvSpPr>
          <p:nvPr>
            <p:ph type="title"/>
          </p:nvPr>
        </p:nvSpPr>
        <p:spPr>
          <a:xfrm>
            <a:off x="2999105" y="659130"/>
            <a:ext cx="3145790" cy="4464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 </a:t>
            </a:r>
            <a:r>
              <a:rPr lang="id-ID" altLang="en-GB"/>
              <a:t>E. Jali-Jali</a:t>
            </a:r>
            <a:endParaRPr lang="id-ID" altLang="en-GB" sz="2800"/>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1800" name="Google Shape;1800;p57"/>
          <p:cNvGrpSpPr/>
          <p:nvPr/>
        </p:nvGrpSpPr>
        <p:grpSpPr>
          <a:xfrm flipH="1">
            <a:off x="2683249" y="374724"/>
            <a:ext cx="3777060" cy="966773"/>
            <a:chOff x="2608875" y="374725"/>
            <a:chExt cx="3926258" cy="966773"/>
          </a:xfrm>
        </p:grpSpPr>
        <p:sp>
          <p:nvSpPr>
            <p:cNvPr id="1801" name="Google Shape;1801;p57"/>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5" name="Google Shape;1805;p57"/>
          <p:cNvSpPr txBox="1">
            <a:spLocks noGrp="1"/>
          </p:cNvSpPr>
          <p:nvPr>
            <p:ph type="subTitle" idx="2"/>
          </p:nvPr>
        </p:nvSpPr>
        <p:spPr>
          <a:xfrm>
            <a:off x="6181090" y="1996440"/>
            <a:ext cx="2096135" cy="212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Gado-Gado Betawi</a:t>
            </a:r>
          </a:p>
        </p:txBody>
      </p:sp>
      <p:sp>
        <p:nvSpPr>
          <p:cNvPr id="1807" name="Google Shape;1807;p57"/>
          <p:cNvSpPr txBox="1">
            <a:spLocks noGrp="1"/>
          </p:cNvSpPr>
          <p:nvPr>
            <p:ph type="subTitle" idx="4"/>
          </p:nvPr>
        </p:nvSpPr>
        <p:spPr>
          <a:xfrm>
            <a:off x="3524250" y="1919605"/>
            <a:ext cx="2096135" cy="4337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Nasi Uduk Betawi</a:t>
            </a:r>
          </a:p>
        </p:txBody>
      </p:sp>
      <p:sp>
        <p:nvSpPr>
          <p:cNvPr id="1808" name="Google Shape;1808;p57"/>
          <p:cNvSpPr txBox="1">
            <a:spLocks noGrp="1"/>
          </p:cNvSpPr>
          <p:nvPr>
            <p:ph type="subTitle" idx="6"/>
          </p:nvPr>
        </p:nvSpPr>
        <p:spPr>
          <a:xfrm>
            <a:off x="2193925" y="3706495"/>
            <a:ext cx="2096135" cy="3473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Semur Jengkol</a:t>
            </a:r>
          </a:p>
        </p:txBody>
      </p:sp>
      <p:sp>
        <p:nvSpPr>
          <p:cNvPr id="1810" name="Google Shape;1810;p57"/>
          <p:cNvSpPr txBox="1">
            <a:spLocks noGrp="1"/>
          </p:cNvSpPr>
          <p:nvPr>
            <p:ph type="subTitle" idx="8"/>
          </p:nvPr>
        </p:nvSpPr>
        <p:spPr>
          <a:xfrm>
            <a:off x="4853305" y="3832860"/>
            <a:ext cx="2096135" cy="4203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Soto Betawi</a:t>
            </a:r>
          </a:p>
        </p:txBody>
      </p:sp>
      <p:sp>
        <p:nvSpPr>
          <p:cNvPr id="1812" name="Google Shape;1812;p57"/>
          <p:cNvSpPr txBox="1">
            <a:spLocks noGrp="1"/>
          </p:cNvSpPr>
          <p:nvPr>
            <p:ph type="subTitle" idx="13"/>
          </p:nvPr>
        </p:nvSpPr>
        <p:spPr>
          <a:xfrm>
            <a:off x="866775" y="1990090"/>
            <a:ext cx="2096135" cy="3632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Kerak Telor</a:t>
            </a:r>
          </a:p>
        </p:txBody>
      </p:sp>
      <p:sp>
        <p:nvSpPr>
          <p:cNvPr id="1813" name="Google Shape;1813;p57"/>
          <p:cNvSpPr txBox="1">
            <a:spLocks noGrp="1"/>
          </p:cNvSpPr>
          <p:nvPr>
            <p:ph type="title"/>
          </p:nvPr>
        </p:nvSpPr>
        <p:spPr>
          <a:xfrm>
            <a:off x="2518850" y="535650"/>
            <a:ext cx="41067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600"/>
              <a:t>4. Makanan Khas Betawi</a:t>
            </a:r>
          </a:p>
        </p:txBody>
      </p:sp>
      <p:sp>
        <p:nvSpPr>
          <p:cNvPr id="1814" name="Google Shape;1814;p57"/>
          <p:cNvSpPr/>
          <p:nvPr/>
        </p:nvSpPr>
        <p:spPr>
          <a:xfrm rot="-70852">
            <a:off x="1539240" y="1424305"/>
            <a:ext cx="745490" cy="48768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A.</a:t>
            </a:r>
          </a:p>
        </p:txBody>
      </p:sp>
      <p:sp>
        <p:nvSpPr>
          <p:cNvPr id="1815" name="Google Shape;1815;p57"/>
          <p:cNvSpPr/>
          <p:nvPr/>
        </p:nvSpPr>
        <p:spPr>
          <a:xfrm rot="168917" flipH="1">
            <a:off x="4206240" y="1423670"/>
            <a:ext cx="745490" cy="47752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B.</a:t>
            </a:r>
          </a:p>
        </p:txBody>
      </p:sp>
      <p:sp>
        <p:nvSpPr>
          <p:cNvPr id="1816" name="Google Shape;1816;p57"/>
          <p:cNvSpPr/>
          <p:nvPr/>
        </p:nvSpPr>
        <p:spPr>
          <a:xfrm rot="21350354" flipH="1">
            <a:off x="6844030" y="1399540"/>
            <a:ext cx="745490" cy="47053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C</a:t>
            </a:r>
          </a:p>
        </p:txBody>
      </p:sp>
      <p:sp>
        <p:nvSpPr>
          <p:cNvPr id="1817" name="Google Shape;1817;p57"/>
          <p:cNvSpPr/>
          <p:nvPr/>
        </p:nvSpPr>
        <p:spPr>
          <a:xfrm>
            <a:off x="3021330" y="3232785"/>
            <a:ext cx="593725" cy="38671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D</a:t>
            </a:r>
          </a:p>
        </p:txBody>
      </p:sp>
      <p:sp>
        <p:nvSpPr>
          <p:cNvPr id="1818" name="Google Shape;1818;p57"/>
          <p:cNvSpPr/>
          <p:nvPr/>
        </p:nvSpPr>
        <p:spPr>
          <a:xfrm rot="40187">
            <a:off x="5526405" y="3392805"/>
            <a:ext cx="745490" cy="41275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E.</a:t>
            </a:r>
          </a:p>
        </p:txBody>
      </p:sp>
      <p:grpSp>
        <p:nvGrpSpPr>
          <p:cNvPr id="1835" name="Google Shape;1835;p57"/>
          <p:cNvGrpSpPr/>
          <p:nvPr/>
        </p:nvGrpSpPr>
        <p:grpSpPr>
          <a:xfrm rot="329606">
            <a:off x="3980709" y="250237"/>
            <a:ext cx="1182620" cy="275581"/>
            <a:chOff x="3417200" y="1439125"/>
            <a:chExt cx="1336651" cy="311474"/>
          </a:xfrm>
        </p:grpSpPr>
        <p:sp>
          <p:nvSpPr>
            <p:cNvPr id="1836" name="Google Shape;1836;p57"/>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7"/>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7"/>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7"/>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7"/>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7"/>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7"/>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7"/>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7"/>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7"/>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7"/>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7"/>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7"/>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7"/>
          <p:cNvGrpSpPr/>
          <p:nvPr/>
        </p:nvGrpSpPr>
        <p:grpSpPr>
          <a:xfrm rot="-1896875">
            <a:off x="7536178" y="457728"/>
            <a:ext cx="789728" cy="155831"/>
            <a:chOff x="5674700" y="1114550"/>
            <a:chExt cx="1490200" cy="294050"/>
          </a:xfrm>
        </p:grpSpPr>
        <p:sp>
          <p:nvSpPr>
            <p:cNvPr id="1866" name="Google Shape;1866;p57"/>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57"/>
          <p:cNvGrpSpPr/>
          <p:nvPr/>
        </p:nvGrpSpPr>
        <p:grpSpPr>
          <a:xfrm rot="812634">
            <a:off x="7443204" y="450259"/>
            <a:ext cx="975645" cy="244867"/>
            <a:chOff x="-1819625" y="2061475"/>
            <a:chExt cx="826951" cy="403129"/>
          </a:xfrm>
        </p:grpSpPr>
        <p:sp>
          <p:nvSpPr>
            <p:cNvPr id="1877" name="Google Shape;1877;p57"/>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Gambar 5" descr="WhatsApp Image 2022-03-15 at 12.26.13"/>
          <p:cNvPicPr>
            <a:picLocks noChangeAspect="1"/>
          </p:cNvPicPr>
          <p:nvPr/>
        </p:nvPicPr>
        <p:blipFill>
          <a:blip r:embed="rId3"/>
          <a:stretch>
            <a:fillRect/>
          </a:stretch>
        </p:blipFill>
        <p:spPr>
          <a:xfrm>
            <a:off x="866775" y="2362200"/>
            <a:ext cx="1920875" cy="871220"/>
          </a:xfrm>
          <a:prstGeom prst="rect">
            <a:avLst/>
          </a:prstGeom>
        </p:spPr>
      </p:pic>
      <p:pic>
        <p:nvPicPr>
          <p:cNvPr id="7" name="Gambar 6" descr="WhatsApp Image 2022-03-15 at 12.26.34"/>
          <p:cNvPicPr>
            <a:picLocks noChangeAspect="1"/>
          </p:cNvPicPr>
          <p:nvPr/>
        </p:nvPicPr>
        <p:blipFill>
          <a:blip r:embed="rId4"/>
          <a:stretch>
            <a:fillRect/>
          </a:stretch>
        </p:blipFill>
        <p:spPr>
          <a:xfrm>
            <a:off x="3478530" y="2362200"/>
            <a:ext cx="2007235" cy="788670"/>
          </a:xfrm>
          <a:prstGeom prst="rect">
            <a:avLst/>
          </a:prstGeom>
        </p:spPr>
      </p:pic>
      <p:pic>
        <p:nvPicPr>
          <p:cNvPr id="8" name="Gambar 7" descr="WhatsApp Image 2022-03-15 at 12.27.05"/>
          <p:cNvPicPr>
            <a:picLocks noChangeAspect="1"/>
          </p:cNvPicPr>
          <p:nvPr/>
        </p:nvPicPr>
        <p:blipFill>
          <a:blip r:embed="rId5"/>
          <a:stretch>
            <a:fillRect/>
          </a:stretch>
        </p:blipFill>
        <p:spPr>
          <a:xfrm>
            <a:off x="6228080" y="2353310"/>
            <a:ext cx="2101215" cy="868680"/>
          </a:xfrm>
          <a:prstGeom prst="rect">
            <a:avLst/>
          </a:prstGeom>
        </p:spPr>
      </p:pic>
      <p:pic>
        <p:nvPicPr>
          <p:cNvPr id="9" name="Gambar 8" descr="WhatsApp Image 2022-03-15 at 12.27.21"/>
          <p:cNvPicPr>
            <a:picLocks noChangeAspect="1"/>
          </p:cNvPicPr>
          <p:nvPr/>
        </p:nvPicPr>
        <p:blipFill>
          <a:blip r:embed="rId6"/>
          <a:stretch>
            <a:fillRect/>
          </a:stretch>
        </p:blipFill>
        <p:spPr>
          <a:xfrm>
            <a:off x="2306320" y="4156075"/>
            <a:ext cx="1980565" cy="683260"/>
          </a:xfrm>
          <a:prstGeom prst="rect">
            <a:avLst/>
          </a:prstGeom>
        </p:spPr>
      </p:pic>
      <p:pic>
        <p:nvPicPr>
          <p:cNvPr id="10" name="Gambar 9" descr="WhatsApp Image 2022-03-15 at 12.27.36"/>
          <p:cNvPicPr>
            <a:picLocks noChangeAspect="1"/>
          </p:cNvPicPr>
          <p:nvPr/>
        </p:nvPicPr>
        <p:blipFill>
          <a:blip r:embed="rId7"/>
          <a:stretch>
            <a:fillRect/>
          </a:stretch>
        </p:blipFill>
        <p:spPr>
          <a:xfrm rot="10800000" flipV="1">
            <a:off x="5136515" y="4191000"/>
            <a:ext cx="1898015" cy="66802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1800" name="Google Shape;1800;p57"/>
          <p:cNvGrpSpPr/>
          <p:nvPr/>
        </p:nvGrpSpPr>
        <p:grpSpPr>
          <a:xfrm flipH="1">
            <a:off x="2683249" y="374724"/>
            <a:ext cx="3777060" cy="966773"/>
            <a:chOff x="2608875" y="374725"/>
            <a:chExt cx="3926258" cy="966773"/>
          </a:xfrm>
        </p:grpSpPr>
        <p:sp>
          <p:nvSpPr>
            <p:cNvPr id="1801" name="Google Shape;1801;p57"/>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5" name="Google Shape;1805;p57"/>
          <p:cNvSpPr txBox="1">
            <a:spLocks noGrp="1"/>
          </p:cNvSpPr>
          <p:nvPr>
            <p:ph type="subTitle" idx="2"/>
          </p:nvPr>
        </p:nvSpPr>
        <p:spPr>
          <a:xfrm>
            <a:off x="6181090" y="1996440"/>
            <a:ext cx="2096135" cy="212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Kue Cucur</a:t>
            </a:r>
          </a:p>
        </p:txBody>
      </p:sp>
      <p:sp>
        <p:nvSpPr>
          <p:cNvPr id="1807" name="Google Shape;1807;p57"/>
          <p:cNvSpPr txBox="1">
            <a:spLocks noGrp="1"/>
          </p:cNvSpPr>
          <p:nvPr>
            <p:ph type="subTitle" idx="4"/>
          </p:nvPr>
        </p:nvSpPr>
        <p:spPr>
          <a:xfrm>
            <a:off x="3524250" y="1896110"/>
            <a:ext cx="2096135" cy="3492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Asinan Betawi</a:t>
            </a:r>
          </a:p>
        </p:txBody>
      </p:sp>
      <p:sp>
        <p:nvSpPr>
          <p:cNvPr id="1808" name="Google Shape;1808;p57"/>
          <p:cNvSpPr txBox="1">
            <a:spLocks noGrp="1"/>
          </p:cNvSpPr>
          <p:nvPr>
            <p:ph type="subTitle" idx="6"/>
          </p:nvPr>
        </p:nvSpPr>
        <p:spPr>
          <a:xfrm>
            <a:off x="2193925" y="3706495"/>
            <a:ext cx="2096135" cy="3473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Dodol Betawi</a:t>
            </a:r>
          </a:p>
        </p:txBody>
      </p:sp>
      <p:sp>
        <p:nvSpPr>
          <p:cNvPr id="1810" name="Google Shape;1810;p57"/>
          <p:cNvSpPr txBox="1">
            <a:spLocks noGrp="1"/>
          </p:cNvSpPr>
          <p:nvPr>
            <p:ph type="subTitle" idx="8"/>
          </p:nvPr>
        </p:nvSpPr>
        <p:spPr>
          <a:xfrm>
            <a:off x="4853305" y="3688715"/>
            <a:ext cx="2096135" cy="3644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Nasi Ulam</a:t>
            </a:r>
          </a:p>
        </p:txBody>
      </p:sp>
      <p:sp>
        <p:nvSpPr>
          <p:cNvPr id="1812" name="Google Shape;1812;p57"/>
          <p:cNvSpPr txBox="1">
            <a:spLocks noGrp="1"/>
          </p:cNvSpPr>
          <p:nvPr>
            <p:ph type="subTitle" idx="13"/>
          </p:nvPr>
        </p:nvSpPr>
        <p:spPr>
          <a:xfrm>
            <a:off x="866775" y="1785620"/>
            <a:ext cx="2096135" cy="4203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1"/>
                </a:solidFill>
              </a:rPr>
              <a:t>Roti Buaya</a:t>
            </a:r>
          </a:p>
        </p:txBody>
      </p:sp>
      <p:sp>
        <p:nvSpPr>
          <p:cNvPr id="1813" name="Google Shape;1813;p57"/>
          <p:cNvSpPr txBox="1">
            <a:spLocks noGrp="1"/>
          </p:cNvSpPr>
          <p:nvPr>
            <p:ph type="title"/>
          </p:nvPr>
        </p:nvSpPr>
        <p:spPr>
          <a:xfrm>
            <a:off x="2518850" y="535650"/>
            <a:ext cx="41067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600"/>
              <a:t> Makanan Khas Betawi</a:t>
            </a:r>
          </a:p>
        </p:txBody>
      </p:sp>
      <p:sp>
        <p:nvSpPr>
          <p:cNvPr id="1814" name="Google Shape;1814;p57"/>
          <p:cNvSpPr/>
          <p:nvPr/>
        </p:nvSpPr>
        <p:spPr>
          <a:xfrm rot="-70852">
            <a:off x="1536065" y="1325880"/>
            <a:ext cx="745490" cy="42291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F.</a:t>
            </a:r>
          </a:p>
        </p:txBody>
      </p:sp>
      <p:sp>
        <p:nvSpPr>
          <p:cNvPr id="1815" name="Google Shape;1815;p57"/>
          <p:cNvSpPr/>
          <p:nvPr/>
        </p:nvSpPr>
        <p:spPr>
          <a:xfrm rot="168917" flipH="1">
            <a:off x="4206240" y="1423670"/>
            <a:ext cx="745490" cy="47752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G.</a:t>
            </a:r>
          </a:p>
        </p:txBody>
      </p:sp>
      <p:sp>
        <p:nvSpPr>
          <p:cNvPr id="1816" name="Google Shape;1816;p57"/>
          <p:cNvSpPr/>
          <p:nvPr/>
        </p:nvSpPr>
        <p:spPr>
          <a:xfrm rot="21350354" flipH="1">
            <a:off x="6844030" y="1399540"/>
            <a:ext cx="745490" cy="47053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H.</a:t>
            </a:r>
          </a:p>
        </p:txBody>
      </p:sp>
      <p:sp>
        <p:nvSpPr>
          <p:cNvPr id="1817" name="Google Shape;1817;p57"/>
          <p:cNvSpPr/>
          <p:nvPr/>
        </p:nvSpPr>
        <p:spPr>
          <a:xfrm>
            <a:off x="3021330" y="3232785"/>
            <a:ext cx="593725" cy="38671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I.</a:t>
            </a:r>
          </a:p>
        </p:txBody>
      </p:sp>
      <p:sp>
        <p:nvSpPr>
          <p:cNvPr id="1818" name="Google Shape;1818;p57"/>
          <p:cNvSpPr/>
          <p:nvPr/>
        </p:nvSpPr>
        <p:spPr>
          <a:xfrm rot="40187">
            <a:off x="5528310" y="3237230"/>
            <a:ext cx="745490" cy="38100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500">
                <a:solidFill>
                  <a:schemeClr val="accent1"/>
                </a:solidFill>
                <a:latin typeface="Grand Hotel" panose="02000606000000020003"/>
                <a:ea typeface="Grand Hotel" panose="02000606000000020003"/>
                <a:cs typeface="Grand Hotel" panose="02000606000000020003"/>
                <a:sym typeface="Grand Hotel" panose="02000606000000020003"/>
              </a:rPr>
              <a:t>J.</a:t>
            </a:r>
          </a:p>
        </p:txBody>
      </p:sp>
      <p:grpSp>
        <p:nvGrpSpPr>
          <p:cNvPr id="1835" name="Google Shape;1835;p57"/>
          <p:cNvGrpSpPr/>
          <p:nvPr/>
        </p:nvGrpSpPr>
        <p:grpSpPr>
          <a:xfrm rot="329606">
            <a:off x="3980709" y="250237"/>
            <a:ext cx="1182620" cy="275581"/>
            <a:chOff x="3417200" y="1439125"/>
            <a:chExt cx="1336651" cy="311474"/>
          </a:xfrm>
        </p:grpSpPr>
        <p:sp>
          <p:nvSpPr>
            <p:cNvPr id="1836" name="Google Shape;1836;p57"/>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7"/>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7"/>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7"/>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7"/>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7"/>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7"/>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7"/>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7"/>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7"/>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7"/>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7"/>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7"/>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7"/>
          <p:cNvGrpSpPr/>
          <p:nvPr/>
        </p:nvGrpSpPr>
        <p:grpSpPr>
          <a:xfrm rot="-1896875">
            <a:off x="7536178" y="457728"/>
            <a:ext cx="789728" cy="155831"/>
            <a:chOff x="5674700" y="1114550"/>
            <a:chExt cx="1490200" cy="294050"/>
          </a:xfrm>
        </p:grpSpPr>
        <p:sp>
          <p:nvSpPr>
            <p:cNvPr id="1866" name="Google Shape;1866;p57"/>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57"/>
          <p:cNvGrpSpPr/>
          <p:nvPr/>
        </p:nvGrpSpPr>
        <p:grpSpPr>
          <a:xfrm rot="812634">
            <a:off x="7443204" y="450259"/>
            <a:ext cx="975645" cy="244867"/>
            <a:chOff x="-1819625" y="2061475"/>
            <a:chExt cx="826951" cy="403129"/>
          </a:xfrm>
        </p:grpSpPr>
        <p:sp>
          <p:nvSpPr>
            <p:cNvPr id="1877" name="Google Shape;1877;p57"/>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ambar 1" descr="WhatsApp Image 2022-03-15 at 12.44.44"/>
          <p:cNvPicPr>
            <a:picLocks noChangeAspect="1"/>
          </p:cNvPicPr>
          <p:nvPr/>
        </p:nvPicPr>
        <p:blipFill>
          <a:blip r:embed="rId3"/>
          <a:stretch>
            <a:fillRect/>
          </a:stretch>
        </p:blipFill>
        <p:spPr>
          <a:xfrm>
            <a:off x="881380" y="2209165"/>
            <a:ext cx="1950720" cy="899160"/>
          </a:xfrm>
          <a:prstGeom prst="rect">
            <a:avLst/>
          </a:prstGeom>
        </p:spPr>
      </p:pic>
      <p:pic>
        <p:nvPicPr>
          <p:cNvPr id="3" name="Gambar 2" descr="WhatsApp Image 2022-03-15 at 12.45.00"/>
          <p:cNvPicPr>
            <a:picLocks noChangeAspect="1"/>
          </p:cNvPicPr>
          <p:nvPr/>
        </p:nvPicPr>
        <p:blipFill>
          <a:blip r:embed="rId4"/>
          <a:stretch>
            <a:fillRect/>
          </a:stretch>
        </p:blipFill>
        <p:spPr>
          <a:xfrm>
            <a:off x="3620770" y="2211070"/>
            <a:ext cx="2013585" cy="897255"/>
          </a:xfrm>
          <a:prstGeom prst="rect">
            <a:avLst/>
          </a:prstGeom>
        </p:spPr>
      </p:pic>
      <p:pic>
        <p:nvPicPr>
          <p:cNvPr id="4" name="Gambar 3" descr="WhatsApp Image 2022-03-15 at 12.45.16"/>
          <p:cNvPicPr>
            <a:picLocks noChangeAspect="1"/>
          </p:cNvPicPr>
          <p:nvPr/>
        </p:nvPicPr>
        <p:blipFill>
          <a:blip r:embed="rId5"/>
          <a:stretch>
            <a:fillRect/>
          </a:stretch>
        </p:blipFill>
        <p:spPr>
          <a:xfrm>
            <a:off x="6136005" y="2292350"/>
            <a:ext cx="2021205" cy="823595"/>
          </a:xfrm>
          <a:prstGeom prst="rect">
            <a:avLst/>
          </a:prstGeom>
        </p:spPr>
      </p:pic>
      <p:pic>
        <p:nvPicPr>
          <p:cNvPr id="5" name="Gambar 4" descr="WhatsApp Image 2022-03-15 at 12.45.30"/>
          <p:cNvPicPr>
            <a:picLocks noChangeAspect="1"/>
          </p:cNvPicPr>
          <p:nvPr/>
        </p:nvPicPr>
        <p:blipFill>
          <a:blip r:embed="rId6"/>
          <a:stretch>
            <a:fillRect/>
          </a:stretch>
        </p:blipFill>
        <p:spPr>
          <a:xfrm>
            <a:off x="2286000" y="4011930"/>
            <a:ext cx="1901190" cy="876300"/>
          </a:xfrm>
          <a:prstGeom prst="rect">
            <a:avLst/>
          </a:prstGeom>
        </p:spPr>
      </p:pic>
      <p:pic>
        <p:nvPicPr>
          <p:cNvPr id="11" name="Gambar 10" descr="WhatsApp Image 2022-03-15 at 12.45.38"/>
          <p:cNvPicPr>
            <a:picLocks noChangeAspect="1"/>
          </p:cNvPicPr>
          <p:nvPr/>
        </p:nvPicPr>
        <p:blipFill>
          <a:blip r:embed="rId7"/>
          <a:stretch>
            <a:fillRect/>
          </a:stretch>
        </p:blipFill>
        <p:spPr>
          <a:xfrm>
            <a:off x="5161915" y="4011930"/>
            <a:ext cx="1897380" cy="8763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50"/>
          <p:cNvGrpSpPr/>
          <p:nvPr/>
        </p:nvGrpSpPr>
        <p:grpSpPr>
          <a:xfrm>
            <a:off x="1457601" y="756893"/>
            <a:ext cx="6100830" cy="3467142"/>
            <a:chOff x="1417497" y="838175"/>
            <a:chExt cx="6309028" cy="3467142"/>
          </a:xfrm>
        </p:grpSpPr>
        <p:grpSp>
          <p:nvGrpSpPr>
            <p:cNvPr id="1326" name="Google Shape;1326;p50"/>
            <p:cNvGrpSpPr/>
            <p:nvPr/>
          </p:nvGrpSpPr>
          <p:grpSpPr>
            <a:xfrm>
              <a:off x="1417497" y="874964"/>
              <a:ext cx="6253685" cy="3430354"/>
              <a:chOff x="-2675977" y="-818601"/>
              <a:chExt cx="3305331" cy="1629390"/>
            </a:xfrm>
          </p:grpSpPr>
          <p:sp>
            <p:nvSpPr>
              <p:cNvPr id="1327" name="Google Shape;1327;p50"/>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50"/>
            <p:cNvSpPr/>
            <p:nvPr/>
          </p:nvSpPr>
          <p:spPr>
            <a:xfrm rot="5400000">
              <a:off x="2967513" y="-518258"/>
              <a:ext cx="3307232" cy="6143260"/>
            </a:xfrm>
            <a:custGeom>
              <a:avLst/>
              <a:gdLst/>
              <a:ahLst/>
              <a:cxnLst/>
              <a:rect l="l" t="t" r="r" b="b"/>
              <a:pathLst>
                <a:path w="9506" h="19649" extrusionOk="0">
                  <a:moveTo>
                    <a:pt x="0" y="0"/>
                  </a:moveTo>
                  <a:lnTo>
                    <a:pt x="0" y="19649"/>
                  </a:lnTo>
                  <a:lnTo>
                    <a:pt x="9506" y="19649"/>
                  </a:lnTo>
                  <a:lnTo>
                    <a:pt x="9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rot="5400000">
              <a:off x="5680702" y="3888225"/>
              <a:ext cx="94321" cy="95222"/>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rot="5400000">
              <a:off x="4527877" y="3848816"/>
              <a:ext cx="94321" cy="94889"/>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rot="5400000">
              <a:off x="1716064" y="2278850"/>
              <a:ext cx="507601" cy="456156"/>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rot="5400000">
              <a:off x="1667336" y="3163433"/>
              <a:ext cx="99502" cy="89418"/>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rot="5400000">
              <a:off x="2140655" y="3841229"/>
              <a:ext cx="93992" cy="9522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rot="5400000">
              <a:off x="3475602" y="3848650"/>
              <a:ext cx="94321" cy="95222"/>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rot="5400000">
              <a:off x="2531228" y="3416740"/>
              <a:ext cx="483150" cy="487764"/>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rot="5400000">
              <a:off x="4896632" y="3445929"/>
              <a:ext cx="481171" cy="487431"/>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rot="5400000">
              <a:off x="6194621" y="3476772"/>
              <a:ext cx="481171" cy="485767"/>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rot="5400000">
              <a:off x="7008156" y="3856235"/>
              <a:ext cx="94321" cy="9522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rot="5400000">
              <a:off x="7182480" y="2565869"/>
              <a:ext cx="483150" cy="487764"/>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rot="5400000">
              <a:off x="4099516" y="826650"/>
              <a:ext cx="332763" cy="485434"/>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rot="5400000">
              <a:off x="6384381" y="1147794"/>
              <a:ext cx="93992" cy="9522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rot="5400000">
              <a:off x="1542635" y="906627"/>
              <a:ext cx="339212" cy="325469"/>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rot="5400000">
              <a:off x="3988998" y="3874787"/>
              <a:ext cx="197547" cy="47810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rot="5400000">
              <a:off x="1653128" y="1776488"/>
              <a:ext cx="99154" cy="89418"/>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rot="5400000">
              <a:off x="1444673" y="3790446"/>
              <a:ext cx="523257" cy="309836"/>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rot="5400000">
              <a:off x="3460287" y="1155215"/>
              <a:ext cx="94321" cy="95222"/>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rot="5400000">
              <a:off x="2165128" y="1155215"/>
              <a:ext cx="94321" cy="9522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rot="5400000">
              <a:off x="2554867" y="1163921"/>
              <a:ext cx="483150" cy="485767"/>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rot="5400000">
              <a:off x="7001114" y="1149012"/>
              <a:ext cx="481171" cy="487764"/>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rot="5400000">
              <a:off x="4850335" y="1202375"/>
              <a:ext cx="94321" cy="95222"/>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rot="5400000">
              <a:off x="7315149" y="1794454"/>
              <a:ext cx="507601" cy="247619"/>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rot="5400000">
              <a:off x="7584650" y="3347196"/>
              <a:ext cx="93992" cy="95222"/>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rot="5400000">
              <a:off x="7283577" y="3797811"/>
              <a:ext cx="430365" cy="387999"/>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rot="5400000">
              <a:off x="5458810" y="1140505"/>
              <a:ext cx="481171" cy="485767"/>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rot="5400000">
              <a:off x="2884516" y="-573441"/>
              <a:ext cx="3430393" cy="6253625"/>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rot="5400000">
              <a:off x="3403598" y="-89145"/>
              <a:ext cx="2392229" cy="528503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rot="5400000">
              <a:off x="3342523" y="-146204"/>
              <a:ext cx="2514693" cy="5399153"/>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50"/>
          <p:cNvSpPr txBox="1">
            <a:spLocks noGrp="1"/>
          </p:cNvSpPr>
          <p:nvPr>
            <p:ph type="title" idx="2"/>
          </p:nvPr>
        </p:nvSpPr>
        <p:spPr>
          <a:xfrm>
            <a:off x="2741930" y="1459230"/>
            <a:ext cx="3896360" cy="18789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sz="4000"/>
              <a:t>5. </a:t>
            </a:r>
            <a:r>
              <a:rPr lang="id-ID" altLang="en-GB" sz="3600"/>
              <a:t>Permainan Tradisional Khas Betawi</a:t>
            </a:r>
          </a:p>
        </p:txBody>
      </p:sp>
      <p:grpSp>
        <p:nvGrpSpPr>
          <p:cNvPr id="1392" name="Google Shape;1392;p50"/>
          <p:cNvGrpSpPr/>
          <p:nvPr/>
        </p:nvGrpSpPr>
        <p:grpSpPr>
          <a:xfrm>
            <a:off x="7820405" y="72810"/>
            <a:ext cx="1089896" cy="1369804"/>
            <a:chOff x="7820405" y="72810"/>
            <a:chExt cx="1089896" cy="1369804"/>
          </a:xfrm>
        </p:grpSpPr>
        <p:grpSp>
          <p:nvGrpSpPr>
            <p:cNvPr id="1393" name="Google Shape;1393;p50"/>
            <p:cNvGrpSpPr/>
            <p:nvPr/>
          </p:nvGrpSpPr>
          <p:grpSpPr>
            <a:xfrm rot="398035">
              <a:off x="7879626" y="308540"/>
              <a:ext cx="971454" cy="1081581"/>
              <a:chOff x="937439" y="198275"/>
              <a:chExt cx="787007" cy="1127679"/>
            </a:xfrm>
          </p:grpSpPr>
          <p:sp>
            <p:nvSpPr>
              <p:cNvPr id="1394" name="Google Shape;1394;p50"/>
              <p:cNvSpPr/>
              <p:nvPr/>
            </p:nvSpPr>
            <p:spPr>
              <a:xfrm>
                <a:off x="937439" y="220200"/>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5" name="Google Shape;1395;p50"/>
              <p:cNvSpPr/>
              <p:nvPr/>
            </p:nvSpPr>
            <p:spPr>
              <a:xfrm>
                <a:off x="973975" y="198275"/>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1"/>
                    </a:solidFill>
                    <a:latin typeface="Grand Hotel" panose="02000606000000020003"/>
                    <a:ea typeface="Grand Hotel" panose="02000606000000020003"/>
                    <a:cs typeface="Grand Hotel" panose="02000606000000020003"/>
                    <a:sym typeface="Grand Hotel" panose="02000606000000020003"/>
                  </a:rPr>
                  <a:t>Overview</a:t>
                </a:r>
                <a:endParaRPr sz="1800">
                  <a:latin typeface="Grand Hotel" panose="02000606000000020003"/>
                  <a:ea typeface="Grand Hotel" panose="02000606000000020003"/>
                  <a:cs typeface="Grand Hotel" panose="02000606000000020003"/>
                  <a:sym typeface="Grand Hotel" panose="02000606000000020003"/>
                </a:endParaRPr>
              </a:p>
            </p:txBody>
          </p:sp>
        </p:grpSp>
        <p:sp>
          <p:nvSpPr>
            <p:cNvPr id="1396" name="Google Shape;1396;p50"/>
            <p:cNvSpPr/>
            <p:nvPr/>
          </p:nvSpPr>
          <p:spPr>
            <a:xfrm rot="44">
              <a:off x="8043696" y="72812"/>
              <a:ext cx="232227" cy="562478"/>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50"/>
          <p:cNvGrpSpPr/>
          <p:nvPr/>
        </p:nvGrpSpPr>
        <p:grpSpPr>
          <a:xfrm rot="5640279">
            <a:off x="213810" y="691411"/>
            <a:ext cx="1478949" cy="478092"/>
            <a:chOff x="7641860" y="525287"/>
            <a:chExt cx="1351908" cy="437064"/>
          </a:xfrm>
        </p:grpSpPr>
        <p:sp>
          <p:nvSpPr>
            <p:cNvPr id="1398" name="Google Shape;1398;p50"/>
            <p:cNvSpPr/>
            <p:nvPr/>
          </p:nvSpPr>
          <p:spPr>
            <a:xfrm rot="-278031">
              <a:off x="7653048" y="578452"/>
              <a:ext cx="1329533" cy="330735"/>
            </a:xfrm>
            <a:custGeom>
              <a:avLst/>
              <a:gdLst/>
              <a:ahLst/>
              <a:cxnLst/>
              <a:rect l="l" t="t" r="r" b="b"/>
              <a:pathLst>
                <a:path w="10451" h="2600" extrusionOk="0">
                  <a:moveTo>
                    <a:pt x="1795" y="425"/>
                  </a:moveTo>
                  <a:cubicBezTo>
                    <a:pt x="1829" y="425"/>
                    <a:pt x="1867" y="439"/>
                    <a:pt x="1908" y="467"/>
                  </a:cubicBezTo>
                  <a:cubicBezTo>
                    <a:pt x="1982" y="530"/>
                    <a:pt x="2039" y="604"/>
                    <a:pt x="2073" y="695"/>
                  </a:cubicBezTo>
                  <a:cubicBezTo>
                    <a:pt x="2102" y="764"/>
                    <a:pt x="2125" y="826"/>
                    <a:pt x="2159" y="912"/>
                  </a:cubicBezTo>
                  <a:cubicBezTo>
                    <a:pt x="2250" y="838"/>
                    <a:pt x="2301" y="747"/>
                    <a:pt x="2392" y="695"/>
                  </a:cubicBezTo>
                  <a:cubicBezTo>
                    <a:pt x="2432" y="674"/>
                    <a:pt x="2466" y="664"/>
                    <a:pt x="2493" y="664"/>
                  </a:cubicBezTo>
                  <a:cubicBezTo>
                    <a:pt x="2547" y="664"/>
                    <a:pt x="2576" y="707"/>
                    <a:pt x="2580" y="798"/>
                  </a:cubicBezTo>
                  <a:cubicBezTo>
                    <a:pt x="2586" y="849"/>
                    <a:pt x="2575" y="906"/>
                    <a:pt x="2563" y="963"/>
                  </a:cubicBezTo>
                  <a:lnTo>
                    <a:pt x="2563" y="957"/>
                  </a:lnTo>
                  <a:cubicBezTo>
                    <a:pt x="2501" y="1145"/>
                    <a:pt x="2415" y="1322"/>
                    <a:pt x="2318" y="1493"/>
                  </a:cubicBezTo>
                  <a:cubicBezTo>
                    <a:pt x="2278" y="1559"/>
                    <a:pt x="2232" y="1597"/>
                    <a:pt x="2182" y="1597"/>
                  </a:cubicBezTo>
                  <a:cubicBezTo>
                    <a:pt x="2146" y="1597"/>
                    <a:pt x="2108" y="1578"/>
                    <a:pt x="2068" y="1538"/>
                  </a:cubicBezTo>
                  <a:cubicBezTo>
                    <a:pt x="1811" y="1299"/>
                    <a:pt x="1635" y="1008"/>
                    <a:pt x="1646" y="633"/>
                  </a:cubicBezTo>
                  <a:cubicBezTo>
                    <a:pt x="1646" y="598"/>
                    <a:pt x="1652" y="564"/>
                    <a:pt x="1669" y="536"/>
                  </a:cubicBezTo>
                  <a:cubicBezTo>
                    <a:pt x="1697" y="462"/>
                    <a:pt x="1741" y="425"/>
                    <a:pt x="1795" y="425"/>
                  </a:cubicBezTo>
                  <a:close/>
                  <a:moveTo>
                    <a:pt x="3361" y="703"/>
                  </a:moveTo>
                  <a:cubicBezTo>
                    <a:pt x="3417" y="703"/>
                    <a:pt x="3463" y="738"/>
                    <a:pt x="3503" y="786"/>
                  </a:cubicBezTo>
                  <a:cubicBezTo>
                    <a:pt x="3571" y="889"/>
                    <a:pt x="3657" y="991"/>
                    <a:pt x="3742" y="1083"/>
                  </a:cubicBezTo>
                  <a:cubicBezTo>
                    <a:pt x="3816" y="991"/>
                    <a:pt x="3867" y="906"/>
                    <a:pt x="3930" y="826"/>
                  </a:cubicBezTo>
                  <a:cubicBezTo>
                    <a:pt x="3963" y="789"/>
                    <a:pt x="4000" y="754"/>
                    <a:pt x="4048" y="754"/>
                  </a:cubicBezTo>
                  <a:cubicBezTo>
                    <a:pt x="4066" y="754"/>
                    <a:pt x="4085" y="759"/>
                    <a:pt x="4107" y="769"/>
                  </a:cubicBezTo>
                  <a:cubicBezTo>
                    <a:pt x="4158" y="803"/>
                    <a:pt x="4186" y="866"/>
                    <a:pt x="4164" y="929"/>
                  </a:cubicBezTo>
                  <a:cubicBezTo>
                    <a:pt x="4112" y="1168"/>
                    <a:pt x="4010" y="1390"/>
                    <a:pt x="3862" y="1589"/>
                  </a:cubicBezTo>
                  <a:cubicBezTo>
                    <a:pt x="3830" y="1633"/>
                    <a:pt x="3792" y="1654"/>
                    <a:pt x="3752" y="1654"/>
                  </a:cubicBezTo>
                  <a:cubicBezTo>
                    <a:pt x="3714" y="1654"/>
                    <a:pt x="3673" y="1634"/>
                    <a:pt x="3634" y="1595"/>
                  </a:cubicBezTo>
                  <a:cubicBezTo>
                    <a:pt x="3463" y="1419"/>
                    <a:pt x="3304" y="1219"/>
                    <a:pt x="3252" y="969"/>
                  </a:cubicBezTo>
                  <a:cubicBezTo>
                    <a:pt x="3241" y="940"/>
                    <a:pt x="3241" y="912"/>
                    <a:pt x="3241" y="889"/>
                  </a:cubicBezTo>
                  <a:cubicBezTo>
                    <a:pt x="3241" y="821"/>
                    <a:pt x="3230" y="747"/>
                    <a:pt x="3309" y="712"/>
                  </a:cubicBezTo>
                  <a:cubicBezTo>
                    <a:pt x="3327" y="706"/>
                    <a:pt x="3344" y="703"/>
                    <a:pt x="3361" y="703"/>
                  </a:cubicBezTo>
                  <a:close/>
                  <a:moveTo>
                    <a:pt x="6812" y="674"/>
                  </a:moveTo>
                  <a:cubicBezTo>
                    <a:pt x="6861" y="674"/>
                    <a:pt x="6913" y="704"/>
                    <a:pt x="6966" y="764"/>
                  </a:cubicBezTo>
                  <a:cubicBezTo>
                    <a:pt x="7011" y="832"/>
                    <a:pt x="7057" y="900"/>
                    <a:pt x="7091" y="969"/>
                  </a:cubicBezTo>
                  <a:cubicBezTo>
                    <a:pt x="7114" y="1003"/>
                    <a:pt x="7119" y="1048"/>
                    <a:pt x="7171" y="1071"/>
                  </a:cubicBezTo>
                  <a:cubicBezTo>
                    <a:pt x="7245" y="1014"/>
                    <a:pt x="7256" y="906"/>
                    <a:pt x="7324" y="838"/>
                  </a:cubicBezTo>
                  <a:cubicBezTo>
                    <a:pt x="7375" y="787"/>
                    <a:pt x="7415" y="710"/>
                    <a:pt x="7483" y="710"/>
                  </a:cubicBezTo>
                  <a:cubicBezTo>
                    <a:pt x="7498" y="710"/>
                    <a:pt x="7516" y="714"/>
                    <a:pt x="7535" y="724"/>
                  </a:cubicBezTo>
                  <a:cubicBezTo>
                    <a:pt x="7621" y="758"/>
                    <a:pt x="7598" y="866"/>
                    <a:pt x="7581" y="940"/>
                  </a:cubicBezTo>
                  <a:cubicBezTo>
                    <a:pt x="7529" y="1191"/>
                    <a:pt x="7404" y="1424"/>
                    <a:pt x="7228" y="1612"/>
                  </a:cubicBezTo>
                  <a:cubicBezTo>
                    <a:pt x="7197" y="1643"/>
                    <a:pt x="7164" y="1668"/>
                    <a:pt x="7125" y="1668"/>
                  </a:cubicBezTo>
                  <a:cubicBezTo>
                    <a:pt x="7106" y="1668"/>
                    <a:pt x="7085" y="1662"/>
                    <a:pt x="7062" y="1646"/>
                  </a:cubicBezTo>
                  <a:cubicBezTo>
                    <a:pt x="6840" y="1498"/>
                    <a:pt x="6652" y="1322"/>
                    <a:pt x="6618" y="1031"/>
                  </a:cubicBezTo>
                  <a:cubicBezTo>
                    <a:pt x="6612" y="957"/>
                    <a:pt x="6624" y="883"/>
                    <a:pt x="6652" y="815"/>
                  </a:cubicBezTo>
                  <a:cubicBezTo>
                    <a:pt x="6694" y="722"/>
                    <a:pt x="6750" y="674"/>
                    <a:pt x="6812" y="674"/>
                  </a:cubicBezTo>
                  <a:close/>
                  <a:moveTo>
                    <a:pt x="867" y="559"/>
                  </a:moveTo>
                  <a:cubicBezTo>
                    <a:pt x="877" y="559"/>
                    <a:pt x="888" y="561"/>
                    <a:pt x="900" y="564"/>
                  </a:cubicBezTo>
                  <a:cubicBezTo>
                    <a:pt x="997" y="598"/>
                    <a:pt x="997" y="695"/>
                    <a:pt x="986" y="775"/>
                  </a:cubicBezTo>
                  <a:cubicBezTo>
                    <a:pt x="957" y="1054"/>
                    <a:pt x="889" y="1333"/>
                    <a:pt x="786" y="1595"/>
                  </a:cubicBezTo>
                  <a:cubicBezTo>
                    <a:pt x="751" y="1674"/>
                    <a:pt x="722" y="1713"/>
                    <a:pt x="683" y="1713"/>
                  </a:cubicBezTo>
                  <a:cubicBezTo>
                    <a:pt x="652" y="1713"/>
                    <a:pt x="615" y="1689"/>
                    <a:pt x="564" y="1641"/>
                  </a:cubicBezTo>
                  <a:cubicBezTo>
                    <a:pt x="353" y="1447"/>
                    <a:pt x="188" y="1214"/>
                    <a:pt x="69" y="957"/>
                  </a:cubicBezTo>
                  <a:cubicBezTo>
                    <a:pt x="6" y="803"/>
                    <a:pt x="12" y="724"/>
                    <a:pt x="86" y="678"/>
                  </a:cubicBezTo>
                  <a:cubicBezTo>
                    <a:pt x="107" y="664"/>
                    <a:pt x="132" y="657"/>
                    <a:pt x="160" y="657"/>
                  </a:cubicBezTo>
                  <a:cubicBezTo>
                    <a:pt x="223" y="657"/>
                    <a:pt x="300" y="693"/>
                    <a:pt x="371" y="764"/>
                  </a:cubicBezTo>
                  <a:cubicBezTo>
                    <a:pt x="410" y="798"/>
                    <a:pt x="445" y="843"/>
                    <a:pt x="479" y="883"/>
                  </a:cubicBezTo>
                  <a:cubicBezTo>
                    <a:pt x="513" y="923"/>
                    <a:pt x="536" y="980"/>
                    <a:pt x="604" y="991"/>
                  </a:cubicBezTo>
                  <a:cubicBezTo>
                    <a:pt x="661" y="900"/>
                    <a:pt x="655" y="786"/>
                    <a:pt x="724" y="701"/>
                  </a:cubicBezTo>
                  <a:cubicBezTo>
                    <a:pt x="764" y="646"/>
                    <a:pt x="791" y="559"/>
                    <a:pt x="867" y="559"/>
                  </a:cubicBezTo>
                  <a:close/>
                  <a:moveTo>
                    <a:pt x="5139" y="694"/>
                  </a:moveTo>
                  <a:cubicBezTo>
                    <a:pt x="5212" y="694"/>
                    <a:pt x="5290" y="733"/>
                    <a:pt x="5354" y="815"/>
                  </a:cubicBezTo>
                  <a:cubicBezTo>
                    <a:pt x="5399" y="866"/>
                    <a:pt x="5434" y="923"/>
                    <a:pt x="5479" y="991"/>
                  </a:cubicBezTo>
                  <a:cubicBezTo>
                    <a:pt x="5593" y="906"/>
                    <a:pt x="5661" y="798"/>
                    <a:pt x="5770" y="741"/>
                  </a:cubicBezTo>
                  <a:cubicBezTo>
                    <a:pt x="5803" y="724"/>
                    <a:pt x="5834" y="716"/>
                    <a:pt x="5860" y="716"/>
                  </a:cubicBezTo>
                  <a:cubicBezTo>
                    <a:pt x="5921" y="716"/>
                    <a:pt x="5958" y="763"/>
                    <a:pt x="5958" y="855"/>
                  </a:cubicBezTo>
                  <a:cubicBezTo>
                    <a:pt x="5958" y="912"/>
                    <a:pt x="5946" y="963"/>
                    <a:pt x="5923" y="1014"/>
                  </a:cubicBezTo>
                  <a:cubicBezTo>
                    <a:pt x="5838" y="1310"/>
                    <a:pt x="5639" y="1532"/>
                    <a:pt x="5428" y="1743"/>
                  </a:cubicBezTo>
                  <a:cubicBezTo>
                    <a:pt x="5393" y="1775"/>
                    <a:pt x="5368" y="1791"/>
                    <a:pt x="5347" y="1791"/>
                  </a:cubicBezTo>
                  <a:cubicBezTo>
                    <a:pt x="5318" y="1791"/>
                    <a:pt x="5295" y="1764"/>
                    <a:pt x="5263" y="1709"/>
                  </a:cubicBezTo>
                  <a:cubicBezTo>
                    <a:pt x="5223" y="1629"/>
                    <a:pt x="5177" y="1555"/>
                    <a:pt x="5126" y="1481"/>
                  </a:cubicBezTo>
                  <a:cubicBezTo>
                    <a:pt x="5024" y="1339"/>
                    <a:pt x="4967" y="1168"/>
                    <a:pt x="4955" y="991"/>
                  </a:cubicBezTo>
                  <a:cubicBezTo>
                    <a:pt x="4938" y="855"/>
                    <a:pt x="4995" y="741"/>
                    <a:pt x="5069" y="707"/>
                  </a:cubicBezTo>
                  <a:cubicBezTo>
                    <a:pt x="5092" y="698"/>
                    <a:pt x="5115" y="694"/>
                    <a:pt x="5139" y="694"/>
                  </a:cubicBezTo>
                  <a:close/>
                  <a:moveTo>
                    <a:pt x="8418" y="742"/>
                  </a:moveTo>
                  <a:cubicBezTo>
                    <a:pt x="8500" y="742"/>
                    <a:pt x="8585" y="800"/>
                    <a:pt x="8640" y="906"/>
                  </a:cubicBezTo>
                  <a:cubicBezTo>
                    <a:pt x="8668" y="957"/>
                    <a:pt x="8697" y="1008"/>
                    <a:pt x="8720" y="1060"/>
                  </a:cubicBezTo>
                  <a:cubicBezTo>
                    <a:pt x="8805" y="1037"/>
                    <a:pt x="8816" y="957"/>
                    <a:pt x="8862" y="912"/>
                  </a:cubicBezTo>
                  <a:cubicBezTo>
                    <a:pt x="8908" y="855"/>
                    <a:pt x="8959" y="809"/>
                    <a:pt x="9016" y="775"/>
                  </a:cubicBezTo>
                  <a:cubicBezTo>
                    <a:pt x="9047" y="759"/>
                    <a:pt x="9076" y="752"/>
                    <a:pt x="9102" y="752"/>
                  </a:cubicBezTo>
                  <a:cubicBezTo>
                    <a:pt x="9172" y="752"/>
                    <a:pt x="9218" y="805"/>
                    <a:pt x="9209" y="900"/>
                  </a:cubicBezTo>
                  <a:cubicBezTo>
                    <a:pt x="9192" y="1026"/>
                    <a:pt x="9153" y="1139"/>
                    <a:pt x="9096" y="1248"/>
                  </a:cubicBezTo>
                  <a:cubicBezTo>
                    <a:pt x="8982" y="1458"/>
                    <a:pt x="8839" y="1646"/>
                    <a:pt x="8663" y="1806"/>
                  </a:cubicBezTo>
                  <a:cubicBezTo>
                    <a:pt x="8640" y="1829"/>
                    <a:pt x="8617" y="1846"/>
                    <a:pt x="8594" y="1857"/>
                  </a:cubicBezTo>
                  <a:cubicBezTo>
                    <a:pt x="8583" y="1866"/>
                    <a:pt x="8570" y="1870"/>
                    <a:pt x="8557" y="1870"/>
                  </a:cubicBezTo>
                  <a:cubicBezTo>
                    <a:pt x="8545" y="1870"/>
                    <a:pt x="8532" y="1866"/>
                    <a:pt x="8520" y="1857"/>
                  </a:cubicBezTo>
                  <a:cubicBezTo>
                    <a:pt x="8498" y="1840"/>
                    <a:pt x="8492" y="1806"/>
                    <a:pt x="8515" y="1783"/>
                  </a:cubicBezTo>
                  <a:cubicBezTo>
                    <a:pt x="8606" y="1698"/>
                    <a:pt x="8549" y="1641"/>
                    <a:pt x="8492" y="1572"/>
                  </a:cubicBezTo>
                  <a:cubicBezTo>
                    <a:pt x="8372" y="1424"/>
                    <a:pt x="8293" y="1248"/>
                    <a:pt x="8258" y="1060"/>
                  </a:cubicBezTo>
                  <a:cubicBezTo>
                    <a:pt x="8258" y="1054"/>
                    <a:pt x="8258" y="1048"/>
                    <a:pt x="8253" y="1037"/>
                  </a:cubicBezTo>
                  <a:cubicBezTo>
                    <a:pt x="8236" y="912"/>
                    <a:pt x="8281" y="786"/>
                    <a:pt x="8361" y="752"/>
                  </a:cubicBezTo>
                  <a:cubicBezTo>
                    <a:pt x="8379" y="746"/>
                    <a:pt x="8398" y="742"/>
                    <a:pt x="8418" y="742"/>
                  </a:cubicBezTo>
                  <a:close/>
                  <a:moveTo>
                    <a:pt x="0" y="0"/>
                  </a:moveTo>
                  <a:lnTo>
                    <a:pt x="0" y="2495"/>
                  </a:lnTo>
                  <a:lnTo>
                    <a:pt x="12" y="2495"/>
                  </a:lnTo>
                  <a:cubicBezTo>
                    <a:pt x="353" y="2501"/>
                    <a:pt x="689" y="2501"/>
                    <a:pt x="1031" y="2518"/>
                  </a:cubicBezTo>
                  <a:cubicBezTo>
                    <a:pt x="1458" y="2540"/>
                    <a:pt x="1885" y="2529"/>
                    <a:pt x="2313" y="2535"/>
                  </a:cubicBezTo>
                  <a:cubicBezTo>
                    <a:pt x="2677" y="2540"/>
                    <a:pt x="3041" y="2541"/>
                    <a:pt x="3406" y="2541"/>
                  </a:cubicBezTo>
                  <a:cubicBezTo>
                    <a:pt x="3766" y="2541"/>
                    <a:pt x="4126" y="2540"/>
                    <a:pt x="4487" y="2540"/>
                  </a:cubicBezTo>
                  <a:cubicBezTo>
                    <a:pt x="5056" y="2540"/>
                    <a:pt x="5626" y="2543"/>
                    <a:pt x="6197" y="2558"/>
                  </a:cubicBezTo>
                  <a:cubicBezTo>
                    <a:pt x="6800" y="2572"/>
                    <a:pt x="7404" y="2575"/>
                    <a:pt x="8008" y="2575"/>
                  </a:cubicBezTo>
                  <a:cubicBezTo>
                    <a:pt x="8410" y="2575"/>
                    <a:pt x="8813" y="2573"/>
                    <a:pt x="9215" y="2573"/>
                  </a:cubicBezTo>
                  <a:cubicBezTo>
                    <a:pt x="9416" y="2573"/>
                    <a:pt x="9618" y="2574"/>
                    <a:pt x="9819" y="2575"/>
                  </a:cubicBezTo>
                  <a:cubicBezTo>
                    <a:pt x="9862" y="2573"/>
                    <a:pt x="9904" y="2573"/>
                    <a:pt x="9946" y="2573"/>
                  </a:cubicBezTo>
                  <a:cubicBezTo>
                    <a:pt x="10073" y="2573"/>
                    <a:pt x="10198" y="2579"/>
                    <a:pt x="10326" y="2592"/>
                  </a:cubicBezTo>
                  <a:cubicBezTo>
                    <a:pt x="10342" y="2594"/>
                    <a:pt x="10361" y="2599"/>
                    <a:pt x="10379" y="2599"/>
                  </a:cubicBezTo>
                  <a:cubicBezTo>
                    <a:pt x="10407" y="2599"/>
                    <a:pt x="10434" y="2588"/>
                    <a:pt x="10451" y="2540"/>
                  </a:cubicBezTo>
                  <a:cubicBezTo>
                    <a:pt x="10087" y="2199"/>
                    <a:pt x="9722" y="1846"/>
                    <a:pt x="9352" y="1498"/>
                  </a:cubicBezTo>
                  <a:cubicBezTo>
                    <a:pt x="9204" y="1356"/>
                    <a:pt x="9198" y="1356"/>
                    <a:pt x="9340" y="1214"/>
                  </a:cubicBezTo>
                  <a:cubicBezTo>
                    <a:pt x="9665" y="889"/>
                    <a:pt x="9995" y="559"/>
                    <a:pt x="10320" y="234"/>
                  </a:cubicBezTo>
                  <a:cubicBezTo>
                    <a:pt x="10383" y="188"/>
                    <a:pt x="10428" y="126"/>
                    <a:pt x="10445" y="52"/>
                  </a:cubicBezTo>
                  <a:cubicBezTo>
                    <a:pt x="10394" y="46"/>
                    <a:pt x="10354" y="40"/>
                    <a:pt x="10314" y="40"/>
                  </a:cubicBezTo>
                  <a:cubicBezTo>
                    <a:pt x="9574" y="40"/>
                    <a:pt x="8834" y="23"/>
                    <a:pt x="8093" y="23"/>
                  </a:cubicBezTo>
                  <a:cubicBezTo>
                    <a:pt x="5468" y="0"/>
                    <a:pt x="2842" y="6"/>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rot="-278031">
              <a:off x="8280616" y="665126"/>
              <a:ext cx="129506" cy="139672"/>
            </a:xfrm>
            <a:custGeom>
              <a:avLst/>
              <a:gdLst/>
              <a:ahLst/>
              <a:cxnLst/>
              <a:rect l="l" t="t" r="r" b="b"/>
              <a:pathLst>
                <a:path w="1018" h="1098" extrusionOk="0">
                  <a:moveTo>
                    <a:pt x="200" y="1"/>
                  </a:moveTo>
                  <a:cubicBezTo>
                    <a:pt x="177" y="1"/>
                    <a:pt x="154" y="5"/>
                    <a:pt x="131" y="13"/>
                  </a:cubicBezTo>
                  <a:cubicBezTo>
                    <a:pt x="51" y="42"/>
                    <a:pt x="0" y="161"/>
                    <a:pt x="11" y="298"/>
                  </a:cubicBezTo>
                  <a:cubicBezTo>
                    <a:pt x="23" y="475"/>
                    <a:pt x="86" y="640"/>
                    <a:pt x="182" y="788"/>
                  </a:cubicBezTo>
                  <a:cubicBezTo>
                    <a:pt x="234" y="862"/>
                    <a:pt x="279" y="936"/>
                    <a:pt x="319" y="1016"/>
                  </a:cubicBezTo>
                  <a:cubicBezTo>
                    <a:pt x="351" y="1071"/>
                    <a:pt x="374" y="1098"/>
                    <a:pt x="403" y="1098"/>
                  </a:cubicBezTo>
                  <a:cubicBezTo>
                    <a:pt x="425" y="1098"/>
                    <a:pt x="450" y="1082"/>
                    <a:pt x="484" y="1050"/>
                  </a:cubicBezTo>
                  <a:cubicBezTo>
                    <a:pt x="701" y="839"/>
                    <a:pt x="900" y="623"/>
                    <a:pt x="985" y="321"/>
                  </a:cubicBezTo>
                  <a:cubicBezTo>
                    <a:pt x="1002" y="270"/>
                    <a:pt x="1014" y="218"/>
                    <a:pt x="1014" y="161"/>
                  </a:cubicBezTo>
                  <a:cubicBezTo>
                    <a:pt x="1018" y="69"/>
                    <a:pt x="982" y="22"/>
                    <a:pt x="921" y="22"/>
                  </a:cubicBezTo>
                  <a:cubicBezTo>
                    <a:pt x="896" y="22"/>
                    <a:pt x="865" y="31"/>
                    <a:pt x="832" y="48"/>
                  </a:cubicBezTo>
                  <a:cubicBezTo>
                    <a:pt x="718" y="104"/>
                    <a:pt x="649" y="207"/>
                    <a:pt x="535" y="298"/>
                  </a:cubicBezTo>
                  <a:cubicBezTo>
                    <a:pt x="490" y="230"/>
                    <a:pt x="456" y="173"/>
                    <a:pt x="416" y="122"/>
                  </a:cubicBezTo>
                  <a:cubicBezTo>
                    <a:pt x="347" y="40"/>
                    <a:pt x="272" y="1"/>
                    <a:pt x="2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rot="-278031">
              <a:off x="7859255" y="664531"/>
              <a:ext cx="121109" cy="149594"/>
            </a:xfrm>
            <a:custGeom>
              <a:avLst/>
              <a:gdLst/>
              <a:ahLst/>
              <a:cxnLst/>
              <a:rect l="l" t="t" r="r" b="b"/>
              <a:pathLst>
                <a:path w="952" h="1176" extrusionOk="0">
                  <a:moveTo>
                    <a:pt x="161" y="1"/>
                  </a:moveTo>
                  <a:cubicBezTo>
                    <a:pt x="107" y="1"/>
                    <a:pt x="63" y="38"/>
                    <a:pt x="35" y="112"/>
                  </a:cubicBezTo>
                  <a:cubicBezTo>
                    <a:pt x="24" y="146"/>
                    <a:pt x="12" y="180"/>
                    <a:pt x="12" y="214"/>
                  </a:cubicBezTo>
                  <a:cubicBezTo>
                    <a:pt x="1" y="584"/>
                    <a:pt x="177" y="875"/>
                    <a:pt x="434" y="1120"/>
                  </a:cubicBezTo>
                  <a:cubicBezTo>
                    <a:pt x="474" y="1157"/>
                    <a:pt x="512" y="1176"/>
                    <a:pt x="547" y="1176"/>
                  </a:cubicBezTo>
                  <a:cubicBezTo>
                    <a:pt x="598" y="1176"/>
                    <a:pt x="644" y="1139"/>
                    <a:pt x="684" y="1069"/>
                  </a:cubicBezTo>
                  <a:cubicBezTo>
                    <a:pt x="781" y="903"/>
                    <a:pt x="867" y="721"/>
                    <a:pt x="929" y="539"/>
                  </a:cubicBezTo>
                  <a:cubicBezTo>
                    <a:pt x="946" y="482"/>
                    <a:pt x="952" y="431"/>
                    <a:pt x="946" y="379"/>
                  </a:cubicBezTo>
                  <a:cubicBezTo>
                    <a:pt x="942" y="288"/>
                    <a:pt x="913" y="245"/>
                    <a:pt x="861" y="245"/>
                  </a:cubicBezTo>
                  <a:cubicBezTo>
                    <a:pt x="834" y="245"/>
                    <a:pt x="802" y="256"/>
                    <a:pt x="764" y="277"/>
                  </a:cubicBezTo>
                  <a:cubicBezTo>
                    <a:pt x="673" y="323"/>
                    <a:pt x="616" y="414"/>
                    <a:pt x="525" y="488"/>
                  </a:cubicBezTo>
                  <a:cubicBezTo>
                    <a:pt x="491" y="408"/>
                    <a:pt x="468" y="345"/>
                    <a:pt x="439" y="277"/>
                  </a:cubicBezTo>
                  <a:cubicBezTo>
                    <a:pt x="405" y="186"/>
                    <a:pt x="348" y="106"/>
                    <a:pt x="274" y="43"/>
                  </a:cubicBezTo>
                  <a:cubicBezTo>
                    <a:pt x="233" y="15"/>
                    <a:pt x="195" y="1"/>
                    <a:pt x="16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rot="-278031">
              <a:off x="7654094" y="698179"/>
              <a:ext cx="126071" cy="146923"/>
            </a:xfrm>
            <a:custGeom>
              <a:avLst/>
              <a:gdLst/>
              <a:ahLst/>
              <a:cxnLst/>
              <a:rect l="l" t="t" r="r" b="b"/>
              <a:pathLst>
                <a:path w="991" h="1155" extrusionOk="0">
                  <a:moveTo>
                    <a:pt x="862" y="0"/>
                  </a:moveTo>
                  <a:cubicBezTo>
                    <a:pt x="789" y="0"/>
                    <a:pt x="758" y="87"/>
                    <a:pt x="718" y="142"/>
                  </a:cubicBezTo>
                  <a:cubicBezTo>
                    <a:pt x="655" y="227"/>
                    <a:pt x="655" y="341"/>
                    <a:pt x="604" y="432"/>
                  </a:cubicBezTo>
                  <a:cubicBezTo>
                    <a:pt x="530" y="421"/>
                    <a:pt x="513" y="358"/>
                    <a:pt x="478" y="324"/>
                  </a:cubicBezTo>
                  <a:cubicBezTo>
                    <a:pt x="439" y="284"/>
                    <a:pt x="404" y="239"/>
                    <a:pt x="370" y="205"/>
                  </a:cubicBezTo>
                  <a:cubicBezTo>
                    <a:pt x="299" y="134"/>
                    <a:pt x="223" y="98"/>
                    <a:pt x="158" y="98"/>
                  </a:cubicBezTo>
                  <a:cubicBezTo>
                    <a:pt x="129" y="98"/>
                    <a:pt x="103" y="105"/>
                    <a:pt x="80" y="119"/>
                  </a:cubicBezTo>
                  <a:cubicBezTo>
                    <a:pt x="0" y="165"/>
                    <a:pt x="0" y="244"/>
                    <a:pt x="68" y="398"/>
                  </a:cubicBezTo>
                  <a:cubicBezTo>
                    <a:pt x="182" y="655"/>
                    <a:pt x="347" y="888"/>
                    <a:pt x="558" y="1082"/>
                  </a:cubicBezTo>
                  <a:cubicBezTo>
                    <a:pt x="609" y="1130"/>
                    <a:pt x="646" y="1154"/>
                    <a:pt x="677" y="1154"/>
                  </a:cubicBezTo>
                  <a:cubicBezTo>
                    <a:pt x="716" y="1154"/>
                    <a:pt x="745" y="1115"/>
                    <a:pt x="780" y="1036"/>
                  </a:cubicBezTo>
                  <a:cubicBezTo>
                    <a:pt x="888" y="774"/>
                    <a:pt x="951" y="495"/>
                    <a:pt x="980" y="216"/>
                  </a:cubicBezTo>
                  <a:cubicBezTo>
                    <a:pt x="991" y="136"/>
                    <a:pt x="985" y="39"/>
                    <a:pt x="894" y="5"/>
                  </a:cubicBezTo>
                  <a:cubicBezTo>
                    <a:pt x="883" y="2"/>
                    <a:pt x="872" y="0"/>
                    <a:pt x="86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rot="-278031">
              <a:off x="8699297" y="637256"/>
              <a:ext cx="125053" cy="143107"/>
            </a:xfrm>
            <a:custGeom>
              <a:avLst/>
              <a:gdLst/>
              <a:ahLst/>
              <a:cxnLst/>
              <a:rect l="l" t="t" r="r" b="b"/>
              <a:pathLst>
                <a:path w="983" h="1125" extrusionOk="0">
                  <a:moveTo>
                    <a:pt x="191" y="1"/>
                  </a:moveTo>
                  <a:cubicBezTo>
                    <a:pt x="171" y="1"/>
                    <a:pt x="151" y="5"/>
                    <a:pt x="132" y="13"/>
                  </a:cubicBezTo>
                  <a:cubicBezTo>
                    <a:pt x="52" y="41"/>
                    <a:pt x="1" y="167"/>
                    <a:pt x="18" y="298"/>
                  </a:cubicBezTo>
                  <a:cubicBezTo>
                    <a:pt x="18" y="303"/>
                    <a:pt x="18" y="309"/>
                    <a:pt x="23" y="315"/>
                  </a:cubicBezTo>
                  <a:cubicBezTo>
                    <a:pt x="58" y="503"/>
                    <a:pt x="137" y="679"/>
                    <a:pt x="257" y="827"/>
                  </a:cubicBezTo>
                  <a:cubicBezTo>
                    <a:pt x="320" y="901"/>
                    <a:pt x="376" y="958"/>
                    <a:pt x="285" y="1044"/>
                  </a:cubicBezTo>
                  <a:cubicBezTo>
                    <a:pt x="257" y="1061"/>
                    <a:pt x="263" y="1101"/>
                    <a:pt x="291" y="1112"/>
                  </a:cubicBezTo>
                  <a:cubicBezTo>
                    <a:pt x="300" y="1121"/>
                    <a:pt x="312" y="1125"/>
                    <a:pt x="326" y="1125"/>
                  </a:cubicBezTo>
                  <a:cubicBezTo>
                    <a:pt x="339" y="1125"/>
                    <a:pt x="354" y="1121"/>
                    <a:pt x="365" y="1112"/>
                  </a:cubicBezTo>
                  <a:cubicBezTo>
                    <a:pt x="388" y="1101"/>
                    <a:pt x="411" y="1084"/>
                    <a:pt x="428" y="1067"/>
                  </a:cubicBezTo>
                  <a:cubicBezTo>
                    <a:pt x="604" y="907"/>
                    <a:pt x="752" y="713"/>
                    <a:pt x="861" y="508"/>
                  </a:cubicBezTo>
                  <a:cubicBezTo>
                    <a:pt x="923" y="400"/>
                    <a:pt x="957" y="281"/>
                    <a:pt x="974" y="161"/>
                  </a:cubicBezTo>
                  <a:cubicBezTo>
                    <a:pt x="983" y="61"/>
                    <a:pt x="937" y="7"/>
                    <a:pt x="867" y="7"/>
                  </a:cubicBezTo>
                  <a:cubicBezTo>
                    <a:pt x="841" y="7"/>
                    <a:pt x="812" y="15"/>
                    <a:pt x="781" y="30"/>
                  </a:cubicBezTo>
                  <a:cubicBezTo>
                    <a:pt x="724" y="70"/>
                    <a:pt x="673" y="115"/>
                    <a:pt x="633" y="167"/>
                  </a:cubicBezTo>
                  <a:cubicBezTo>
                    <a:pt x="587" y="212"/>
                    <a:pt x="576" y="292"/>
                    <a:pt x="490" y="320"/>
                  </a:cubicBezTo>
                  <a:cubicBezTo>
                    <a:pt x="462" y="269"/>
                    <a:pt x="439" y="212"/>
                    <a:pt x="411" y="161"/>
                  </a:cubicBezTo>
                  <a:cubicBezTo>
                    <a:pt x="352" y="61"/>
                    <a:pt x="271" y="1"/>
                    <a:pt x="19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rot="-278031">
              <a:off x="8491288" y="644347"/>
              <a:ext cx="129124" cy="126443"/>
            </a:xfrm>
            <a:custGeom>
              <a:avLst/>
              <a:gdLst/>
              <a:ahLst/>
              <a:cxnLst/>
              <a:rect l="l" t="t" r="r" b="b"/>
              <a:pathLst>
                <a:path w="1015" h="994" extrusionOk="0">
                  <a:moveTo>
                    <a:pt x="204" y="0"/>
                  </a:moveTo>
                  <a:cubicBezTo>
                    <a:pt x="143" y="0"/>
                    <a:pt x="88" y="49"/>
                    <a:pt x="46" y="145"/>
                  </a:cubicBezTo>
                  <a:cubicBezTo>
                    <a:pt x="18" y="208"/>
                    <a:pt x="1" y="282"/>
                    <a:pt x="12" y="356"/>
                  </a:cubicBezTo>
                  <a:cubicBezTo>
                    <a:pt x="41" y="646"/>
                    <a:pt x="229" y="823"/>
                    <a:pt x="456" y="976"/>
                  </a:cubicBezTo>
                  <a:cubicBezTo>
                    <a:pt x="476" y="989"/>
                    <a:pt x="495" y="994"/>
                    <a:pt x="513" y="994"/>
                  </a:cubicBezTo>
                  <a:cubicBezTo>
                    <a:pt x="553" y="994"/>
                    <a:pt x="588" y="968"/>
                    <a:pt x="616" y="936"/>
                  </a:cubicBezTo>
                  <a:cubicBezTo>
                    <a:pt x="798" y="749"/>
                    <a:pt x="918" y="515"/>
                    <a:pt x="975" y="264"/>
                  </a:cubicBezTo>
                  <a:cubicBezTo>
                    <a:pt x="992" y="196"/>
                    <a:pt x="1015" y="88"/>
                    <a:pt x="929" y="48"/>
                  </a:cubicBezTo>
                  <a:cubicBezTo>
                    <a:pt x="911" y="40"/>
                    <a:pt x="895" y="37"/>
                    <a:pt x="880" y="37"/>
                  </a:cubicBezTo>
                  <a:cubicBezTo>
                    <a:pt x="809" y="37"/>
                    <a:pt x="764" y="116"/>
                    <a:pt x="713" y="168"/>
                  </a:cubicBezTo>
                  <a:cubicBezTo>
                    <a:pt x="650" y="225"/>
                    <a:pt x="639" y="338"/>
                    <a:pt x="565" y="395"/>
                  </a:cubicBezTo>
                  <a:cubicBezTo>
                    <a:pt x="513" y="373"/>
                    <a:pt x="508" y="333"/>
                    <a:pt x="485" y="299"/>
                  </a:cubicBezTo>
                  <a:cubicBezTo>
                    <a:pt x="445" y="225"/>
                    <a:pt x="405" y="156"/>
                    <a:pt x="354" y="94"/>
                  </a:cubicBezTo>
                  <a:cubicBezTo>
                    <a:pt x="304" y="31"/>
                    <a:pt x="252" y="0"/>
                    <a:pt x="20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rot="-278031">
              <a:off x="8062451" y="683213"/>
              <a:ext cx="121873" cy="121736"/>
            </a:xfrm>
            <a:custGeom>
              <a:avLst/>
              <a:gdLst/>
              <a:ahLst/>
              <a:cxnLst/>
              <a:rect l="l" t="t" r="r" b="b"/>
              <a:pathLst>
                <a:path w="958" h="957" extrusionOk="0">
                  <a:moveTo>
                    <a:pt x="140" y="1"/>
                  </a:moveTo>
                  <a:cubicBezTo>
                    <a:pt x="123" y="1"/>
                    <a:pt x="105" y="4"/>
                    <a:pt x="86" y="12"/>
                  </a:cubicBezTo>
                  <a:cubicBezTo>
                    <a:pt x="1" y="47"/>
                    <a:pt x="12" y="121"/>
                    <a:pt x="12" y="189"/>
                  </a:cubicBezTo>
                  <a:cubicBezTo>
                    <a:pt x="12" y="217"/>
                    <a:pt x="18" y="240"/>
                    <a:pt x="24" y="269"/>
                  </a:cubicBezTo>
                  <a:cubicBezTo>
                    <a:pt x="81" y="519"/>
                    <a:pt x="240" y="719"/>
                    <a:pt x="411" y="895"/>
                  </a:cubicBezTo>
                  <a:cubicBezTo>
                    <a:pt x="449" y="936"/>
                    <a:pt x="489" y="956"/>
                    <a:pt x="527" y="956"/>
                  </a:cubicBezTo>
                  <a:cubicBezTo>
                    <a:pt x="568" y="956"/>
                    <a:pt x="606" y="934"/>
                    <a:pt x="639" y="889"/>
                  </a:cubicBezTo>
                  <a:cubicBezTo>
                    <a:pt x="787" y="696"/>
                    <a:pt x="889" y="468"/>
                    <a:pt x="935" y="229"/>
                  </a:cubicBezTo>
                  <a:cubicBezTo>
                    <a:pt x="958" y="172"/>
                    <a:pt x="935" y="103"/>
                    <a:pt x="884" y="69"/>
                  </a:cubicBezTo>
                  <a:cubicBezTo>
                    <a:pt x="864" y="59"/>
                    <a:pt x="845" y="55"/>
                    <a:pt x="829" y="55"/>
                  </a:cubicBezTo>
                  <a:cubicBezTo>
                    <a:pt x="779" y="55"/>
                    <a:pt x="741" y="94"/>
                    <a:pt x="707" y="132"/>
                  </a:cubicBezTo>
                  <a:cubicBezTo>
                    <a:pt x="644" y="206"/>
                    <a:pt x="587" y="291"/>
                    <a:pt x="519" y="383"/>
                  </a:cubicBezTo>
                  <a:cubicBezTo>
                    <a:pt x="428" y="291"/>
                    <a:pt x="348" y="195"/>
                    <a:pt x="280" y="86"/>
                  </a:cubicBezTo>
                  <a:cubicBezTo>
                    <a:pt x="241" y="39"/>
                    <a:pt x="195" y="1"/>
                    <a:pt x="14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64"/>
          <p:cNvGrpSpPr/>
          <p:nvPr/>
        </p:nvGrpSpPr>
        <p:grpSpPr>
          <a:xfrm>
            <a:off x="772832" y="2704581"/>
            <a:ext cx="507646" cy="322585"/>
            <a:chOff x="7895966" y="801057"/>
            <a:chExt cx="533858" cy="339242"/>
          </a:xfrm>
        </p:grpSpPr>
        <p:sp>
          <p:nvSpPr>
            <p:cNvPr id="2456" name="Google Shape;2456;p64"/>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64"/>
          <p:cNvGrpSpPr/>
          <p:nvPr/>
        </p:nvGrpSpPr>
        <p:grpSpPr>
          <a:xfrm>
            <a:off x="1151470" y="1877742"/>
            <a:ext cx="680739" cy="655702"/>
            <a:chOff x="7110870" y="436925"/>
            <a:chExt cx="579846" cy="558567"/>
          </a:xfrm>
        </p:grpSpPr>
        <p:sp>
          <p:nvSpPr>
            <p:cNvPr id="2459"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64"/>
          <p:cNvGrpSpPr/>
          <p:nvPr/>
        </p:nvGrpSpPr>
        <p:grpSpPr>
          <a:xfrm>
            <a:off x="7113763" y="270872"/>
            <a:ext cx="1419152" cy="1626753"/>
            <a:chOff x="7152136" y="220289"/>
            <a:chExt cx="1203589" cy="1379773"/>
          </a:xfrm>
        </p:grpSpPr>
        <p:sp>
          <p:nvSpPr>
            <p:cNvPr id="2462" name="Google Shape;2462;p64"/>
            <p:cNvSpPr/>
            <p:nvPr/>
          </p:nvSpPr>
          <p:spPr>
            <a:xfrm rot="924637" flipH="1">
              <a:off x="7291810" y="321947"/>
              <a:ext cx="924240" cy="1176456"/>
            </a:xfrm>
            <a:custGeom>
              <a:avLst/>
              <a:gdLst/>
              <a:ahLst/>
              <a:cxnLst/>
              <a:rect l="l" t="t" r="r" b="b"/>
              <a:pathLst>
                <a:path w="12314" h="15674" extrusionOk="0">
                  <a:moveTo>
                    <a:pt x="6260" y="0"/>
                  </a:moveTo>
                  <a:cubicBezTo>
                    <a:pt x="6155" y="175"/>
                    <a:pt x="5975" y="266"/>
                    <a:pt x="5793" y="266"/>
                  </a:cubicBezTo>
                  <a:cubicBezTo>
                    <a:pt x="5638" y="266"/>
                    <a:pt x="5481" y="199"/>
                    <a:pt x="5371" y="63"/>
                  </a:cubicBezTo>
                  <a:lnTo>
                    <a:pt x="5343" y="69"/>
                  </a:lnTo>
                  <a:cubicBezTo>
                    <a:pt x="5251" y="296"/>
                    <a:pt x="5034" y="427"/>
                    <a:pt x="4810" y="427"/>
                  </a:cubicBezTo>
                  <a:cubicBezTo>
                    <a:pt x="4687" y="427"/>
                    <a:pt x="4562" y="387"/>
                    <a:pt x="4454" y="302"/>
                  </a:cubicBezTo>
                  <a:cubicBezTo>
                    <a:pt x="4400" y="580"/>
                    <a:pt x="4155" y="761"/>
                    <a:pt x="3898" y="761"/>
                  </a:cubicBezTo>
                  <a:cubicBezTo>
                    <a:pt x="3807" y="761"/>
                    <a:pt x="3715" y="738"/>
                    <a:pt x="3628" y="689"/>
                  </a:cubicBezTo>
                  <a:cubicBezTo>
                    <a:pt x="3628" y="994"/>
                    <a:pt x="3377" y="1224"/>
                    <a:pt x="3094" y="1224"/>
                  </a:cubicBezTo>
                  <a:cubicBezTo>
                    <a:pt x="3028" y="1224"/>
                    <a:pt x="2960" y="1212"/>
                    <a:pt x="2894" y="1185"/>
                  </a:cubicBezTo>
                  <a:cubicBezTo>
                    <a:pt x="2888" y="1196"/>
                    <a:pt x="2871" y="1208"/>
                    <a:pt x="2860" y="1213"/>
                  </a:cubicBezTo>
                  <a:cubicBezTo>
                    <a:pt x="2910" y="1547"/>
                    <a:pt x="2651" y="1831"/>
                    <a:pt x="2333" y="1831"/>
                  </a:cubicBezTo>
                  <a:cubicBezTo>
                    <a:pt x="2293" y="1831"/>
                    <a:pt x="2252" y="1827"/>
                    <a:pt x="2210" y="1817"/>
                  </a:cubicBezTo>
                  <a:lnTo>
                    <a:pt x="2210" y="1817"/>
                  </a:lnTo>
                  <a:cubicBezTo>
                    <a:pt x="2314" y="2165"/>
                    <a:pt x="2048" y="2503"/>
                    <a:pt x="1697" y="2503"/>
                  </a:cubicBezTo>
                  <a:cubicBezTo>
                    <a:pt x="1680" y="2503"/>
                    <a:pt x="1663" y="2502"/>
                    <a:pt x="1647" y="2500"/>
                  </a:cubicBezTo>
                  <a:lnTo>
                    <a:pt x="1635" y="2517"/>
                  </a:lnTo>
                  <a:cubicBezTo>
                    <a:pt x="1783" y="2859"/>
                    <a:pt x="1538" y="3241"/>
                    <a:pt x="1162" y="3246"/>
                  </a:cubicBezTo>
                  <a:lnTo>
                    <a:pt x="1151" y="3269"/>
                  </a:lnTo>
                  <a:cubicBezTo>
                    <a:pt x="1333" y="3600"/>
                    <a:pt x="1128" y="4004"/>
                    <a:pt x="758" y="4055"/>
                  </a:cubicBezTo>
                  <a:cubicBezTo>
                    <a:pt x="980" y="4357"/>
                    <a:pt x="821" y="4784"/>
                    <a:pt x="456" y="4864"/>
                  </a:cubicBezTo>
                  <a:cubicBezTo>
                    <a:pt x="456" y="4870"/>
                    <a:pt x="451" y="4881"/>
                    <a:pt x="451" y="4887"/>
                  </a:cubicBezTo>
                  <a:cubicBezTo>
                    <a:pt x="695" y="5166"/>
                    <a:pt x="576" y="5610"/>
                    <a:pt x="223" y="5735"/>
                  </a:cubicBezTo>
                  <a:cubicBezTo>
                    <a:pt x="183" y="5906"/>
                    <a:pt x="245" y="6088"/>
                    <a:pt x="376" y="6208"/>
                  </a:cubicBezTo>
                  <a:cubicBezTo>
                    <a:pt x="211" y="6271"/>
                    <a:pt x="97" y="6424"/>
                    <a:pt x="75" y="6601"/>
                  </a:cubicBezTo>
                  <a:cubicBezTo>
                    <a:pt x="371" y="6834"/>
                    <a:pt x="331" y="7296"/>
                    <a:pt x="1" y="7472"/>
                  </a:cubicBezTo>
                  <a:cubicBezTo>
                    <a:pt x="314" y="7683"/>
                    <a:pt x="320" y="8144"/>
                    <a:pt x="6" y="8355"/>
                  </a:cubicBezTo>
                  <a:cubicBezTo>
                    <a:pt x="342" y="8532"/>
                    <a:pt x="382" y="8987"/>
                    <a:pt x="92" y="9226"/>
                  </a:cubicBezTo>
                  <a:cubicBezTo>
                    <a:pt x="439" y="9374"/>
                    <a:pt x="525" y="9830"/>
                    <a:pt x="251" y="10092"/>
                  </a:cubicBezTo>
                  <a:cubicBezTo>
                    <a:pt x="610" y="10212"/>
                    <a:pt x="735" y="10650"/>
                    <a:pt x="496" y="10941"/>
                  </a:cubicBezTo>
                  <a:cubicBezTo>
                    <a:pt x="861" y="11020"/>
                    <a:pt x="1031" y="11447"/>
                    <a:pt x="815" y="11761"/>
                  </a:cubicBezTo>
                  <a:cubicBezTo>
                    <a:pt x="1191" y="11806"/>
                    <a:pt x="1407" y="12211"/>
                    <a:pt x="1225" y="12547"/>
                  </a:cubicBezTo>
                  <a:cubicBezTo>
                    <a:pt x="1225" y="12547"/>
                    <a:pt x="1231" y="12552"/>
                    <a:pt x="1231" y="12558"/>
                  </a:cubicBezTo>
                  <a:cubicBezTo>
                    <a:pt x="1612" y="12558"/>
                    <a:pt x="1869" y="12940"/>
                    <a:pt x="1732" y="13293"/>
                  </a:cubicBezTo>
                  <a:cubicBezTo>
                    <a:pt x="1749" y="13291"/>
                    <a:pt x="1766" y="13290"/>
                    <a:pt x="1783" y="13290"/>
                  </a:cubicBezTo>
                  <a:cubicBezTo>
                    <a:pt x="2135" y="13290"/>
                    <a:pt x="2405" y="13623"/>
                    <a:pt x="2319" y="13976"/>
                  </a:cubicBezTo>
                  <a:cubicBezTo>
                    <a:pt x="2367" y="13963"/>
                    <a:pt x="2415" y="13956"/>
                    <a:pt x="2461" y="13956"/>
                  </a:cubicBezTo>
                  <a:cubicBezTo>
                    <a:pt x="2767" y="13956"/>
                    <a:pt x="3018" y="14230"/>
                    <a:pt x="2973" y="14551"/>
                  </a:cubicBezTo>
                  <a:cubicBezTo>
                    <a:pt x="2985" y="14563"/>
                    <a:pt x="2996" y="14574"/>
                    <a:pt x="3008" y="14580"/>
                  </a:cubicBezTo>
                  <a:cubicBezTo>
                    <a:pt x="3077" y="14552"/>
                    <a:pt x="3148" y="14539"/>
                    <a:pt x="3216" y="14539"/>
                  </a:cubicBezTo>
                  <a:cubicBezTo>
                    <a:pt x="3498" y="14539"/>
                    <a:pt x="3750" y="14757"/>
                    <a:pt x="3759" y="15064"/>
                  </a:cubicBezTo>
                  <a:cubicBezTo>
                    <a:pt x="3851" y="15008"/>
                    <a:pt x="3949" y="14982"/>
                    <a:pt x="4046" y="14982"/>
                  </a:cubicBezTo>
                  <a:cubicBezTo>
                    <a:pt x="4293" y="14982"/>
                    <a:pt x="4526" y="15152"/>
                    <a:pt x="4580" y="15423"/>
                  </a:cubicBezTo>
                  <a:lnTo>
                    <a:pt x="4608" y="15428"/>
                  </a:lnTo>
                  <a:cubicBezTo>
                    <a:pt x="4715" y="15334"/>
                    <a:pt x="4844" y="15290"/>
                    <a:pt x="4972" y="15290"/>
                  </a:cubicBezTo>
                  <a:cubicBezTo>
                    <a:pt x="5184" y="15290"/>
                    <a:pt x="5390" y="15413"/>
                    <a:pt x="5479" y="15633"/>
                  </a:cubicBezTo>
                  <a:lnTo>
                    <a:pt x="5514" y="15639"/>
                  </a:lnTo>
                  <a:cubicBezTo>
                    <a:pt x="5622" y="15492"/>
                    <a:pt x="5783" y="15421"/>
                    <a:pt x="5943" y="15421"/>
                  </a:cubicBezTo>
                  <a:cubicBezTo>
                    <a:pt x="6118" y="15421"/>
                    <a:pt x="6292" y="15507"/>
                    <a:pt x="6396" y="15673"/>
                  </a:cubicBezTo>
                  <a:lnTo>
                    <a:pt x="6430" y="15673"/>
                  </a:lnTo>
                  <a:cubicBezTo>
                    <a:pt x="6537" y="15474"/>
                    <a:pt x="6736" y="15368"/>
                    <a:pt x="6937" y="15368"/>
                  </a:cubicBezTo>
                  <a:cubicBezTo>
                    <a:pt x="7082" y="15368"/>
                    <a:pt x="7228" y="15422"/>
                    <a:pt x="7342" y="15537"/>
                  </a:cubicBezTo>
                  <a:lnTo>
                    <a:pt x="7347" y="15537"/>
                  </a:lnTo>
                  <a:cubicBezTo>
                    <a:pt x="7425" y="15284"/>
                    <a:pt x="7655" y="15134"/>
                    <a:pt x="7892" y="15134"/>
                  </a:cubicBezTo>
                  <a:cubicBezTo>
                    <a:pt x="8002" y="15134"/>
                    <a:pt x="8114" y="15166"/>
                    <a:pt x="8213" y="15235"/>
                  </a:cubicBezTo>
                  <a:cubicBezTo>
                    <a:pt x="8253" y="14943"/>
                    <a:pt x="8502" y="14744"/>
                    <a:pt x="8774" y="14744"/>
                  </a:cubicBezTo>
                  <a:cubicBezTo>
                    <a:pt x="8852" y="14744"/>
                    <a:pt x="8933" y="14760"/>
                    <a:pt x="9010" y="14796"/>
                  </a:cubicBezTo>
                  <a:cubicBezTo>
                    <a:pt x="9001" y="14468"/>
                    <a:pt x="9269" y="14211"/>
                    <a:pt x="9580" y="14211"/>
                  </a:cubicBezTo>
                  <a:cubicBezTo>
                    <a:pt x="9630" y="14211"/>
                    <a:pt x="9682" y="14218"/>
                    <a:pt x="9734" y="14232"/>
                  </a:cubicBezTo>
                  <a:cubicBezTo>
                    <a:pt x="9666" y="13892"/>
                    <a:pt x="9929" y="13581"/>
                    <a:pt x="10264" y="13581"/>
                  </a:cubicBezTo>
                  <a:cubicBezTo>
                    <a:pt x="10293" y="13581"/>
                    <a:pt x="10324" y="13584"/>
                    <a:pt x="10354" y="13589"/>
                  </a:cubicBezTo>
                  <a:cubicBezTo>
                    <a:pt x="10232" y="13238"/>
                    <a:pt x="10496" y="12876"/>
                    <a:pt x="10864" y="12876"/>
                  </a:cubicBezTo>
                  <a:cubicBezTo>
                    <a:pt x="10873" y="12876"/>
                    <a:pt x="10881" y="12877"/>
                    <a:pt x="10890" y="12877"/>
                  </a:cubicBezTo>
                  <a:lnTo>
                    <a:pt x="10895" y="12866"/>
                  </a:lnTo>
                  <a:cubicBezTo>
                    <a:pt x="10730" y="12524"/>
                    <a:pt x="10964" y="12125"/>
                    <a:pt x="11340" y="12097"/>
                  </a:cubicBezTo>
                  <a:cubicBezTo>
                    <a:pt x="11140" y="11778"/>
                    <a:pt x="11323" y="11356"/>
                    <a:pt x="11693" y="11288"/>
                  </a:cubicBezTo>
                  <a:cubicBezTo>
                    <a:pt x="11459" y="10992"/>
                    <a:pt x="11602" y="10553"/>
                    <a:pt x="11966" y="10456"/>
                  </a:cubicBezTo>
                  <a:cubicBezTo>
                    <a:pt x="11710" y="10183"/>
                    <a:pt x="11812" y="9739"/>
                    <a:pt x="12160" y="9602"/>
                  </a:cubicBezTo>
                  <a:lnTo>
                    <a:pt x="12160" y="9591"/>
                  </a:lnTo>
                  <a:cubicBezTo>
                    <a:pt x="11875" y="9352"/>
                    <a:pt x="11938" y="8896"/>
                    <a:pt x="12274" y="8737"/>
                  </a:cubicBezTo>
                  <a:lnTo>
                    <a:pt x="12274" y="8708"/>
                  </a:lnTo>
                  <a:cubicBezTo>
                    <a:pt x="11972" y="8492"/>
                    <a:pt x="11989" y="8036"/>
                    <a:pt x="12314" y="7848"/>
                  </a:cubicBezTo>
                  <a:lnTo>
                    <a:pt x="12314" y="7837"/>
                  </a:lnTo>
                  <a:cubicBezTo>
                    <a:pt x="12314" y="7814"/>
                    <a:pt x="12308" y="7785"/>
                    <a:pt x="12308" y="7763"/>
                  </a:cubicBezTo>
                  <a:cubicBezTo>
                    <a:pt x="11983" y="7546"/>
                    <a:pt x="11966" y="7079"/>
                    <a:pt x="12262" y="6834"/>
                  </a:cubicBezTo>
                  <a:lnTo>
                    <a:pt x="12262" y="6800"/>
                  </a:lnTo>
                  <a:cubicBezTo>
                    <a:pt x="11921" y="6641"/>
                    <a:pt x="11852" y="6185"/>
                    <a:pt x="12131" y="5935"/>
                  </a:cubicBezTo>
                  <a:cubicBezTo>
                    <a:pt x="11784" y="5821"/>
                    <a:pt x="11676" y="5376"/>
                    <a:pt x="11932" y="5109"/>
                  </a:cubicBezTo>
                  <a:cubicBezTo>
                    <a:pt x="11932" y="5097"/>
                    <a:pt x="11926" y="5086"/>
                    <a:pt x="11921" y="5075"/>
                  </a:cubicBezTo>
                  <a:cubicBezTo>
                    <a:pt x="11556" y="4978"/>
                    <a:pt x="11408" y="4545"/>
                    <a:pt x="11636" y="4249"/>
                  </a:cubicBezTo>
                  <a:cubicBezTo>
                    <a:pt x="11266" y="4186"/>
                    <a:pt x="11072" y="3770"/>
                    <a:pt x="11266" y="3446"/>
                  </a:cubicBezTo>
                  <a:cubicBezTo>
                    <a:pt x="11180" y="3286"/>
                    <a:pt x="11015" y="3189"/>
                    <a:pt x="10839" y="3189"/>
                  </a:cubicBezTo>
                  <a:cubicBezTo>
                    <a:pt x="10918" y="3030"/>
                    <a:pt x="10913" y="2842"/>
                    <a:pt x="10816" y="2700"/>
                  </a:cubicBezTo>
                  <a:lnTo>
                    <a:pt x="10804" y="2677"/>
                  </a:lnTo>
                  <a:cubicBezTo>
                    <a:pt x="10793" y="2678"/>
                    <a:pt x="10782" y="2678"/>
                    <a:pt x="10770" y="2678"/>
                  </a:cubicBezTo>
                  <a:cubicBezTo>
                    <a:pt x="10406" y="2678"/>
                    <a:pt x="10142" y="2324"/>
                    <a:pt x="10258" y="1976"/>
                  </a:cubicBezTo>
                  <a:lnTo>
                    <a:pt x="10258" y="1976"/>
                  </a:lnTo>
                  <a:cubicBezTo>
                    <a:pt x="10226" y="1982"/>
                    <a:pt x="10195" y="1984"/>
                    <a:pt x="10164" y="1984"/>
                  </a:cubicBezTo>
                  <a:cubicBezTo>
                    <a:pt x="9829" y="1984"/>
                    <a:pt x="9557" y="1683"/>
                    <a:pt x="9614" y="1339"/>
                  </a:cubicBezTo>
                  <a:lnTo>
                    <a:pt x="9614" y="1339"/>
                  </a:lnTo>
                  <a:cubicBezTo>
                    <a:pt x="9555" y="1358"/>
                    <a:pt x="9496" y="1367"/>
                    <a:pt x="9439" y="1367"/>
                  </a:cubicBezTo>
                  <a:cubicBezTo>
                    <a:pt x="9140" y="1367"/>
                    <a:pt x="8881" y="1123"/>
                    <a:pt x="8891" y="803"/>
                  </a:cubicBezTo>
                  <a:lnTo>
                    <a:pt x="8891" y="803"/>
                  </a:lnTo>
                  <a:cubicBezTo>
                    <a:pt x="8807" y="844"/>
                    <a:pt x="8721" y="863"/>
                    <a:pt x="8636" y="863"/>
                  </a:cubicBezTo>
                  <a:cubicBezTo>
                    <a:pt x="8367" y="863"/>
                    <a:pt x="8120" y="672"/>
                    <a:pt x="8076" y="382"/>
                  </a:cubicBezTo>
                  <a:cubicBezTo>
                    <a:pt x="7972" y="458"/>
                    <a:pt x="7854" y="493"/>
                    <a:pt x="7737" y="493"/>
                  </a:cubicBezTo>
                  <a:cubicBezTo>
                    <a:pt x="7505" y="493"/>
                    <a:pt x="7281" y="351"/>
                    <a:pt x="7194" y="108"/>
                  </a:cubicBezTo>
                  <a:cubicBezTo>
                    <a:pt x="7082" y="230"/>
                    <a:pt x="6932" y="289"/>
                    <a:pt x="6782" y="289"/>
                  </a:cubicBezTo>
                  <a:cubicBezTo>
                    <a:pt x="6588" y="289"/>
                    <a:pt x="6397" y="190"/>
                    <a:pt x="6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4"/>
            <p:cNvSpPr/>
            <p:nvPr/>
          </p:nvSpPr>
          <p:spPr>
            <a:xfrm rot="924637" flipH="1">
              <a:off x="7356010" y="393452"/>
              <a:ext cx="796870" cy="1032795"/>
            </a:xfrm>
            <a:custGeom>
              <a:avLst/>
              <a:gdLst/>
              <a:ahLst/>
              <a:cxnLst/>
              <a:rect l="l" t="t" r="r" b="b"/>
              <a:pathLst>
                <a:path w="10617" h="13760" extrusionOk="0">
                  <a:moveTo>
                    <a:pt x="5308" y="0"/>
                  </a:moveTo>
                  <a:cubicBezTo>
                    <a:pt x="2375" y="0"/>
                    <a:pt x="0" y="3081"/>
                    <a:pt x="0" y="6880"/>
                  </a:cubicBezTo>
                  <a:cubicBezTo>
                    <a:pt x="0" y="10679"/>
                    <a:pt x="2375" y="13760"/>
                    <a:pt x="5308" y="13760"/>
                  </a:cubicBezTo>
                  <a:cubicBezTo>
                    <a:pt x="8241" y="13760"/>
                    <a:pt x="10616" y="10679"/>
                    <a:pt x="10616" y="6880"/>
                  </a:cubicBezTo>
                  <a:cubicBezTo>
                    <a:pt x="10616" y="3081"/>
                    <a:pt x="8241" y="0"/>
                    <a:pt x="5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4" name="Google Shape;2464;p64"/>
          <p:cNvGrpSpPr/>
          <p:nvPr/>
        </p:nvGrpSpPr>
        <p:grpSpPr>
          <a:xfrm>
            <a:off x="1616851" y="4296375"/>
            <a:ext cx="5910276" cy="311472"/>
            <a:chOff x="1616851" y="4296375"/>
            <a:chExt cx="5910276" cy="311472"/>
          </a:xfrm>
        </p:grpSpPr>
        <p:sp>
          <p:nvSpPr>
            <p:cNvPr id="2465" name="Google Shape;2465;p64"/>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64"/>
          <p:cNvSpPr txBox="1">
            <a:spLocks noGrp="1"/>
          </p:cNvSpPr>
          <p:nvPr>
            <p:ph type="subTitle" idx="4294967295"/>
          </p:nvPr>
        </p:nvSpPr>
        <p:spPr>
          <a:xfrm rot="1278450">
            <a:off x="7346575" y="662886"/>
            <a:ext cx="937053" cy="791428"/>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1600">
                <a:latin typeface="Grand Hotel" panose="02000606000000020003"/>
                <a:ea typeface="Grand Hotel" panose="02000606000000020003"/>
                <a:cs typeface="Grand Hotel" panose="02000606000000020003"/>
                <a:sym typeface="Grand Hotel" panose="02000606000000020003"/>
              </a:rPr>
              <a:t>These are the Concepts!</a:t>
            </a:r>
            <a:endParaRPr sz="1600">
              <a:latin typeface="Grand Hotel" panose="02000606000000020003"/>
              <a:ea typeface="Grand Hotel" panose="02000606000000020003"/>
              <a:cs typeface="Grand Hotel" panose="02000606000000020003"/>
              <a:sym typeface="Grand Hotel" panose="02000606000000020003"/>
            </a:endParaRPr>
          </a:p>
        </p:txBody>
      </p:sp>
      <p:grpSp>
        <p:nvGrpSpPr>
          <p:cNvPr id="2475" name="Google Shape;2475;p64"/>
          <p:cNvGrpSpPr/>
          <p:nvPr/>
        </p:nvGrpSpPr>
        <p:grpSpPr>
          <a:xfrm>
            <a:off x="2608875" y="374725"/>
            <a:ext cx="3926258" cy="966773"/>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64"/>
          <p:cNvSpPr txBox="1">
            <a:spLocks noGrp="1"/>
          </p:cNvSpPr>
          <p:nvPr>
            <p:ph type="title"/>
          </p:nvPr>
        </p:nvSpPr>
        <p:spPr>
          <a:xfrm>
            <a:off x="2177550" y="535650"/>
            <a:ext cx="47889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A. Gundu</a:t>
            </a:r>
          </a:p>
        </p:txBody>
      </p:sp>
      <p:sp>
        <p:nvSpPr>
          <p:cNvPr id="2479" name="Google Shape;2479;p64"/>
          <p:cNvSpPr txBox="1">
            <a:spLocks noGrp="1"/>
          </p:cNvSpPr>
          <p:nvPr>
            <p:ph type="subTitle" idx="1"/>
          </p:nvPr>
        </p:nvSpPr>
        <p:spPr>
          <a:xfrm>
            <a:off x="5033010" y="2235835"/>
            <a:ext cx="2190115" cy="14541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sz="1000">
                <a:solidFill>
                  <a:schemeClr val="dk1"/>
                </a:solidFill>
              </a:rPr>
              <a:t>Permainan kelereng adalah jenis permainan tradisional yang berbentuk bulat dan terbuat dari kaca, tanah liat, atau agate. Ukuran kelereng umumnya memiliki diameter ½ inci atau 1,25 cm dari ujung ke ujungnya.</a:t>
            </a: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r>
              <a:rPr sz="1000">
                <a:solidFill>
                  <a:schemeClr val="dk1"/>
                </a:solidFill>
              </a:rPr>
              <a:t>Kelereng dapat dijadikan sebagai permainan anak yang bersifat rekreatif, edukatif, dan kompetitif. Tak hanya itu, kelereng juga dapat dikoleksi dengan tujuan nostalgia karena memiliki warna dan motif yang estetik. </a:t>
            </a:r>
          </a:p>
        </p:txBody>
      </p:sp>
      <p:grpSp>
        <p:nvGrpSpPr>
          <p:cNvPr id="2483" name="Google Shape;2483;p64"/>
          <p:cNvGrpSpPr/>
          <p:nvPr/>
        </p:nvGrpSpPr>
        <p:grpSpPr>
          <a:xfrm>
            <a:off x="3122535" y="2355050"/>
            <a:ext cx="355258" cy="356205"/>
            <a:chOff x="-46409700" y="3569100"/>
            <a:chExt cx="300100" cy="300900"/>
          </a:xfrm>
        </p:grpSpPr>
        <p:sp>
          <p:nvSpPr>
            <p:cNvPr id="2484" name="Google Shape;2484;p64"/>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4"/>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4"/>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4"/>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3980709" y="250237"/>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Gambar 3" descr="WhatsApp Image 2022-03-15 at 15.39.40"/>
          <p:cNvPicPr>
            <a:picLocks noChangeAspect="1"/>
          </p:cNvPicPr>
          <p:nvPr/>
        </p:nvPicPr>
        <p:blipFill>
          <a:blip r:embed="rId3"/>
          <a:stretch>
            <a:fillRect/>
          </a:stretch>
        </p:blipFill>
        <p:spPr>
          <a:xfrm>
            <a:off x="1885315" y="1866265"/>
            <a:ext cx="3013075" cy="225361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2938" name="Google Shape;2938;p68"/>
          <p:cNvGrpSpPr/>
          <p:nvPr/>
        </p:nvGrpSpPr>
        <p:grpSpPr>
          <a:xfrm rot="99381" flipH="1">
            <a:off x="4963343" y="1270325"/>
            <a:ext cx="3115533" cy="1330638"/>
            <a:chOff x="3039400" y="303600"/>
            <a:chExt cx="3137765" cy="1196656"/>
          </a:xfrm>
        </p:grpSpPr>
        <p:sp>
          <p:nvSpPr>
            <p:cNvPr id="2939" name="Google Shape;2939;p68"/>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8"/>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68"/>
          <p:cNvGrpSpPr/>
          <p:nvPr/>
        </p:nvGrpSpPr>
        <p:grpSpPr>
          <a:xfrm rot="-692542">
            <a:off x="5895073" y="1042330"/>
            <a:ext cx="1485747" cy="311462"/>
            <a:chOff x="1616851" y="4296375"/>
            <a:chExt cx="5910276" cy="311472"/>
          </a:xfrm>
        </p:grpSpPr>
        <p:sp>
          <p:nvSpPr>
            <p:cNvPr id="2942" name="Google Shape;2942;p68"/>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8"/>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8"/>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8"/>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8"/>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8"/>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8"/>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9" name="Google Shape;2949;p68"/>
          <p:cNvSpPr txBox="1">
            <a:spLocks noGrp="1"/>
          </p:cNvSpPr>
          <p:nvPr>
            <p:ph type="title"/>
          </p:nvPr>
        </p:nvSpPr>
        <p:spPr>
          <a:xfrm>
            <a:off x="4963275" y="1412325"/>
            <a:ext cx="31155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200"/>
              <a:t>B. Petak Umpet</a:t>
            </a:r>
          </a:p>
        </p:txBody>
      </p:sp>
      <p:grpSp>
        <p:nvGrpSpPr>
          <p:cNvPr id="2950" name="Google Shape;2950;p68"/>
          <p:cNvGrpSpPr/>
          <p:nvPr/>
        </p:nvGrpSpPr>
        <p:grpSpPr>
          <a:xfrm>
            <a:off x="1046565" y="1183852"/>
            <a:ext cx="3439196" cy="2775810"/>
            <a:chOff x="4572031" y="1415284"/>
            <a:chExt cx="2875341" cy="2319360"/>
          </a:xfrm>
        </p:grpSpPr>
        <p:sp>
          <p:nvSpPr>
            <p:cNvPr id="2951" name="Google Shape;2951;p68"/>
            <p:cNvSpPr/>
            <p:nvPr/>
          </p:nvSpPr>
          <p:spPr>
            <a:xfrm>
              <a:off x="5498917" y="3363519"/>
              <a:ext cx="1040944" cy="371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68"/>
            <p:cNvGrpSpPr/>
            <p:nvPr/>
          </p:nvGrpSpPr>
          <p:grpSpPr>
            <a:xfrm>
              <a:off x="4572031" y="1415284"/>
              <a:ext cx="2875341" cy="1993075"/>
              <a:chOff x="3665860" y="822037"/>
              <a:chExt cx="4758136" cy="3243937"/>
            </a:xfrm>
          </p:grpSpPr>
          <p:sp>
            <p:nvSpPr>
              <p:cNvPr id="2953" name="Google Shape;2953;p68"/>
              <p:cNvSpPr/>
              <p:nvPr/>
            </p:nvSpPr>
            <p:spPr>
              <a:xfrm>
                <a:off x="5947879" y="3778845"/>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68"/>
              <p:cNvGrpSpPr/>
              <p:nvPr/>
            </p:nvGrpSpPr>
            <p:grpSpPr>
              <a:xfrm>
                <a:off x="3665860" y="822037"/>
                <a:ext cx="4758136" cy="3243937"/>
                <a:chOff x="518725" y="252435"/>
                <a:chExt cx="6524250" cy="4448015"/>
              </a:xfrm>
            </p:grpSpPr>
            <p:sp>
              <p:nvSpPr>
                <p:cNvPr id="2955" name="Google Shape;2955;p68"/>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8"/>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58" name="Google Shape;2958;p68"/>
          <p:cNvSpPr txBox="1">
            <a:spLocks noGrp="1"/>
          </p:cNvSpPr>
          <p:nvPr>
            <p:ph type="subTitle" idx="1"/>
          </p:nvPr>
        </p:nvSpPr>
        <p:spPr>
          <a:xfrm>
            <a:off x="4963160" y="2982595"/>
            <a:ext cx="3115310" cy="160210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400"/>
              <a:t>Permainan petak umpet sangat populer di kalangan anak-anak Betawi, bahkan sampai kini. Dahulu permainan ini biasa dimainkan di tanah lapang luas di malam terang bulan. Permainan ini bisa dimainkan oleh laki-laki dan perempuan serta dimainkan lima atau enam orang anak, bahkan lebih.</a:t>
            </a:r>
          </a:p>
        </p:txBody>
      </p:sp>
      <p:sp>
        <p:nvSpPr>
          <p:cNvPr id="2959" name="Google Shape;2959;p68"/>
          <p:cNvSpPr/>
          <p:nvPr/>
        </p:nvSpPr>
        <p:spPr>
          <a:xfrm rot="430932">
            <a:off x="1113726" y="570850"/>
            <a:ext cx="3572062" cy="252224"/>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accent1"/>
                </a:solidFill>
                <a:latin typeface="Grand Hotel" panose="02000606000000020003"/>
                <a:ea typeface="Grand Hotel" panose="02000606000000020003"/>
                <a:cs typeface="Grand Hotel" panose="02000606000000020003"/>
                <a:sym typeface="Grand Hotel" panose="02000606000000020003"/>
              </a:rPr>
              <a:t>Important - Important - Important </a:t>
            </a:r>
            <a:endParaRPr sz="2000">
              <a:solidFill>
                <a:schemeClr val="accent1"/>
              </a:solidFill>
              <a:latin typeface="Grand Hotel" panose="02000606000000020003"/>
              <a:ea typeface="Grand Hotel" panose="02000606000000020003"/>
              <a:cs typeface="Grand Hotel" panose="02000606000000020003"/>
              <a:sym typeface="Grand Hotel" panose="02000606000000020003"/>
            </a:endParaRPr>
          </a:p>
        </p:txBody>
      </p:sp>
      <p:pic>
        <p:nvPicPr>
          <p:cNvPr id="2" name="Gambar 1" descr="WhatsApp Image 2022-03-15 at 15.39.58"/>
          <p:cNvPicPr>
            <a:picLocks noChangeAspect="1"/>
          </p:cNvPicPr>
          <p:nvPr/>
        </p:nvPicPr>
        <p:blipFill>
          <a:blip r:embed="rId3"/>
          <a:stretch>
            <a:fillRect/>
          </a:stretch>
        </p:blipFill>
        <p:spPr>
          <a:xfrm>
            <a:off x="1198245" y="1318895"/>
            <a:ext cx="3141980" cy="203962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963"/>
        <p:cNvGrpSpPr/>
        <p:nvPr/>
      </p:nvGrpSpPr>
      <p:grpSpPr>
        <a:xfrm>
          <a:off x="0" y="0"/>
          <a:ext cx="0" cy="0"/>
          <a:chOff x="0" y="0"/>
          <a:chExt cx="0" cy="0"/>
        </a:xfrm>
      </p:grpSpPr>
      <p:grpSp>
        <p:nvGrpSpPr>
          <p:cNvPr id="2964" name="Google Shape;2964;p69"/>
          <p:cNvGrpSpPr/>
          <p:nvPr/>
        </p:nvGrpSpPr>
        <p:grpSpPr>
          <a:xfrm rot="-75409">
            <a:off x="1264450" y="1279662"/>
            <a:ext cx="3002234" cy="1291930"/>
            <a:chOff x="2643370" y="307825"/>
            <a:chExt cx="3784531" cy="1366501"/>
          </a:xfrm>
        </p:grpSpPr>
        <p:grpSp>
          <p:nvGrpSpPr>
            <p:cNvPr id="2965" name="Google Shape;2965;p69"/>
            <p:cNvGrpSpPr/>
            <p:nvPr/>
          </p:nvGrpSpPr>
          <p:grpSpPr>
            <a:xfrm>
              <a:off x="2643370" y="325893"/>
              <a:ext cx="3711901" cy="1348433"/>
              <a:chOff x="2695264" y="307443"/>
              <a:chExt cx="3711901" cy="1348433"/>
            </a:xfrm>
          </p:grpSpPr>
          <p:sp>
            <p:nvSpPr>
              <p:cNvPr id="2966" name="Google Shape;2966;p69"/>
              <p:cNvSpPr/>
              <p:nvPr/>
            </p:nvSpPr>
            <p:spPr>
              <a:xfrm>
                <a:off x="2695264" y="571803"/>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9"/>
              <p:cNvSpPr/>
              <p:nvPr/>
            </p:nvSpPr>
            <p:spPr>
              <a:xfrm>
                <a:off x="2695264" y="307443"/>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8" name="Google Shape;2968;p69"/>
            <p:cNvGrpSpPr/>
            <p:nvPr/>
          </p:nvGrpSpPr>
          <p:grpSpPr>
            <a:xfrm>
              <a:off x="2716000" y="307825"/>
              <a:ext cx="3711901" cy="1348433"/>
              <a:chOff x="2716000" y="307825"/>
              <a:chExt cx="3711901" cy="1348433"/>
            </a:xfrm>
          </p:grpSpPr>
          <p:sp>
            <p:nvSpPr>
              <p:cNvPr id="2969" name="Google Shape;2969;p69"/>
              <p:cNvSpPr/>
              <p:nvPr/>
            </p:nvSpPr>
            <p:spPr>
              <a:xfrm>
                <a:off x="2716000" y="57218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9"/>
              <p:cNvSpPr/>
              <p:nvPr/>
            </p:nvSpPr>
            <p:spPr>
              <a:xfrm>
                <a:off x="2716000" y="30782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1" name="Google Shape;2971;p69"/>
          <p:cNvSpPr txBox="1">
            <a:spLocks noGrp="1"/>
          </p:cNvSpPr>
          <p:nvPr>
            <p:ph type="subTitle" idx="1"/>
          </p:nvPr>
        </p:nvSpPr>
        <p:spPr>
          <a:xfrm>
            <a:off x="1159510" y="3498850"/>
            <a:ext cx="3115310" cy="38989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a:t>Permainan ini dimainkan oleh anak perempuan secara beramai-ramai, bisa mencapai 10 orang. Salah seorang menjadi nenek gerondong atau emak.</a:t>
            </a:r>
          </a:p>
        </p:txBody>
      </p:sp>
      <p:sp>
        <p:nvSpPr>
          <p:cNvPr id="2972" name="Google Shape;2972;p69"/>
          <p:cNvSpPr txBox="1">
            <a:spLocks noGrp="1"/>
          </p:cNvSpPr>
          <p:nvPr>
            <p:ph type="title"/>
          </p:nvPr>
        </p:nvSpPr>
        <p:spPr>
          <a:xfrm>
            <a:off x="1215863" y="1412325"/>
            <a:ext cx="31155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600">
                <a:solidFill>
                  <a:schemeClr val="dk1"/>
                </a:solidFill>
              </a:rPr>
              <a:t>C. Tuk-Tuk Ubi</a:t>
            </a:r>
          </a:p>
        </p:txBody>
      </p:sp>
      <p:grpSp>
        <p:nvGrpSpPr>
          <p:cNvPr id="2973" name="Google Shape;2973;p69"/>
          <p:cNvGrpSpPr/>
          <p:nvPr/>
        </p:nvGrpSpPr>
        <p:grpSpPr>
          <a:xfrm rot="5400000" flipH="1">
            <a:off x="5008636" y="969225"/>
            <a:ext cx="2633907" cy="3205028"/>
            <a:chOff x="2364146" y="1225297"/>
            <a:chExt cx="2342084" cy="2693074"/>
          </a:xfrm>
        </p:grpSpPr>
        <p:sp>
          <p:nvSpPr>
            <p:cNvPr id="2974" name="Google Shape;2974;p69"/>
            <p:cNvSpPr/>
            <p:nvPr/>
          </p:nvSpPr>
          <p:spPr>
            <a:xfrm>
              <a:off x="2364146" y="1225297"/>
              <a:ext cx="2342084" cy="2693074"/>
            </a:xfrm>
            <a:custGeom>
              <a:avLst/>
              <a:gdLst/>
              <a:ahLst/>
              <a:cxnLst/>
              <a:rect l="l" t="t" r="r" b="b"/>
              <a:pathLst>
                <a:path w="160747" h="208725" extrusionOk="0">
                  <a:moveTo>
                    <a:pt x="144239" y="18365"/>
                  </a:moveTo>
                  <a:lnTo>
                    <a:pt x="144239" y="190978"/>
                  </a:lnTo>
                  <a:lnTo>
                    <a:pt x="15992" y="190978"/>
                  </a:lnTo>
                  <a:lnTo>
                    <a:pt x="15992" y="18365"/>
                  </a:lnTo>
                  <a:close/>
                  <a:moveTo>
                    <a:pt x="8460" y="0"/>
                  </a:moveTo>
                  <a:cubicBezTo>
                    <a:pt x="3817" y="0"/>
                    <a:pt x="0" y="3818"/>
                    <a:pt x="0" y="8460"/>
                  </a:cubicBezTo>
                  <a:lnTo>
                    <a:pt x="0" y="200264"/>
                  </a:lnTo>
                  <a:cubicBezTo>
                    <a:pt x="0" y="204907"/>
                    <a:pt x="3817" y="208725"/>
                    <a:pt x="8460" y="208725"/>
                  </a:cubicBezTo>
                  <a:lnTo>
                    <a:pt x="152390" y="208725"/>
                  </a:lnTo>
                  <a:cubicBezTo>
                    <a:pt x="157033" y="208725"/>
                    <a:pt x="160747" y="204907"/>
                    <a:pt x="160747" y="200264"/>
                  </a:cubicBezTo>
                  <a:lnTo>
                    <a:pt x="160747" y="8460"/>
                  </a:lnTo>
                  <a:cubicBezTo>
                    <a:pt x="160747" y="3818"/>
                    <a:pt x="157033" y="0"/>
                    <a:pt x="152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9"/>
            <p:cNvSpPr/>
            <p:nvPr/>
          </p:nvSpPr>
          <p:spPr>
            <a:xfrm>
              <a:off x="3469185" y="3746823"/>
              <a:ext cx="131700" cy="13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7" name="Google Shape;2977;p69"/>
          <p:cNvGrpSpPr/>
          <p:nvPr/>
        </p:nvGrpSpPr>
        <p:grpSpPr>
          <a:xfrm rot="609958">
            <a:off x="1972861" y="1014620"/>
            <a:ext cx="1414391" cy="375947"/>
            <a:chOff x="2205540" y="608385"/>
            <a:chExt cx="1414392" cy="375947"/>
          </a:xfrm>
        </p:grpSpPr>
        <p:sp>
          <p:nvSpPr>
            <p:cNvPr id="2978" name="Google Shape;2978;p69"/>
            <p:cNvSpPr/>
            <p:nvPr/>
          </p:nvSpPr>
          <p:spPr>
            <a:xfrm rot="-274893">
              <a:off x="2213898" y="663783"/>
              <a:ext cx="1397676" cy="265151"/>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9"/>
            <p:cNvSpPr/>
            <p:nvPr/>
          </p:nvSpPr>
          <p:spPr>
            <a:xfrm rot="-274893">
              <a:off x="2871877" y="661683"/>
              <a:ext cx="145000" cy="15544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9"/>
            <p:cNvSpPr/>
            <p:nvPr/>
          </p:nvSpPr>
          <p:spPr>
            <a:xfrm rot="-274893">
              <a:off x="3188287" y="640654"/>
              <a:ext cx="18049" cy="61750"/>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9"/>
            <p:cNvSpPr/>
            <p:nvPr/>
          </p:nvSpPr>
          <p:spPr>
            <a:xfrm rot="-274893">
              <a:off x="3433392" y="615890"/>
              <a:ext cx="165178" cy="162639"/>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9"/>
            <p:cNvSpPr/>
            <p:nvPr/>
          </p:nvSpPr>
          <p:spPr>
            <a:xfrm rot="-274893">
              <a:off x="3049375" y="671004"/>
              <a:ext cx="191846" cy="213439"/>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9"/>
            <p:cNvSpPr/>
            <p:nvPr/>
          </p:nvSpPr>
          <p:spPr>
            <a:xfrm rot="-274893">
              <a:off x="2620527" y="676531"/>
              <a:ext cx="260594" cy="123805"/>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9"/>
            <p:cNvSpPr/>
            <p:nvPr/>
          </p:nvSpPr>
          <p:spPr>
            <a:xfrm rot="-274893">
              <a:off x="2759244" y="854731"/>
              <a:ext cx="217804" cy="78075"/>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9"/>
            <p:cNvSpPr/>
            <p:nvPr/>
          </p:nvSpPr>
          <p:spPr>
            <a:xfrm rot="-274893">
              <a:off x="3255205" y="630518"/>
              <a:ext cx="138612" cy="97137"/>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9"/>
            <p:cNvSpPr/>
            <p:nvPr/>
          </p:nvSpPr>
          <p:spPr>
            <a:xfrm rot="-274893">
              <a:off x="2371651" y="698177"/>
              <a:ext cx="217804" cy="116200"/>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9"/>
            <p:cNvSpPr/>
            <p:nvPr/>
          </p:nvSpPr>
          <p:spPr>
            <a:xfrm rot="-274893">
              <a:off x="3147348" y="812449"/>
              <a:ext cx="136989" cy="93082"/>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9"/>
            <p:cNvSpPr/>
            <p:nvPr/>
          </p:nvSpPr>
          <p:spPr>
            <a:xfrm rot="-274893">
              <a:off x="3292459" y="775309"/>
              <a:ext cx="145101" cy="117620"/>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9"/>
            <p:cNvSpPr/>
            <p:nvPr/>
          </p:nvSpPr>
          <p:spPr>
            <a:xfrm rot="-274893">
              <a:off x="3007102" y="815229"/>
              <a:ext cx="18556" cy="105655"/>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9"/>
            <p:cNvSpPr/>
            <p:nvPr/>
          </p:nvSpPr>
          <p:spPr>
            <a:xfrm rot="-274893">
              <a:off x="2299027" y="712593"/>
              <a:ext cx="18049" cy="105655"/>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9"/>
            <p:cNvSpPr/>
            <p:nvPr/>
          </p:nvSpPr>
          <p:spPr>
            <a:xfrm rot="-274893">
              <a:off x="3527631" y="778640"/>
              <a:ext cx="75745" cy="98253"/>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9"/>
            <p:cNvSpPr/>
            <p:nvPr/>
          </p:nvSpPr>
          <p:spPr>
            <a:xfrm rot="-274893">
              <a:off x="3463838" y="742800"/>
              <a:ext cx="18049" cy="141448"/>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9"/>
            <p:cNvSpPr/>
            <p:nvPr/>
          </p:nvSpPr>
          <p:spPr>
            <a:xfrm rot="-274893">
              <a:off x="2227726" y="940471"/>
              <a:ext cx="6489" cy="11052"/>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9"/>
            <p:cNvSpPr/>
            <p:nvPr/>
          </p:nvSpPr>
          <p:spPr>
            <a:xfrm rot="-274893">
              <a:off x="2227688" y="864048"/>
              <a:ext cx="227132" cy="110927"/>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9"/>
            <p:cNvSpPr/>
            <p:nvPr/>
          </p:nvSpPr>
          <p:spPr>
            <a:xfrm rot="-274893">
              <a:off x="2584008" y="833903"/>
              <a:ext cx="142668" cy="115896"/>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9"/>
            <p:cNvSpPr/>
            <p:nvPr/>
          </p:nvSpPr>
          <p:spPr>
            <a:xfrm rot="-274893">
              <a:off x="2521482" y="844926"/>
              <a:ext cx="17948" cy="114882"/>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7" name="Google Shape;2997;p69"/>
          <p:cNvGrpSpPr/>
          <p:nvPr/>
        </p:nvGrpSpPr>
        <p:grpSpPr>
          <a:xfrm>
            <a:off x="7263708" y="-94312"/>
            <a:ext cx="1095109" cy="1052649"/>
            <a:chOff x="7263708" y="-94312"/>
            <a:chExt cx="1095109" cy="1052649"/>
          </a:xfrm>
        </p:grpSpPr>
        <p:sp>
          <p:nvSpPr>
            <p:cNvPr id="2998" name="Google Shape;2998;p69"/>
            <p:cNvSpPr/>
            <p:nvPr/>
          </p:nvSpPr>
          <p:spPr>
            <a:xfrm rot="-2046392">
              <a:off x="7446773" y="-7457"/>
              <a:ext cx="477371" cy="799399"/>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9"/>
            <p:cNvSpPr/>
            <p:nvPr/>
          </p:nvSpPr>
          <p:spPr>
            <a:xfrm rot="-2046392">
              <a:off x="7468526" y="-29219"/>
              <a:ext cx="477371" cy="799399"/>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0" name="Google Shape;3000;p69"/>
            <p:cNvGrpSpPr/>
            <p:nvPr/>
          </p:nvGrpSpPr>
          <p:grpSpPr>
            <a:xfrm rot="-6299865">
              <a:off x="7695244" y="202138"/>
              <a:ext cx="321883" cy="954479"/>
              <a:chOff x="7788827" y="208475"/>
              <a:chExt cx="434973" cy="1289823"/>
            </a:xfrm>
          </p:grpSpPr>
          <p:sp>
            <p:nvSpPr>
              <p:cNvPr id="3001" name="Google Shape;3001;p69"/>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9"/>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9"/>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9"/>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9"/>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9"/>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9"/>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Gambar 1" descr="WhatsApp Image 2022-03-15 at 15.40.16"/>
          <p:cNvPicPr>
            <a:picLocks noChangeAspect="1"/>
          </p:cNvPicPr>
          <p:nvPr/>
        </p:nvPicPr>
        <p:blipFill>
          <a:blip r:embed="rId3"/>
          <a:stretch>
            <a:fillRect/>
          </a:stretch>
        </p:blipFill>
        <p:spPr>
          <a:xfrm>
            <a:off x="4961255" y="1435100"/>
            <a:ext cx="2761615" cy="2273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grpSp>
        <p:nvGrpSpPr>
          <p:cNvPr id="1799" name="Google Shape;1799;p47"/>
          <p:cNvGrpSpPr/>
          <p:nvPr/>
        </p:nvGrpSpPr>
        <p:grpSpPr>
          <a:xfrm>
            <a:off x="4857450" y="3389250"/>
            <a:ext cx="1707289" cy="467657"/>
            <a:chOff x="6317075" y="729975"/>
            <a:chExt cx="1707289" cy="467657"/>
          </a:xfrm>
        </p:grpSpPr>
        <p:sp>
          <p:nvSpPr>
            <p:cNvPr id="1800" name="Google Shape;1800;p47"/>
            <p:cNvSpPr/>
            <p:nvPr/>
          </p:nvSpPr>
          <p:spPr>
            <a:xfrm>
              <a:off x="6317075" y="729975"/>
              <a:ext cx="1707289" cy="467657"/>
            </a:xfrm>
            <a:custGeom>
              <a:avLst/>
              <a:gdLst/>
              <a:ahLst/>
              <a:cxnLst/>
              <a:rect l="l" t="t" r="r" b="b"/>
              <a:pathLst>
                <a:path w="21229" h="5815" fill="none" extrusionOk="0">
                  <a:moveTo>
                    <a:pt x="21229" y="2908"/>
                  </a:moveTo>
                  <a:lnTo>
                    <a:pt x="21229" y="2908"/>
                  </a:lnTo>
                  <a:cubicBezTo>
                    <a:pt x="21229" y="4512"/>
                    <a:pt x="19925" y="5815"/>
                    <a:pt x="18321" y="5815"/>
                  </a:cubicBezTo>
                  <a:lnTo>
                    <a:pt x="2908" y="5815"/>
                  </a:lnTo>
                  <a:cubicBezTo>
                    <a:pt x="1304" y="5815"/>
                    <a:pt x="0" y="4512"/>
                    <a:pt x="0" y="2908"/>
                  </a:cubicBezTo>
                  <a:cubicBezTo>
                    <a:pt x="0" y="1304"/>
                    <a:pt x="1304" y="0"/>
                    <a:pt x="2908" y="0"/>
                  </a:cubicBezTo>
                  <a:lnTo>
                    <a:pt x="18321" y="0"/>
                  </a:lnTo>
                  <a:cubicBezTo>
                    <a:pt x="19925" y="0"/>
                    <a:pt x="21229" y="1304"/>
                    <a:pt x="21229" y="2908"/>
                  </a:cubicBezTo>
                  <a:close/>
                </a:path>
              </a:pathLst>
            </a:custGeom>
            <a:no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6365409" y="818680"/>
              <a:ext cx="4102" cy="290325"/>
            </a:xfrm>
            <a:custGeom>
              <a:avLst/>
              <a:gdLst/>
              <a:ahLst/>
              <a:cxnLst/>
              <a:rect l="l" t="t" r="r" b="b"/>
              <a:pathLst>
                <a:path w="51" h="3610" extrusionOk="0">
                  <a:moveTo>
                    <a:pt x="51" y="0"/>
                  </a:moveTo>
                  <a:cubicBezTo>
                    <a:pt x="26" y="25"/>
                    <a:pt x="26" y="25"/>
                    <a:pt x="1" y="50"/>
                  </a:cubicBezTo>
                  <a:lnTo>
                    <a:pt x="1" y="3559"/>
                  </a:lnTo>
                  <a:cubicBezTo>
                    <a:pt x="26" y="3584"/>
                    <a:pt x="26" y="3584"/>
                    <a:pt x="51" y="3609"/>
                  </a:cubicBez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6510570" y="733996"/>
              <a:ext cx="2091" cy="459615"/>
            </a:xfrm>
            <a:custGeom>
              <a:avLst/>
              <a:gdLst/>
              <a:ahLst/>
              <a:cxnLst/>
              <a:rect l="l" t="t" r="r" b="b"/>
              <a:pathLst>
                <a:path w="26" h="5715" extrusionOk="0">
                  <a:moveTo>
                    <a:pt x="0" y="0"/>
                  </a:moveTo>
                  <a:lnTo>
                    <a:pt x="0" y="5715"/>
                  </a:lnTo>
                  <a:lnTo>
                    <a:pt x="25" y="5715"/>
                  </a:lnTo>
                  <a:lnTo>
                    <a:pt x="25"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6655651"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6798802"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6943883" y="729975"/>
              <a:ext cx="4182" cy="467657"/>
            </a:xfrm>
            <a:custGeom>
              <a:avLst/>
              <a:gdLst/>
              <a:ahLst/>
              <a:cxnLst/>
              <a:rect l="l" t="t" r="r" b="b"/>
              <a:pathLst>
                <a:path w="52" h="5815" extrusionOk="0">
                  <a:moveTo>
                    <a:pt x="1" y="0"/>
                  </a:moveTo>
                  <a:lnTo>
                    <a:pt x="1"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7089044"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7234125" y="729975"/>
              <a:ext cx="2091" cy="467657"/>
            </a:xfrm>
            <a:custGeom>
              <a:avLst/>
              <a:gdLst/>
              <a:ahLst/>
              <a:cxnLst/>
              <a:rect l="l" t="t" r="r" b="b"/>
              <a:pathLst>
                <a:path w="26"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7379287" y="729975"/>
              <a:ext cx="2091" cy="467657"/>
            </a:xfrm>
            <a:custGeom>
              <a:avLst/>
              <a:gdLst/>
              <a:ahLst/>
              <a:cxnLst/>
              <a:rect l="l" t="t" r="r" b="b"/>
              <a:pathLst>
                <a:path w="26" h="5815" extrusionOk="0">
                  <a:moveTo>
                    <a:pt x="0" y="0"/>
                  </a:moveTo>
                  <a:lnTo>
                    <a:pt x="0"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7524367" y="729975"/>
              <a:ext cx="2171" cy="467657"/>
            </a:xfrm>
            <a:custGeom>
              <a:avLst/>
              <a:gdLst/>
              <a:ahLst/>
              <a:cxnLst/>
              <a:rect l="l" t="t" r="r" b="b"/>
              <a:pathLst>
                <a:path w="27" h="5815" extrusionOk="0">
                  <a:moveTo>
                    <a:pt x="1" y="0"/>
                  </a:moveTo>
                  <a:lnTo>
                    <a:pt x="1" y="5815"/>
                  </a:lnTo>
                  <a:lnTo>
                    <a:pt x="26" y="5815"/>
                  </a:ln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7667518" y="729975"/>
              <a:ext cx="4102" cy="467657"/>
            </a:xfrm>
            <a:custGeom>
              <a:avLst/>
              <a:gdLst/>
              <a:ahLst/>
              <a:cxnLst/>
              <a:rect l="l" t="t" r="r" b="b"/>
              <a:pathLst>
                <a:path w="51" h="5815" extrusionOk="0">
                  <a:moveTo>
                    <a:pt x="0" y="0"/>
                  </a:moveTo>
                  <a:lnTo>
                    <a:pt x="0" y="5815"/>
                  </a:lnTo>
                  <a:lnTo>
                    <a:pt x="51" y="581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7812599" y="731986"/>
              <a:ext cx="4182" cy="463636"/>
            </a:xfrm>
            <a:custGeom>
              <a:avLst/>
              <a:gdLst/>
              <a:ahLst/>
              <a:cxnLst/>
              <a:rect l="l" t="t" r="r" b="b"/>
              <a:pathLst>
                <a:path w="52" h="5765" extrusionOk="0">
                  <a:moveTo>
                    <a:pt x="1" y="0"/>
                  </a:moveTo>
                  <a:lnTo>
                    <a:pt x="1" y="5765"/>
                  </a:lnTo>
                  <a:lnTo>
                    <a:pt x="51" y="5765"/>
                  </a:lnTo>
                  <a:lnTo>
                    <a:pt x="51"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7957761" y="800505"/>
              <a:ext cx="2091" cy="326596"/>
            </a:xfrm>
            <a:custGeom>
              <a:avLst/>
              <a:gdLst/>
              <a:ahLst/>
              <a:cxnLst/>
              <a:rect l="l" t="t" r="r" b="b"/>
              <a:pathLst>
                <a:path w="26" h="4061" extrusionOk="0">
                  <a:moveTo>
                    <a:pt x="0" y="0"/>
                  </a:moveTo>
                  <a:lnTo>
                    <a:pt x="0" y="4061"/>
                  </a:lnTo>
                  <a:cubicBezTo>
                    <a:pt x="0" y="4036"/>
                    <a:pt x="26" y="4036"/>
                    <a:pt x="26" y="4011"/>
                  </a:cubicBezTo>
                  <a:lnTo>
                    <a:pt x="26" y="51"/>
                  </a:lnTo>
                  <a:cubicBezTo>
                    <a:pt x="26" y="26"/>
                    <a:pt x="0" y="26"/>
                    <a:pt x="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47"/>
          <p:cNvSpPr txBox="1">
            <a:spLocks noGrp="1"/>
          </p:cNvSpPr>
          <p:nvPr>
            <p:ph type="body" idx="1"/>
          </p:nvPr>
        </p:nvSpPr>
        <p:spPr>
          <a:xfrm>
            <a:off x="685129" y="258792"/>
            <a:ext cx="5070600" cy="4521581"/>
          </a:xfrm>
          <a:prstGeom prst="rect">
            <a:avLst/>
          </a:prstGeom>
        </p:spPr>
        <p:txBody>
          <a:bodyPr spcFirstLastPara="1" wrap="square" lIns="182875" tIns="274300" rIns="182875" bIns="91425" anchor="ctr" anchorCtr="0">
            <a:noAutofit/>
          </a:bodyPr>
          <a:lstStyle/>
          <a:p>
            <a:pPr marL="0" lvl="0" indent="0" algn="l" rtl="0">
              <a:spcBef>
                <a:spcPts val="0"/>
              </a:spcBef>
              <a:spcAft>
                <a:spcPts val="0"/>
              </a:spcAft>
              <a:buClr>
                <a:srgbClr val="273D40"/>
              </a:buClr>
              <a:buSzPts val="600"/>
              <a:buFont typeface="Arial"/>
              <a:buNone/>
            </a:pPr>
            <a:r>
              <a:rPr lang="id-ID" dirty="0">
                <a:solidFill>
                  <a:schemeClr val="tx1"/>
                </a:solidFill>
              </a:rPr>
              <a:t>Budaya adalah bentuk jamak dari kata “budi” dan “daya” yang berarti cinta, karsa dan rasa. Kata “budaya” sebenarnya berasal dari bahasa Sansekerta, budhayah, yaitu bentuk jamak kata budhi yang berarti budi atau akal. Kemudian pengertian ini berkembang dalam arti culture, yaitu sebagai segala daya dan aktivitas manusia untuk mengolah dan mengubah alam.  </a:t>
            </a:r>
          </a:p>
          <a:p>
            <a:pPr marL="0" lvl="0" indent="0" algn="l" rtl="0">
              <a:spcBef>
                <a:spcPts val="0"/>
              </a:spcBef>
              <a:spcAft>
                <a:spcPts val="0"/>
              </a:spcAft>
              <a:buClr>
                <a:srgbClr val="273D40"/>
              </a:buClr>
              <a:buSzPts val="600"/>
              <a:buFont typeface="Arial"/>
              <a:buNone/>
            </a:pPr>
            <a:r>
              <a:rPr lang="id-ID" dirty="0">
                <a:solidFill>
                  <a:schemeClr val="tx1"/>
                </a:solidFill>
              </a:rPr>
              <a:t> </a:t>
            </a:r>
          </a:p>
          <a:p>
            <a:pPr marL="0" lvl="0" indent="0" algn="l" rtl="0">
              <a:spcBef>
                <a:spcPts val="0"/>
              </a:spcBef>
              <a:spcAft>
                <a:spcPts val="0"/>
              </a:spcAft>
              <a:buClr>
                <a:srgbClr val="273D40"/>
              </a:buClr>
              <a:buSzPts val="600"/>
              <a:buFont typeface="Arial"/>
              <a:buNone/>
            </a:pPr>
            <a:r>
              <a:rPr lang="id-ID" dirty="0">
                <a:solidFill>
                  <a:schemeClr val="tx1"/>
                </a:solidFill>
              </a:rPr>
              <a:t>Kebudayaan atau budaya menyangkut keseluruhan aspek kehidupan manusia baik material maupun nonmaterial. Sebagian besar ahli yang mengartikan kebudayaan seperti ini kemungkinan besar sangat dipengaruhi oleh pandangan evolusionisme, yaitu suatu teori yang mengatakan bahwa kebudayaan itu akan berkembang dari tahapan yang sederhana menuju tahapan yang lebih kompleks. </a:t>
            </a:r>
          </a:p>
          <a:p>
            <a:pPr marL="0" lvl="0" indent="0" algn="l" rtl="0">
              <a:spcBef>
                <a:spcPts val="0"/>
              </a:spcBef>
              <a:spcAft>
                <a:spcPts val="0"/>
              </a:spcAft>
              <a:buClr>
                <a:srgbClr val="273D40"/>
              </a:buClr>
              <a:buSzPts val="600"/>
              <a:buFont typeface="Arial"/>
              <a:buNone/>
            </a:pPr>
            <a:endParaRPr dirty="0"/>
          </a:p>
        </p:txBody>
      </p:sp>
      <p:grpSp>
        <p:nvGrpSpPr>
          <p:cNvPr id="1815" name="Google Shape;1815;p47"/>
          <p:cNvGrpSpPr/>
          <p:nvPr/>
        </p:nvGrpSpPr>
        <p:grpSpPr>
          <a:xfrm>
            <a:off x="6760193" y="441790"/>
            <a:ext cx="1442116" cy="4338579"/>
            <a:chOff x="6798593" y="441790"/>
            <a:chExt cx="1442116" cy="4338579"/>
          </a:xfrm>
        </p:grpSpPr>
        <p:sp>
          <p:nvSpPr>
            <p:cNvPr id="1816" name="Google Shape;1816;p47"/>
            <p:cNvSpPr/>
            <p:nvPr/>
          </p:nvSpPr>
          <p:spPr>
            <a:xfrm rot="754855">
              <a:off x="7646261" y="1927766"/>
              <a:ext cx="498946" cy="512241"/>
            </a:xfrm>
            <a:custGeom>
              <a:avLst/>
              <a:gdLst/>
              <a:ahLst/>
              <a:cxnLst/>
              <a:rect l="l" t="t" r="r" b="b"/>
              <a:pathLst>
                <a:path w="4688" h="4813" extrusionOk="0">
                  <a:moveTo>
                    <a:pt x="928" y="0"/>
                  </a:moveTo>
                  <a:cubicBezTo>
                    <a:pt x="1228" y="351"/>
                    <a:pt x="3309" y="2206"/>
                    <a:pt x="3885" y="2582"/>
                  </a:cubicBezTo>
                  <a:cubicBezTo>
                    <a:pt x="4687" y="3083"/>
                    <a:pt x="4286" y="4812"/>
                    <a:pt x="2807" y="3785"/>
                  </a:cubicBezTo>
                  <a:cubicBezTo>
                    <a:pt x="2757" y="3760"/>
                    <a:pt x="2682" y="3735"/>
                    <a:pt x="2632" y="3685"/>
                  </a:cubicBezTo>
                  <a:cubicBezTo>
                    <a:pt x="1730" y="3083"/>
                    <a:pt x="0" y="1203"/>
                    <a:pt x="0" y="1203"/>
                  </a:cubicBezTo>
                  <a:lnTo>
                    <a:pt x="928" y="0"/>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rot="754855">
              <a:off x="7660433" y="2026838"/>
              <a:ext cx="421571" cy="349618"/>
            </a:xfrm>
            <a:custGeom>
              <a:avLst/>
              <a:gdLst/>
              <a:ahLst/>
              <a:cxnLst/>
              <a:rect l="l" t="t" r="r" b="b"/>
              <a:pathLst>
                <a:path w="3961" h="3285" extrusionOk="0">
                  <a:moveTo>
                    <a:pt x="3961" y="2908"/>
                  </a:moveTo>
                  <a:cubicBezTo>
                    <a:pt x="3735" y="3184"/>
                    <a:pt x="3309" y="3284"/>
                    <a:pt x="2632" y="2808"/>
                  </a:cubicBezTo>
                  <a:cubicBezTo>
                    <a:pt x="2582" y="2783"/>
                    <a:pt x="2507" y="2758"/>
                    <a:pt x="2457" y="2708"/>
                  </a:cubicBezTo>
                  <a:cubicBezTo>
                    <a:pt x="1730" y="2231"/>
                    <a:pt x="452" y="903"/>
                    <a:pt x="1" y="402"/>
                  </a:cubicBezTo>
                  <a:lnTo>
                    <a:pt x="327" y="26"/>
                  </a:lnTo>
                  <a:cubicBezTo>
                    <a:pt x="427" y="1"/>
                    <a:pt x="3961" y="2883"/>
                    <a:pt x="3961" y="2908"/>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rot="754855">
              <a:off x="7070619" y="1776566"/>
              <a:ext cx="976393" cy="1885914"/>
            </a:xfrm>
            <a:custGeom>
              <a:avLst/>
              <a:gdLst/>
              <a:ahLst/>
              <a:cxnLst/>
              <a:rect l="l" t="t" r="r" b="b"/>
              <a:pathLst>
                <a:path w="9174" h="17720" extrusionOk="0">
                  <a:moveTo>
                    <a:pt x="1" y="928"/>
                  </a:moveTo>
                  <a:lnTo>
                    <a:pt x="4236" y="0"/>
                  </a:lnTo>
                  <a:lnTo>
                    <a:pt x="9174" y="16141"/>
                  </a:lnTo>
                  <a:lnTo>
                    <a:pt x="2106" y="17720"/>
                  </a:lnTo>
                  <a:lnTo>
                    <a:pt x="1" y="928"/>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rot="754855">
              <a:off x="7092524" y="2818381"/>
              <a:ext cx="853679" cy="867074"/>
            </a:xfrm>
            <a:custGeom>
              <a:avLst/>
              <a:gdLst/>
              <a:ahLst/>
              <a:cxnLst/>
              <a:rect l="l" t="t" r="r" b="b"/>
              <a:pathLst>
                <a:path w="8021" h="8147" extrusionOk="0">
                  <a:moveTo>
                    <a:pt x="5539" y="1"/>
                  </a:moveTo>
                  <a:cubicBezTo>
                    <a:pt x="5764" y="126"/>
                    <a:pt x="8020" y="5264"/>
                    <a:pt x="8020" y="5264"/>
                  </a:cubicBezTo>
                  <a:lnTo>
                    <a:pt x="0" y="8146"/>
                  </a:lnTo>
                  <a:lnTo>
                    <a:pt x="5539" y="1"/>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rot="754855">
              <a:off x="7259708" y="2325312"/>
              <a:ext cx="605589" cy="1331209"/>
            </a:xfrm>
            <a:custGeom>
              <a:avLst/>
              <a:gdLst/>
              <a:ahLst/>
              <a:cxnLst/>
              <a:rect l="l" t="t" r="r" b="b"/>
              <a:pathLst>
                <a:path w="5690" h="12508" extrusionOk="0">
                  <a:moveTo>
                    <a:pt x="1404" y="3735"/>
                  </a:moveTo>
                  <a:cubicBezTo>
                    <a:pt x="1404" y="3735"/>
                    <a:pt x="3961" y="1"/>
                    <a:pt x="3760" y="51"/>
                  </a:cubicBezTo>
                  <a:cubicBezTo>
                    <a:pt x="3560" y="126"/>
                    <a:pt x="5690" y="5189"/>
                    <a:pt x="5690" y="5189"/>
                  </a:cubicBezTo>
                  <a:lnTo>
                    <a:pt x="452" y="12507"/>
                  </a:lnTo>
                  <a:lnTo>
                    <a:pt x="1" y="6242"/>
                  </a:lnTo>
                  <a:lnTo>
                    <a:pt x="1404" y="3735"/>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rot="754855">
              <a:off x="7150095" y="2296027"/>
              <a:ext cx="509589" cy="1357816"/>
            </a:xfrm>
            <a:custGeom>
              <a:avLst/>
              <a:gdLst/>
              <a:ahLst/>
              <a:cxnLst/>
              <a:rect l="l" t="t" r="r" b="b"/>
              <a:pathLst>
                <a:path w="4788" h="12758" extrusionOk="0">
                  <a:moveTo>
                    <a:pt x="927" y="7995"/>
                  </a:moveTo>
                  <a:lnTo>
                    <a:pt x="0" y="12757"/>
                  </a:lnTo>
                  <a:lnTo>
                    <a:pt x="1604" y="12431"/>
                  </a:lnTo>
                  <a:lnTo>
                    <a:pt x="4787" y="0"/>
                  </a:lnTo>
                  <a:lnTo>
                    <a:pt x="927" y="7995"/>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rot="754855">
              <a:off x="7177916" y="2043599"/>
              <a:ext cx="514911" cy="1613883"/>
            </a:xfrm>
            <a:custGeom>
              <a:avLst/>
              <a:gdLst/>
              <a:ahLst/>
              <a:cxnLst/>
              <a:rect l="l" t="t" r="r" b="b"/>
              <a:pathLst>
                <a:path w="4838" h="15164" extrusionOk="0">
                  <a:moveTo>
                    <a:pt x="3810" y="0"/>
                  </a:moveTo>
                  <a:lnTo>
                    <a:pt x="4837" y="2256"/>
                  </a:lnTo>
                  <a:lnTo>
                    <a:pt x="0" y="15163"/>
                  </a:lnTo>
                  <a:lnTo>
                    <a:pt x="175" y="13384"/>
                  </a:lnTo>
                  <a:lnTo>
                    <a:pt x="50" y="7945"/>
                  </a:lnTo>
                  <a:lnTo>
                    <a:pt x="381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rot="754855">
              <a:off x="7247911" y="1878823"/>
              <a:ext cx="520232" cy="1120374"/>
            </a:xfrm>
            <a:custGeom>
              <a:avLst/>
              <a:gdLst/>
              <a:ahLst/>
              <a:cxnLst/>
              <a:rect l="l" t="t" r="r" b="b"/>
              <a:pathLst>
                <a:path w="4888" h="10527" extrusionOk="0">
                  <a:moveTo>
                    <a:pt x="2958" y="0"/>
                  </a:moveTo>
                  <a:lnTo>
                    <a:pt x="4888" y="0"/>
                  </a:lnTo>
                  <a:lnTo>
                    <a:pt x="226" y="10526"/>
                  </a:lnTo>
                  <a:lnTo>
                    <a:pt x="1" y="9098"/>
                  </a:lnTo>
                  <a:lnTo>
                    <a:pt x="2958"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rot="754855">
              <a:off x="7227784" y="1753887"/>
              <a:ext cx="570893" cy="1090999"/>
            </a:xfrm>
            <a:custGeom>
              <a:avLst/>
              <a:gdLst/>
              <a:ahLst/>
              <a:cxnLst/>
              <a:rect l="l" t="t" r="r" b="b"/>
              <a:pathLst>
                <a:path w="5364" h="10251" extrusionOk="0">
                  <a:moveTo>
                    <a:pt x="477" y="10251"/>
                  </a:moveTo>
                  <a:lnTo>
                    <a:pt x="5364" y="1153"/>
                  </a:lnTo>
                  <a:lnTo>
                    <a:pt x="3634" y="0"/>
                  </a:lnTo>
                  <a:lnTo>
                    <a:pt x="2131" y="50"/>
                  </a:lnTo>
                  <a:lnTo>
                    <a:pt x="1304" y="226"/>
                  </a:lnTo>
                  <a:lnTo>
                    <a:pt x="326" y="526"/>
                  </a:lnTo>
                  <a:lnTo>
                    <a:pt x="0" y="7143"/>
                  </a:lnTo>
                  <a:lnTo>
                    <a:pt x="477" y="1025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rot="754855">
              <a:off x="7410070" y="1749294"/>
              <a:ext cx="242768" cy="165496"/>
            </a:xfrm>
            <a:custGeom>
              <a:avLst/>
              <a:gdLst/>
              <a:ahLst/>
              <a:cxnLst/>
              <a:rect l="l" t="t" r="r" b="b"/>
              <a:pathLst>
                <a:path w="2281" h="1555" extrusionOk="0">
                  <a:moveTo>
                    <a:pt x="2131" y="0"/>
                  </a:moveTo>
                  <a:lnTo>
                    <a:pt x="1379" y="25"/>
                  </a:lnTo>
                  <a:lnTo>
                    <a:pt x="552" y="201"/>
                  </a:lnTo>
                  <a:lnTo>
                    <a:pt x="0" y="376"/>
                  </a:lnTo>
                  <a:cubicBezTo>
                    <a:pt x="0" y="426"/>
                    <a:pt x="25" y="476"/>
                    <a:pt x="25" y="552"/>
                  </a:cubicBezTo>
                  <a:cubicBezTo>
                    <a:pt x="176" y="1153"/>
                    <a:pt x="752" y="1554"/>
                    <a:pt x="1329" y="1404"/>
                  </a:cubicBezTo>
                  <a:cubicBezTo>
                    <a:pt x="1930" y="1278"/>
                    <a:pt x="2281" y="677"/>
                    <a:pt x="2156" y="75"/>
                  </a:cubicBezTo>
                  <a:cubicBezTo>
                    <a:pt x="2156" y="50"/>
                    <a:pt x="2131" y="25"/>
                    <a:pt x="2131"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rot="754855">
              <a:off x="6915308" y="472731"/>
              <a:ext cx="325571" cy="376119"/>
            </a:xfrm>
            <a:custGeom>
              <a:avLst/>
              <a:gdLst/>
              <a:ahLst/>
              <a:cxnLst/>
              <a:rect l="l" t="t" r="r" b="b"/>
              <a:pathLst>
                <a:path w="3059" h="3534" extrusionOk="0">
                  <a:moveTo>
                    <a:pt x="2256" y="3258"/>
                  </a:moveTo>
                  <a:cubicBezTo>
                    <a:pt x="3058" y="2281"/>
                    <a:pt x="1830" y="702"/>
                    <a:pt x="803" y="0"/>
                  </a:cubicBezTo>
                  <a:cubicBezTo>
                    <a:pt x="1003" y="451"/>
                    <a:pt x="1154" y="852"/>
                    <a:pt x="1053" y="1354"/>
                  </a:cubicBezTo>
                  <a:cubicBezTo>
                    <a:pt x="1079" y="1203"/>
                    <a:pt x="527" y="777"/>
                    <a:pt x="377" y="727"/>
                  </a:cubicBezTo>
                  <a:cubicBezTo>
                    <a:pt x="728" y="1604"/>
                    <a:pt x="1" y="3434"/>
                    <a:pt x="1404" y="3509"/>
                  </a:cubicBezTo>
                  <a:cubicBezTo>
                    <a:pt x="1931" y="3534"/>
                    <a:pt x="2256" y="3258"/>
                    <a:pt x="2256" y="3258"/>
                  </a:cubicBez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rot="754855">
              <a:off x="6906302" y="1046646"/>
              <a:ext cx="533642" cy="875056"/>
            </a:xfrm>
            <a:custGeom>
              <a:avLst/>
              <a:gdLst/>
              <a:ahLst/>
              <a:cxnLst/>
              <a:rect l="l" t="t" r="r" b="b"/>
              <a:pathLst>
                <a:path w="5014" h="8222" extrusionOk="0">
                  <a:moveTo>
                    <a:pt x="853" y="1"/>
                  </a:moveTo>
                  <a:cubicBezTo>
                    <a:pt x="1204" y="1580"/>
                    <a:pt x="2081" y="5314"/>
                    <a:pt x="5013" y="6667"/>
                  </a:cubicBezTo>
                  <a:lnTo>
                    <a:pt x="4186" y="8221"/>
                  </a:lnTo>
                  <a:cubicBezTo>
                    <a:pt x="2006" y="6216"/>
                    <a:pt x="778" y="4662"/>
                    <a:pt x="1" y="176"/>
                  </a:cubicBezTo>
                  <a:lnTo>
                    <a:pt x="853" y="1"/>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rot="754855">
              <a:off x="6905655" y="1052514"/>
              <a:ext cx="490964" cy="864413"/>
            </a:xfrm>
            <a:custGeom>
              <a:avLst/>
              <a:gdLst/>
              <a:ahLst/>
              <a:cxnLst/>
              <a:rect l="l" t="t" r="r" b="b"/>
              <a:pathLst>
                <a:path w="4613" h="8122" extrusionOk="0">
                  <a:moveTo>
                    <a:pt x="4612" y="7344"/>
                  </a:moveTo>
                  <a:lnTo>
                    <a:pt x="4186" y="8121"/>
                  </a:lnTo>
                  <a:cubicBezTo>
                    <a:pt x="2006" y="6116"/>
                    <a:pt x="778" y="4562"/>
                    <a:pt x="1" y="76"/>
                  </a:cubicBezTo>
                  <a:lnTo>
                    <a:pt x="402" y="1"/>
                  </a:lnTo>
                  <a:cubicBezTo>
                    <a:pt x="1354" y="3886"/>
                    <a:pt x="1580" y="4537"/>
                    <a:pt x="4612" y="73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rot="754855">
              <a:off x="7099372" y="944669"/>
              <a:ext cx="53535" cy="104194"/>
            </a:xfrm>
            <a:custGeom>
              <a:avLst/>
              <a:gdLst/>
              <a:ahLst/>
              <a:cxnLst/>
              <a:rect l="l" t="t" r="r" b="b"/>
              <a:pathLst>
                <a:path w="503" h="979" extrusionOk="0">
                  <a:moveTo>
                    <a:pt x="76" y="51"/>
                  </a:moveTo>
                  <a:lnTo>
                    <a:pt x="226" y="26"/>
                  </a:lnTo>
                  <a:cubicBezTo>
                    <a:pt x="277" y="1"/>
                    <a:pt x="327" y="51"/>
                    <a:pt x="327" y="101"/>
                  </a:cubicBezTo>
                  <a:lnTo>
                    <a:pt x="502" y="828"/>
                  </a:lnTo>
                  <a:cubicBezTo>
                    <a:pt x="502" y="878"/>
                    <a:pt x="477" y="928"/>
                    <a:pt x="427" y="928"/>
                  </a:cubicBezTo>
                  <a:lnTo>
                    <a:pt x="277" y="978"/>
                  </a:lnTo>
                  <a:cubicBezTo>
                    <a:pt x="226" y="978"/>
                    <a:pt x="176" y="953"/>
                    <a:pt x="176" y="903"/>
                  </a:cubicBezTo>
                  <a:lnTo>
                    <a:pt x="1" y="176"/>
                  </a:lnTo>
                  <a:cubicBezTo>
                    <a:pt x="1" y="126"/>
                    <a:pt x="26" y="76"/>
                    <a:pt x="76" y="5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rot="754855">
              <a:off x="6982204" y="820989"/>
              <a:ext cx="130803" cy="357494"/>
            </a:xfrm>
            <a:custGeom>
              <a:avLst/>
              <a:gdLst/>
              <a:ahLst/>
              <a:cxnLst/>
              <a:rect l="l" t="t" r="r" b="b"/>
              <a:pathLst>
                <a:path w="1229" h="3359" extrusionOk="0">
                  <a:moveTo>
                    <a:pt x="201" y="50"/>
                  </a:moveTo>
                  <a:lnTo>
                    <a:pt x="301" y="25"/>
                  </a:lnTo>
                  <a:cubicBezTo>
                    <a:pt x="426" y="0"/>
                    <a:pt x="526" y="75"/>
                    <a:pt x="552" y="201"/>
                  </a:cubicBezTo>
                  <a:lnTo>
                    <a:pt x="1203" y="3058"/>
                  </a:lnTo>
                  <a:cubicBezTo>
                    <a:pt x="1228" y="3158"/>
                    <a:pt x="1153" y="3284"/>
                    <a:pt x="1028" y="3309"/>
                  </a:cubicBezTo>
                  <a:lnTo>
                    <a:pt x="927" y="3334"/>
                  </a:lnTo>
                  <a:cubicBezTo>
                    <a:pt x="827" y="3359"/>
                    <a:pt x="702" y="3284"/>
                    <a:pt x="677" y="3158"/>
                  </a:cubicBezTo>
                  <a:lnTo>
                    <a:pt x="50" y="301"/>
                  </a:lnTo>
                  <a:cubicBezTo>
                    <a:pt x="0" y="201"/>
                    <a:pt x="75" y="75"/>
                    <a:pt x="201" y="50"/>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rot="754855">
              <a:off x="6941124" y="828279"/>
              <a:ext cx="208178" cy="106854"/>
            </a:xfrm>
            <a:custGeom>
              <a:avLst/>
              <a:gdLst/>
              <a:ahLst/>
              <a:cxnLst/>
              <a:rect l="l" t="t" r="r" b="b"/>
              <a:pathLst>
                <a:path w="1956" h="1004" extrusionOk="0">
                  <a:moveTo>
                    <a:pt x="627" y="1003"/>
                  </a:moveTo>
                  <a:lnTo>
                    <a:pt x="1605" y="803"/>
                  </a:lnTo>
                  <a:lnTo>
                    <a:pt x="1955" y="1"/>
                  </a:lnTo>
                  <a:lnTo>
                    <a:pt x="1" y="452"/>
                  </a:lnTo>
                  <a:lnTo>
                    <a:pt x="627" y="1003"/>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rot="754855">
              <a:off x="6960501" y="903937"/>
              <a:ext cx="173482" cy="218817"/>
            </a:xfrm>
            <a:custGeom>
              <a:avLst/>
              <a:gdLst/>
              <a:ahLst/>
              <a:cxnLst/>
              <a:rect l="l" t="t" r="r" b="b"/>
              <a:pathLst>
                <a:path w="1630" h="2056" extrusionOk="0">
                  <a:moveTo>
                    <a:pt x="327" y="176"/>
                  </a:moveTo>
                  <a:lnTo>
                    <a:pt x="878" y="50"/>
                  </a:lnTo>
                  <a:cubicBezTo>
                    <a:pt x="1103" y="0"/>
                    <a:pt x="1304" y="126"/>
                    <a:pt x="1329" y="351"/>
                  </a:cubicBezTo>
                  <a:lnTo>
                    <a:pt x="1580" y="1429"/>
                  </a:lnTo>
                  <a:cubicBezTo>
                    <a:pt x="1630" y="1629"/>
                    <a:pt x="1504" y="1830"/>
                    <a:pt x="1304" y="1880"/>
                  </a:cubicBezTo>
                  <a:lnTo>
                    <a:pt x="728" y="2005"/>
                  </a:lnTo>
                  <a:cubicBezTo>
                    <a:pt x="527" y="2055"/>
                    <a:pt x="327" y="1905"/>
                    <a:pt x="276" y="1705"/>
                  </a:cubicBezTo>
                  <a:lnTo>
                    <a:pt x="51" y="627"/>
                  </a:lnTo>
                  <a:cubicBezTo>
                    <a:pt x="1" y="426"/>
                    <a:pt x="126" y="226"/>
                    <a:pt x="327" y="176"/>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7"/>
            <p:cNvSpPr/>
            <p:nvPr/>
          </p:nvSpPr>
          <p:spPr>
            <a:xfrm rot="754855">
              <a:off x="6963794" y="906102"/>
              <a:ext cx="141553" cy="181461"/>
            </a:xfrm>
            <a:custGeom>
              <a:avLst/>
              <a:gdLst/>
              <a:ahLst/>
              <a:cxnLst/>
              <a:rect l="l" t="t" r="r" b="b"/>
              <a:pathLst>
                <a:path w="1330" h="1705" extrusionOk="0">
                  <a:moveTo>
                    <a:pt x="327" y="126"/>
                  </a:moveTo>
                  <a:lnTo>
                    <a:pt x="878" y="0"/>
                  </a:lnTo>
                  <a:cubicBezTo>
                    <a:pt x="928" y="0"/>
                    <a:pt x="978" y="0"/>
                    <a:pt x="1028" y="0"/>
                  </a:cubicBezTo>
                  <a:cubicBezTo>
                    <a:pt x="1028" y="0"/>
                    <a:pt x="1028" y="25"/>
                    <a:pt x="1028" y="25"/>
                  </a:cubicBezTo>
                  <a:lnTo>
                    <a:pt x="1279" y="1128"/>
                  </a:lnTo>
                  <a:cubicBezTo>
                    <a:pt x="1329" y="1329"/>
                    <a:pt x="1179" y="1529"/>
                    <a:pt x="978" y="1579"/>
                  </a:cubicBezTo>
                  <a:lnTo>
                    <a:pt x="427" y="1705"/>
                  </a:lnTo>
                  <a:cubicBezTo>
                    <a:pt x="377" y="1705"/>
                    <a:pt x="327" y="1705"/>
                    <a:pt x="301" y="1705"/>
                  </a:cubicBezTo>
                  <a:cubicBezTo>
                    <a:pt x="301" y="1680"/>
                    <a:pt x="276" y="1680"/>
                    <a:pt x="276" y="1655"/>
                  </a:cubicBezTo>
                  <a:lnTo>
                    <a:pt x="51" y="577"/>
                  </a:lnTo>
                  <a:cubicBezTo>
                    <a:pt x="1" y="376"/>
                    <a:pt x="126" y="176"/>
                    <a:pt x="327" y="126"/>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7"/>
            <p:cNvSpPr/>
            <p:nvPr/>
          </p:nvSpPr>
          <p:spPr>
            <a:xfrm rot="754855">
              <a:off x="6903757" y="787966"/>
              <a:ext cx="288214" cy="114836"/>
            </a:xfrm>
            <a:custGeom>
              <a:avLst/>
              <a:gdLst/>
              <a:ahLst/>
              <a:cxnLst/>
              <a:rect l="l" t="t" r="r" b="b"/>
              <a:pathLst>
                <a:path w="2708" h="1079" extrusionOk="0">
                  <a:moveTo>
                    <a:pt x="251" y="502"/>
                  </a:moveTo>
                  <a:lnTo>
                    <a:pt x="2356" y="51"/>
                  </a:lnTo>
                  <a:cubicBezTo>
                    <a:pt x="2507" y="1"/>
                    <a:pt x="2632" y="101"/>
                    <a:pt x="2682" y="251"/>
                  </a:cubicBezTo>
                  <a:cubicBezTo>
                    <a:pt x="2707" y="402"/>
                    <a:pt x="2607" y="552"/>
                    <a:pt x="2482" y="577"/>
                  </a:cubicBezTo>
                  <a:lnTo>
                    <a:pt x="351" y="1053"/>
                  </a:lnTo>
                  <a:cubicBezTo>
                    <a:pt x="226" y="1078"/>
                    <a:pt x="76" y="978"/>
                    <a:pt x="26" y="828"/>
                  </a:cubicBezTo>
                  <a:cubicBezTo>
                    <a:pt x="1" y="702"/>
                    <a:pt x="101" y="552"/>
                    <a:pt x="251" y="502"/>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7"/>
            <p:cNvSpPr/>
            <p:nvPr/>
          </p:nvSpPr>
          <p:spPr>
            <a:xfrm rot="754855">
              <a:off x="6903477" y="814650"/>
              <a:ext cx="285553" cy="88123"/>
            </a:xfrm>
            <a:custGeom>
              <a:avLst/>
              <a:gdLst/>
              <a:ahLst/>
              <a:cxnLst/>
              <a:rect l="l" t="t" r="r" b="b"/>
              <a:pathLst>
                <a:path w="2683" h="828" extrusionOk="0">
                  <a:moveTo>
                    <a:pt x="2657" y="0"/>
                  </a:moveTo>
                  <a:cubicBezTo>
                    <a:pt x="2682" y="151"/>
                    <a:pt x="2582" y="301"/>
                    <a:pt x="2457" y="326"/>
                  </a:cubicBezTo>
                  <a:lnTo>
                    <a:pt x="326" y="802"/>
                  </a:lnTo>
                  <a:cubicBezTo>
                    <a:pt x="201" y="827"/>
                    <a:pt x="51" y="727"/>
                    <a:pt x="1" y="602"/>
                  </a:cubicBezTo>
                  <a:lnTo>
                    <a:pt x="2657"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7"/>
            <p:cNvSpPr/>
            <p:nvPr/>
          </p:nvSpPr>
          <p:spPr>
            <a:xfrm rot="754855">
              <a:off x="7163660" y="1392223"/>
              <a:ext cx="258839" cy="125479"/>
            </a:xfrm>
            <a:custGeom>
              <a:avLst/>
              <a:gdLst/>
              <a:ahLst/>
              <a:cxnLst/>
              <a:rect l="l" t="t" r="r" b="b"/>
              <a:pathLst>
                <a:path w="2432" h="1179" extrusionOk="0">
                  <a:moveTo>
                    <a:pt x="1" y="1178"/>
                  </a:moveTo>
                  <a:lnTo>
                    <a:pt x="1078" y="577"/>
                  </a:lnTo>
                  <a:lnTo>
                    <a:pt x="2181" y="0"/>
                  </a:lnTo>
                  <a:lnTo>
                    <a:pt x="2306" y="301"/>
                  </a:lnTo>
                  <a:lnTo>
                    <a:pt x="2432" y="602"/>
                  </a:lnTo>
                  <a:lnTo>
                    <a:pt x="1" y="1178"/>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rot="754855">
              <a:off x="7653110" y="1443895"/>
              <a:ext cx="264267" cy="69498"/>
            </a:xfrm>
            <a:custGeom>
              <a:avLst/>
              <a:gdLst/>
              <a:ahLst/>
              <a:cxnLst/>
              <a:rect l="l" t="t" r="r" b="b"/>
              <a:pathLst>
                <a:path w="2483" h="653" extrusionOk="0">
                  <a:moveTo>
                    <a:pt x="2482" y="151"/>
                  </a:moveTo>
                  <a:lnTo>
                    <a:pt x="1229" y="76"/>
                  </a:lnTo>
                  <a:lnTo>
                    <a:pt x="1" y="1"/>
                  </a:lnTo>
                  <a:lnTo>
                    <a:pt x="1" y="327"/>
                  </a:lnTo>
                  <a:lnTo>
                    <a:pt x="26" y="653"/>
                  </a:lnTo>
                  <a:lnTo>
                    <a:pt x="2482" y="151"/>
                  </a:lnTo>
                  <a:close/>
                </a:path>
              </a:pathLst>
            </a:custGeom>
            <a:solidFill>
              <a:srgbClr val="007C9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7"/>
            <p:cNvSpPr/>
            <p:nvPr/>
          </p:nvSpPr>
          <p:spPr>
            <a:xfrm rot="754855">
              <a:off x="7328689" y="1342792"/>
              <a:ext cx="389536" cy="376225"/>
            </a:xfrm>
            <a:custGeom>
              <a:avLst/>
              <a:gdLst/>
              <a:ahLst/>
              <a:cxnLst/>
              <a:rect l="l" t="t" r="r" b="b"/>
              <a:pathLst>
                <a:path w="3660" h="3535" extrusionOk="0">
                  <a:moveTo>
                    <a:pt x="2156" y="3008"/>
                  </a:moveTo>
                  <a:cubicBezTo>
                    <a:pt x="1254" y="3209"/>
                    <a:pt x="753" y="3535"/>
                    <a:pt x="377" y="2231"/>
                  </a:cubicBezTo>
                  <a:cubicBezTo>
                    <a:pt x="1" y="928"/>
                    <a:pt x="627" y="402"/>
                    <a:pt x="1530" y="176"/>
                  </a:cubicBezTo>
                  <a:cubicBezTo>
                    <a:pt x="2432" y="1"/>
                    <a:pt x="3234" y="201"/>
                    <a:pt x="3459" y="1555"/>
                  </a:cubicBezTo>
                  <a:cubicBezTo>
                    <a:pt x="3660" y="2883"/>
                    <a:pt x="3058" y="2808"/>
                    <a:pt x="2156" y="3008"/>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7"/>
            <p:cNvSpPr/>
            <p:nvPr/>
          </p:nvSpPr>
          <p:spPr>
            <a:xfrm rot="754855">
              <a:off x="7451254" y="1686543"/>
              <a:ext cx="160178" cy="181567"/>
            </a:xfrm>
            <a:custGeom>
              <a:avLst/>
              <a:gdLst/>
              <a:ahLst/>
              <a:cxnLst/>
              <a:rect l="l" t="t" r="r" b="b"/>
              <a:pathLst>
                <a:path w="1505" h="1706" extrusionOk="0">
                  <a:moveTo>
                    <a:pt x="577" y="76"/>
                  </a:moveTo>
                  <a:cubicBezTo>
                    <a:pt x="953" y="1"/>
                    <a:pt x="1304" y="226"/>
                    <a:pt x="1379" y="577"/>
                  </a:cubicBezTo>
                  <a:lnTo>
                    <a:pt x="1430" y="853"/>
                  </a:lnTo>
                  <a:cubicBezTo>
                    <a:pt x="1505" y="1204"/>
                    <a:pt x="1279" y="1555"/>
                    <a:pt x="928" y="1630"/>
                  </a:cubicBezTo>
                  <a:lnTo>
                    <a:pt x="928" y="1630"/>
                  </a:lnTo>
                  <a:cubicBezTo>
                    <a:pt x="577" y="1705"/>
                    <a:pt x="226" y="1479"/>
                    <a:pt x="151" y="1129"/>
                  </a:cubicBezTo>
                  <a:lnTo>
                    <a:pt x="101" y="853"/>
                  </a:lnTo>
                  <a:cubicBezTo>
                    <a:pt x="1" y="502"/>
                    <a:pt x="226" y="151"/>
                    <a:pt x="577" y="76"/>
                  </a:cubicBez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7"/>
            <p:cNvSpPr/>
            <p:nvPr/>
          </p:nvSpPr>
          <p:spPr>
            <a:xfrm rot="754855">
              <a:off x="7524785" y="1753693"/>
              <a:ext cx="82803" cy="114730"/>
            </a:xfrm>
            <a:custGeom>
              <a:avLst/>
              <a:gdLst/>
              <a:ahLst/>
              <a:cxnLst/>
              <a:rect l="l" t="t" r="r" b="b"/>
              <a:pathLst>
                <a:path w="778" h="1078" extrusionOk="0">
                  <a:moveTo>
                    <a:pt x="703" y="451"/>
                  </a:moveTo>
                  <a:lnTo>
                    <a:pt x="627" y="0"/>
                  </a:lnTo>
                  <a:cubicBezTo>
                    <a:pt x="427" y="100"/>
                    <a:pt x="226" y="201"/>
                    <a:pt x="1" y="251"/>
                  </a:cubicBezTo>
                  <a:lnTo>
                    <a:pt x="176" y="1078"/>
                  </a:lnTo>
                  <a:cubicBezTo>
                    <a:pt x="527" y="1003"/>
                    <a:pt x="778" y="727"/>
                    <a:pt x="703" y="45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7"/>
            <p:cNvSpPr/>
            <p:nvPr/>
          </p:nvSpPr>
          <p:spPr>
            <a:xfrm rot="754855">
              <a:off x="7346914" y="1345094"/>
              <a:ext cx="365482" cy="450938"/>
            </a:xfrm>
            <a:custGeom>
              <a:avLst/>
              <a:gdLst/>
              <a:ahLst/>
              <a:cxnLst/>
              <a:rect l="l" t="t" r="r" b="b"/>
              <a:pathLst>
                <a:path w="3434" h="4237" extrusionOk="0">
                  <a:moveTo>
                    <a:pt x="1279" y="176"/>
                  </a:moveTo>
                  <a:cubicBezTo>
                    <a:pt x="2106" y="1"/>
                    <a:pt x="2958" y="703"/>
                    <a:pt x="3183" y="1780"/>
                  </a:cubicBezTo>
                  <a:cubicBezTo>
                    <a:pt x="3434" y="2833"/>
                    <a:pt x="2933" y="3835"/>
                    <a:pt x="2131" y="4036"/>
                  </a:cubicBezTo>
                  <a:cubicBezTo>
                    <a:pt x="1354" y="4236"/>
                    <a:pt x="452" y="3510"/>
                    <a:pt x="226" y="2432"/>
                  </a:cubicBezTo>
                  <a:cubicBezTo>
                    <a:pt x="0" y="1379"/>
                    <a:pt x="452" y="352"/>
                    <a:pt x="1279" y="176"/>
                  </a:cubicBez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7"/>
            <p:cNvSpPr/>
            <p:nvPr/>
          </p:nvSpPr>
          <p:spPr>
            <a:xfrm rot="754855">
              <a:off x="7483636" y="1360164"/>
              <a:ext cx="229464" cy="429546"/>
            </a:xfrm>
            <a:custGeom>
              <a:avLst/>
              <a:gdLst/>
              <a:ahLst/>
              <a:cxnLst/>
              <a:rect l="l" t="t" r="r" b="b"/>
              <a:pathLst>
                <a:path w="2156" h="4036" extrusionOk="0">
                  <a:moveTo>
                    <a:pt x="1" y="176"/>
                  </a:moveTo>
                  <a:cubicBezTo>
                    <a:pt x="828" y="1"/>
                    <a:pt x="1680" y="703"/>
                    <a:pt x="1905" y="1780"/>
                  </a:cubicBezTo>
                  <a:cubicBezTo>
                    <a:pt x="2156" y="2833"/>
                    <a:pt x="1655" y="3835"/>
                    <a:pt x="853" y="4036"/>
                  </a:cubicBezTo>
                  <a:cubicBezTo>
                    <a:pt x="853" y="4036"/>
                    <a:pt x="853" y="4036"/>
                    <a:pt x="853" y="4036"/>
                  </a:cubicBezTo>
                  <a:lnTo>
                    <a:pt x="1" y="176"/>
                  </a:lnTo>
                  <a:cubicBezTo>
                    <a:pt x="1" y="176"/>
                    <a:pt x="1" y="176"/>
                    <a:pt x="1" y="176"/>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7"/>
            <p:cNvSpPr/>
            <p:nvPr/>
          </p:nvSpPr>
          <p:spPr>
            <a:xfrm rot="754855">
              <a:off x="7332738" y="1345900"/>
              <a:ext cx="392196" cy="309601"/>
            </a:xfrm>
            <a:custGeom>
              <a:avLst/>
              <a:gdLst/>
              <a:ahLst/>
              <a:cxnLst/>
              <a:rect l="l" t="t" r="r" b="b"/>
              <a:pathLst>
                <a:path w="3685" h="2909" extrusionOk="0">
                  <a:moveTo>
                    <a:pt x="1730" y="1028"/>
                  </a:moveTo>
                  <a:cubicBezTo>
                    <a:pt x="2181" y="1630"/>
                    <a:pt x="3134" y="2056"/>
                    <a:pt x="3510" y="2006"/>
                  </a:cubicBezTo>
                  <a:cubicBezTo>
                    <a:pt x="3510" y="1931"/>
                    <a:pt x="3685" y="2908"/>
                    <a:pt x="3459" y="1755"/>
                  </a:cubicBezTo>
                  <a:cubicBezTo>
                    <a:pt x="3234" y="602"/>
                    <a:pt x="2607" y="1"/>
                    <a:pt x="1580" y="151"/>
                  </a:cubicBezTo>
                  <a:cubicBezTo>
                    <a:pt x="1530" y="151"/>
                    <a:pt x="1" y="678"/>
                    <a:pt x="502" y="2407"/>
                  </a:cubicBezTo>
                  <a:cubicBezTo>
                    <a:pt x="527" y="2482"/>
                    <a:pt x="552" y="2582"/>
                    <a:pt x="577" y="2658"/>
                  </a:cubicBezTo>
                  <a:cubicBezTo>
                    <a:pt x="928" y="2557"/>
                    <a:pt x="1580" y="1780"/>
                    <a:pt x="1730" y="1028"/>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7"/>
            <p:cNvSpPr/>
            <p:nvPr/>
          </p:nvSpPr>
          <p:spPr>
            <a:xfrm rot="754855">
              <a:off x="7355331" y="1330675"/>
              <a:ext cx="346857" cy="181461"/>
            </a:xfrm>
            <a:custGeom>
              <a:avLst/>
              <a:gdLst/>
              <a:ahLst/>
              <a:cxnLst/>
              <a:rect l="l" t="t" r="r" b="b"/>
              <a:pathLst>
                <a:path w="3259" h="1705" extrusionOk="0">
                  <a:moveTo>
                    <a:pt x="201" y="1705"/>
                  </a:moveTo>
                  <a:cubicBezTo>
                    <a:pt x="101" y="1304"/>
                    <a:pt x="76" y="903"/>
                    <a:pt x="76" y="903"/>
                  </a:cubicBezTo>
                  <a:cubicBezTo>
                    <a:pt x="1" y="652"/>
                    <a:pt x="728" y="351"/>
                    <a:pt x="1480" y="201"/>
                  </a:cubicBezTo>
                  <a:cubicBezTo>
                    <a:pt x="2206" y="26"/>
                    <a:pt x="2983" y="1"/>
                    <a:pt x="3033" y="251"/>
                  </a:cubicBezTo>
                  <a:cubicBezTo>
                    <a:pt x="3033" y="251"/>
                    <a:pt x="3184" y="602"/>
                    <a:pt x="3259" y="1028"/>
                  </a:cubicBezTo>
                  <a:cubicBezTo>
                    <a:pt x="2858" y="878"/>
                    <a:pt x="2282" y="853"/>
                    <a:pt x="1655" y="1003"/>
                  </a:cubicBezTo>
                  <a:lnTo>
                    <a:pt x="1655" y="1003"/>
                  </a:lnTo>
                  <a:cubicBezTo>
                    <a:pt x="1028" y="1128"/>
                    <a:pt x="527" y="1404"/>
                    <a:pt x="201" y="1705"/>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7"/>
            <p:cNvSpPr/>
            <p:nvPr/>
          </p:nvSpPr>
          <p:spPr>
            <a:xfrm rot="754855">
              <a:off x="7365404" y="1385109"/>
              <a:ext cx="330786" cy="128140"/>
            </a:xfrm>
            <a:custGeom>
              <a:avLst/>
              <a:gdLst/>
              <a:ahLst/>
              <a:cxnLst/>
              <a:rect l="l" t="t" r="r" b="b"/>
              <a:pathLst>
                <a:path w="3108" h="1204" extrusionOk="0">
                  <a:moveTo>
                    <a:pt x="50" y="1204"/>
                  </a:moveTo>
                  <a:cubicBezTo>
                    <a:pt x="25" y="1129"/>
                    <a:pt x="25" y="1104"/>
                    <a:pt x="0" y="1028"/>
                  </a:cubicBezTo>
                  <a:cubicBezTo>
                    <a:pt x="451" y="452"/>
                    <a:pt x="2456" y="1"/>
                    <a:pt x="3083" y="352"/>
                  </a:cubicBezTo>
                  <a:cubicBezTo>
                    <a:pt x="3108" y="427"/>
                    <a:pt x="3108" y="452"/>
                    <a:pt x="3108" y="527"/>
                  </a:cubicBezTo>
                  <a:cubicBezTo>
                    <a:pt x="2707" y="377"/>
                    <a:pt x="2131" y="352"/>
                    <a:pt x="1504" y="502"/>
                  </a:cubicBezTo>
                  <a:lnTo>
                    <a:pt x="1504" y="502"/>
                  </a:lnTo>
                  <a:cubicBezTo>
                    <a:pt x="877" y="627"/>
                    <a:pt x="376" y="903"/>
                    <a:pt x="50" y="120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7"/>
            <p:cNvSpPr/>
            <p:nvPr/>
          </p:nvSpPr>
          <p:spPr>
            <a:xfrm rot="754855">
              <a:off x="7495691" y="1118945"/>
              <a:ext cx="93446" cy="274905"/>
            </a:xfrm>
            <a:custGeom>
              <a:avLst/>
              <a:gdLst/>
              <a:ahLst/>
              <a:cxnLst/>
              <a:rect l="l" t="t" r="r" b="b"/>
              <a:pathLst>
                <a:path w="878" h="2583" extrusionOk="0">
                  <a:moveTo>
                    <a:pt x="0" y="1"/>
                  </a:moveTo>
                  <a:lnTo>
                    <a:pt x="476" y="1128"/>
                  </a:lnTo>
                  <a:lnTo>
                    <a:pt x="877" y="2331"/>
                  </a:lnTo>
                  <a:lnTo>
                    <a:pt x="577" y="2582"/>
                  </a:lnTo>
                  <a:lnTo>
                    <a:pt x="226" y="2482"/>
                  </a:lnTo>
                  <a:lnTo>
                    <a:pt x="50" y="1103"/>
                  </a:lnTo>
                  <a:lnTo>
                    <a:pt x="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7"/>
            <p:cNvSpPr/>
            <p:nvPr/>
          </p:nvSpPr>
          <p:spPr>
            <a:xfrm rot="754855">
              <a:off x="7280667" y="1179472"/>
              <a:ext cx="216160" cy="208174"/>
            </a:xfrm>
            <a:custGeom>
              <a:avLst/>
              <a:gdLst/>
              <a:ahLst/>
              <a:cxnLst/>
              <a:rect l="l" t="t" r="r" b="b"/>
              <a:pathLst>
                <a:path w="2031" h="1956" extrusionOk="0">
                  <a:moveTo>
                    <a:pt x="0" y="1"/>
                  </a:moveTo>
                  <a:lnTo>
                    <a:pt x="1053" y="728"/>
                  </a:lnTo>
                  <a:lnTo>
                    <a:pt x="2031" y="1505"/>
                  </a:lnTo>
                  <a:lnTo>
                    <a:pt x="1905" y="1855"/>
                  </a:lnTo>
                  <a:lnTo>
                    <a:pt x="1554" y="1956"/>
                  </a:lnTo>
                  <a:lnTo>
                    <a:pt x="652" y="878"/>
                  </a:lnTo>
                  <a:lnTo>
                    <a:pt x="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7"/>
            <p:cNvSpPr/>
            <p:nvPr/>
          </p:nvSpPr>
          <p:spPr>
            <a:xfrm rot="754855">
              <a:off x="7602304" y="1140662"/>
              <a:ext cx="125482" cy="258834"/>
            </a:xfrm>
            <a:custGeom>
              <a:avLst/>
              <a:gdLst/>
              <a:ahLst/>
              <a:cxnLst/>
              <a:rect l="l" t="t" r="r" b="b"/>
              <a:pathLst>
                <a:path w="1179" h="2432" extrusionOk="0">
                  <a:moveTo>
                    <a:pt x="1179" y="1"/>
                  </a:moveTo>
                  <a:lnTo>
                    <a:pt x="677" y="878"/>
                  </a:lnTo>
                  <a:lnTo>
                    <a:pt x="1" y="2206"/>
                  </a:lnTo>
                  <a:lnTo>
                    <a:pt x="201" y="2432"/>
                  </a:lnTo>
                  <a:lnTo>
                    <a:pt x="602" y="2432"/>
                  </a:lnTo>
                  <a:lnTo>
                    <a:pt x="903" y="1329"/>
                  </a:lnTo>
                  <a:lnTo>
                    <a:pt x="1179"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7"/>
            <p:cNvSpPr/>
            <p:nvPr/>
          </p:nvSpPr>
          <p:spPr>
            <a:xfrm rot="754855">
              <a:off x="7140425" y="1336067"/>
              <a:ext cx="272249" cy="80034"/>
            </a:xfrm>
            <a:custGeom>
              <a:avLst/>
              <a:gdLst/>
              <a:ahLst/>
              <a:cxnLst/>
              <a:rect l="l" t="t" r="r" b="b"/>
              <a:pathLst>
                <a:path w="2558" h="752" extrusionOk="0">
                  <a:moveTo>
                    <a:pt x="1" y="0"/>
                  </a:moveTo>
                  <a:lnTo>
                    <a:pt x="1304" y="25"/>
                  </a:lnTo>
                  <a:lnTo>
                    <a:pt x="2482" y="100"/>
                  </a:lnTo>
                  <a:lnTo>
                    <a:pt x="2557" y="476"/>
                  </a:lnTo>
                  <a:lnTo>
                    <a:pt x="2382" y="752"/>
                  </a:lnTo>
                  <a:lnTo>
                    <a:pt x="1003" y="351"/>
                  </a:lnTo>
                  <a:lnTo>
                    <a:pt x="1"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7"/>
            <p:cNvSpPr/>
            <p:nvPr/>
          </p:nvSpPr>
          <p:spPr>
            <a:xfrm rot="754855">
              <a:off x="7658221" y="1279197"/>
              <a:ext cx="234892" cy="178800"/>
            </a:xfrm>
            <a:custGeom>
              <a:avLst/>
              <a:gdLst/>
              <a:ahLst/>
              <a:cxnLst/>
              <a:rect l="l" t="t" r="r" b="b"/>
              <a:pathLst>
                <a:path w="2207" h="1680" extrusionOk="0">
                  <a:moveTo>
                    <a:pt x="2206" y="0"/>
                  </a:moveTo>
                  <a:lnTo>
                    <a:pt x="1229" y="476"/>
                  </a:lnTo>
                  <a:lnTo>
                    <a:pt x="1" y="1153"/>
                  </a:lnTo>
                  <a:lnTo>
                    <a:pt x="51" y="1479"/>
                  </a:lnTo>
                  <a:lnTo>
                    <a:pt x="377" y="1679"/>
                  </a:lnTo>
                  <a:lnTo>
                    <a:pt x="1279" y="902"/>
                  </a:lnTo>
                  <a:lnTo>
                    <a:pt x="2206"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7"/>
            <p:cNvSpPr/>
            <p:nvPr/>
          </p:nvSpPr>
          <p:spPr>
            <a:xfrm rot="754855">
              <a:off x="7023794" y="1663311"/>
              <a:ext cx="354946" cy="504259"/>
            </a:xfrm>
            <a:custGeom>
              <a:avLst/>
              <a:gdLst/>
              <a:ahLst/>
              <a:cxnLst/>
              <a:rect l="l" t="t" r="r" b="b"/>
              <a:pathLst>
                <a:path w="3335" h="4738" extrusionOk="0">
                  <a:moveTo>
                    <a:pt x="3334" y="527"/>
                  </a:moveTo>
                  <a:lnTo>
                    <a:pt x="1555" y="1"/>
                  </a:lnTo>
                  <a:lnTo>
                    <a:pt x="1" y="3008"/>
                  </a:lnTo>
                  <a:lnTo>
                    <a:pt x="2607" y="4738"/>
                  </a:lnTo>
                  <a:lnTo>
                    <a:pt x="3334" y="527"/>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7"/>
            <p:cNvSpPr/>
            <p:nvPr/>
          </p:nvSpPr>
          <p:spPr>
            <a:xfrm rot="754855">
              <a:off x="7133682" y="1732099"/>
              <a:ext cx="194874" cy="882931"/>
            </a:xfrm>
            <a:custGeom>
              <a:avLst/>
              <a:gdLst/>
              <a:ahLst/>
              <a:cxnLst/>
              <a:rect l="l" t="t" r="r" b="b"/>
              <a:pathLst>
                <a:path w="1831" h="8296" extrusionOk="0">
                  <a:moveTo>
                    <a:pt x="1830" y="0"/>
                  </a:moveTo>
                  <a:lnTo>
                    <a:pt x="1329" y="8296"/>
                  </a:lnTo>
                  <a:lnTo>
                    <a:pt x="1" y="3509"/>
                  </a:lnTo>
                  <a:lnTo>
                    <a:pt x="183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7"/>
            <p:cNvSpPr/>
            <p:nvPr/>
          </p:nvSpPr>
          <p:spPr>
            <a:xfrm rot="754855">
              <a:off x="7685806" y="1884415"/>
              <a:ext cx="453607" cy="680291"/>
            </a:xfrm>
            <a:custGeom>
              <a:avLst/>
              <a:gdLst/>
              <a:ahLst/>
              <a:cxnLst/>
              <a:rect l="l" t="t" r="r" b="b"/>
              <a:pathLst>
                <a:path w="4262" h="6392" extrusionOk="0">
                  <a:moveTo>
                    <a:pt x="2056" y="0"/>
                  </a:moveTo>
                  <a:lnTo>
                    <a:pt x="4261" y="802"/>
                  </a:lnTo>
                  <a:lnTo>
                    <a:pt x="2181" y="6391"/>
                  </a:lnTo>
                  <a:lnTo>
                    <a:pt x="1" y="5364"/>
                  </a:lnTo>
                  <a:lnTo>
                    <a:pt x="2056"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7"/>
            <p:cNvSpPr/>
            <p:nvPr/>
          </p:nvSpPr>
          <p:spPr>
            <a:xfrm rot="754855">
              <a:off x="7850432" y="1963867"/>
              <a:ext cx="280231" cy="618989"/>
            </a:xfrm>
            <a:custGeom>
              <a:avLst/>
              <a:gdLst/>
              <a:ahLst/>
              <a:cxnLst/>
              <a:rect l="l" t="t" r="r" b="b"/>
              <a:pathLst>
                <a:path w="2633" h="5816" extrusionOk="0">
                  <a:moveTo>
                    <a:pt x="2056" y="1"/>
                  </a:moveTo>
                  <a:lnTo>
                    <a:pt x="2632" y="226"/>
                  </a:lnTo>
                  <a:lnTo>
                    <a:pt x="552" y="5815"/>
                  </a:lnTo>
                  <a:lnTo>
                    <a:pt x="1" y="5565"/>
                  </a:lnTo>
                  <a:lnTo>
                    <a:pt x="2056"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7"/>
            <p:cNvSpPr/>
            <p:nvPr/>
          </p:nvSpPr>
          <p:spPr>
            <a:xfrm rot="754855">
              <a:off x="7919523" y="2201844"/>
              <a:ext cx="186785" cy="224139"/>
            </a:xfrm>
            <a:custGeom>
              <a:avLst/>
              <a:gdLst/>
              <a:ahLst/>
              <a:cxnLst/>
              <a:rect l="l" t="t" r="r" b="b"/>
              <a:pathLst>
                <a:path w="1755" h="2106" extrusionOk="0">
                  <a:moveTo>
                    <a:pt x="928" y="75"/>
                  </a:moveTo>
                  <a:lnTo>
                    <a:pt x="1454" y="276"/>
                  </a:lnTo>
                  <a:cubicBezTo>
                    <a:pt x="1655" y="351"/>
                    <a:pt x="1755" y="551"/>
                    <a:pt x="1680" y="752"/>
                  </a:cubicBezTo>
                  <a:lnTo>
                    <a:pt x="1304" y="1805"/>
                  </a:lnTo>
                  <a:cubicBezTo>
                    <a:pt x="1228" y="2005"/>
                    <a:pt x="1028" y="2105"/>
                    <a:pt x="827" y="2030"/>
                  </a:cubicBezTo>
                  <a:lnTo>
                    <a:pt x="276" y="1830"/>
                  </a:lnTo>
                  <a:cubicBezTo>
                    <a:pt x="101" y="1755"/>
                    <a:pt x="0" y="1554"/>
                    <a:pt x="51" y="1354"/>
                  </a:cubicBezTo>
                  <a:lnTo>
                    <a:pt x="426" y="301"/>
                  </a:lnTo>
                  <a:cubicBezTo>
                    <a:pt x="502" y="100"/>
                    <a:pt x="727" y="0"/>
                    <a:pt x="928" y="75"/>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7"/>
            <p:cNvSpPr/>
            <p:nvPr/>
          </p:nvSpPr>
          <p:spPr>
            <a:xfrm rot="754855">
              <a:off x="7378134" y="1757824"/>
              <a:ext cx="344303" cy="738934"/>
            </a:xfrm>
            <a:custGeom>
              <a:avLst/>
              <a:gdLst/>
              <a:ahLst/>
              <a:cxnLst/>
              <a:rect l="l" t="t" r="r" b="b"/>
              <a:pathLst>
                <a:path w="3235" h="6943" extrusionOk="0">
                  <a:moveTo>
                    <a:pt x="3234" y="426"/>
                  </a:moveTo>
                  <a:lnTo>
                    <a:pt x="2582" y="0"/>
                  </a:lnTo>
                  <a:lnTo>
                    <a:pt x="1" y="6943"/>
                  </a:lnTo>
                  <a:lnTo>
                    <a:pt x="1430" y="4085"/>
                  </a:lnTo>
                  <a:lnTo>
                    <a:pt x="2883" y="1153"/>
                  </a:lnTo>
                  <a:lnTo>
                    <a:pt x="2908" y="1078"/>
                  </a:lnTo>
                  <a:lnTo>
                    <a:pt x="3234" y="426"/>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7"/>
            <p:cNvSpPr/>
            <p:nvPr/>
          </p:nvSpPr>
          <p:spPr>
            <a:xfrm rot="754855">
              <a:off x="7260982" y="2749291"/>
              <a:ext cx="578982" cy="909751"/>
            </a:xfrm>
            <a:custGeom>
              <a:avLst/>
              <a:gdLst/>
              <a:ahLst/>
              <a:cxnLst/>
              <a:rect l="l" t="t" r="r" b="b"/>
              <a:pathLst>
                <a:path w="5440" h="8548" extrusionOk="0">
                  <a:moveTo>
                    <a:pt x="5439" y="1605"/>
                  </a:moveTo>
                  <a:lnTo>
                    <a:pt x="4738" y="1"/>
                  </a:lnTo>
                  <a:lnTo>
                    <a:pt x="1" y="8547"/>
                  </a:lnTo>
                  <a:lnTo>
                    <a:pt x="5439" y="1605"/>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7"/>
            <p:cNvSpPr/>
            <p:nvPr/>
          </p:nvSpPr>
          <p:spPr>
            <a:xfrm rot="754855">
              <a:off x="7045279" y="1652445"/>
              <a:ext cx="234892" cy="320244"/>
            </a:xfrm>
            <a:custGeom>
              <a:avLst/>
              <a:gdLst/>
              <a:ahLst/>
              <a:cxnLst/>
              <a:rect l="l" t="t" r="r" b="b"/>
              <a:pathLst>
                <a:path w="2207" h="3009" extrusionOk="0">
                  <a:moveTo>
                    <a:pt x="1555" y="1"/>
                  </a:moveTo>
                  <a:lnTo>
                    <a:pt x="1279" y="502"/>
                  </a:lnTo>
                  <a:lnTo>
                    <a:pt x="903" y="1279"/>
                  </a:lnTo>
                  <a:lnTo>
                    <a:pt x="1" y="3008"/>
                  </a:lnTo>
                  <a:lnTo>
                    <a:pt x="1154" y="1530"/>
                  </a:lnTo>
                  <a:lnTo>
                    <a:pt x="1655" y="878"/>
                  </a:lnTo>
                  <a:lnTo>
                    <a:pt x="2031" y="427"/>
                  </a:lnTo>
                  <a:lnTo>
                    <a:pt x="2206" y="201"/>
                  </a:lnTo>
                  <a:lnTo>
                    <a:pt x="1555"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7"/>
            <p:cNvSpPr/>
            <p:nvPr/>
          </p:nvSpPr>
          <p:spPr>
            <a:xfrm rot="754855">
              <a:off x="6905342" y="3553590"/>
              <a:ext cx="1128376" cy="1104409"/>
            </a:xfrm>
            <a:custGeom>
              <a:avLst/>
              <a:gdLst/>
              <a:ahLst/>
              <a:cxnLst/>
              <a:rect l="l" t="t" r="r" b="b"/>
              <a:pathLst>
                <a:path w="10602" h="10377" extrusionOk="0">
                  <a:moveTo>
                    <a:pt x="10602" y="8447"/>
                  </a:moveTo>
                  <a:lnTo>
                    <a:pt x="1880" y="10377"/>
                  </a:lnTo>
                  <a:lnTo>
                    <a:pt x="0" y="1931"/>
                  </a:lnTo>
                  <a:lnTo>
                    <a:pt x="8722" y="1"/>
                  </a:lnTo>
                  <a:lnTo>
                    <a:pt x="10602" y="8447"/>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7"/>
            <p:cNvSpPr/>
            <p:nvPr/>
          </p:nvSpPr>
          <p:spPr>
            <a:xfrm rot="754855">
              <a:off x="6943474" y="3548354"/>
              <a:ext cx="1051107" cy="1131123"/>
            </a:xfrm>
            <a:custGeom>
              <a:avLst/>
              <a:gdLst/>
              <a:ahLst/>
              <a:cxnLst/>
              <a:rect l="l" t="t" r="r" b="b"/>
              <a:pathLst>
                <a:path w="9876" h="10628" extrusionOk="0">
                  <a:moveTo>
                    <a:pt x="9876" y="8873"/>
                  </a:moveTo>
                  <a:lnTo>
                    <a:pt x="1981" y="10627"/>
                  </a:lnTo>
                  <a:lnTo>
                    <a:pt x="1" y="1755"/>
                  </a:lnTo>
                  <a:lnTo>
                    <a:pt x="7896" y="1"/>
                  </a:lnTo>
                  <a:lnTo>
                    <a:pt x="9876" y="8873"/>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7"/>
            <p:cNvSpPr/>
            <p:nvPr/>
          </p:nvSpPr>
          <p:spPr>
            <a:xfrm rot="754855">
              <a:off x="6902258" y="3689119"/>
              <a:ext cx="1131143" cy="370797"/>
            </a:xfrm>
            <a:custGeom>
              <a:avLst/>
              <a:gdLst/>
              <a:ahLst/>
              <a:cxnLst/>
              <a:rect l="l" t="t" r="r" b="b"/>
              <a:pathLst>
                <a:path w="10628" h="3484" extrusionOk="0">
                  <a:moveTo>
                    <a:pt x="10627" y="1178"/>
                  </a:moveTo>
                  <a:lnTo>
                    <a:pt x="276" y="3484"/>
                  </a:lnTo>
                  <a:lnTo>
                    <a:pt x="1" y="2306"/>
                  </a:lnTo>
                  <a:lnTo>
                    <a:pt x="10377" y="0"/>
                  </a:lnTo>
                  <a:lnTo>
                    <a:pt x="10627" y="1178"/>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7"/>
            <p:cNvSpPr/>
            <p:nvPr/>
          </p:nvSpPr>
          <p:spPr>
            <a:xfrm rot="754855">
              <a:off x="6911462" y="3751440"/>
              <a:ext cx="1115072" cy="309494"/>
            </a:xfrm>
            <a:custGeom>
              <a:avLst/>
              <a:gdLst/>
              <a:ahLst/>
              <a:cxnLst/>
              <a:rect l="l" t="t" r="r" b="b"/>
              <a:pathLst>
                <a:path w="10477" h="2908" extrusionOk="0">
                  <a:moveTo>
                    <a:pt x="125" y="2908"/>
                  </a:moveTo>
                  <a:lnTo>
                    <a:pt x="0" y="2331"/>
                  </a:lnTo>
                  <a:lnTo>
                    <a:pt x="10351" y="0"/>
                  </a:lnTo>
                  <a:lnTo>
                    <a:pt x="10476" y="602"/>
                  </a:lnTo>
                  <a:lnTo>
                    <a:pt x="125" y="2908"/>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7"/>
            <p:cNvSpPr/>
            <p:nvPr/>
          </p:nvSpPr>
          <p:spPr>
            <a:xfrm rot="754855">
              <a:off x="7174945" y="3998009"/>
              <a:ext cx="176142" cy="314816"/>
            </a:xfrm>
            <a:custGeom>
              <a:avLst/>
              <a:gdLst/>
              <a:ahLst/>
              <a:cxnLst/>
              <a:rect l="l" t="t" r="r" b="b"/>
              <a:pathLst>
                <a:path w="1655" h="2958" extrusionOk="0">
                  <a:moveTo>
                    <a:pt x="1655" y="2732"/>
                  </a:moveTo>
                  <a:lnTo>
                    <a:pt x="602" y="2958"/>
                  </a:lnTo>
                  <a:lnTo>
                    <a:pt x="1" y="251"/>
                  </a:lnTo>
                  <a:lnTo>
                    <a:pt x="1053" y="0"/>
                  </a:lnTo>
                  <a:lnTo>
                    <a:pt x="1655" y="2732"/>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7"/>
            <p:cNvSpPr/>
            <p:nvPr/>
          </p:nvSpPr>
          <p:spPr>
            <a:xfrm rot="754855">
              <a:off x="7379825" y="3997306"/>
              <a:ext cx="176142" cy="317476"/>
            </a:xfrm>
            <a:custGeom>
              <a:avLst/>
              <a:gdLst/>
              <a:ahLst/>
              <a:cxnLst/>
              <a:rect l="l" t="t" r="r" b="b"/>
              <a:pathLst>
                <a:path w="1655" h="2983" extrusionOk="0">
                  <a:moveTo>
                    <a:pt x="1655" y="2732"/>
                  </a:moveTo>
                  <a:lnTo>
                    <a:pt x="627" y="2983"/>
                  </a:lnTo>
                  <a:lnTo>
                    <a:pt x="0" y="251"/>
                  </a:lnTo>
                  <a:lnTo>
                    <a:pt x="1053" y="0"/>
                  </a:lnTo>
                  <a:lnTo>
                    <a:pt x="1655" y="2732"/>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7"/>
            <p:cNvSpPr/>
            <p:nvPr/>
          </p:nvSpPr>
          <p:spPr>
            <a:xfrm rot="754855">
              <a:off x="7587303" y="3999844"/>
              <a:ext cx="176142" cy="314816"/>
            </a:xfrm>
            <a:custGeom>
              <a:avLst/>
              <a:gdLst/>
              <a:ahLst/>
              <a:cxnLst/>
              <a:rect l="l" t="t" r="r" b="b"/>
              <a:pathLst>
                <a:path w="1655" h="2958" extrusionOk="0">
                  <a:moveTo>
                    <a:pt x="1654" y="2707"/>
                  </a:moveTo>
                  <a:lnTo>
                    <a:pt x="602" y="2958"/>
                  </a:lnTo>
                  <a:lnTo>
                    <a:pt x="0" y="226"/>
                  </a:lnTo>
                  <a:lnTo>
                    <a:pt x="1028" y="0"/>
                  </a:lnTo>
                  <a:lnTo>
                    <a:pt x="1654" y="2707"/>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7"/>
            <p:cNvSpPr/>
            <p:nvPr/>
          </p:nvSpPr>
          <p:spPr>
            <a:xfrm rot="754855">
              <a:off x="6964680" y="3472613"/>
              <a:ext cx="1008429" cy="304173"/>
            </a:xfrm>
            <a:custGeom>
              <a:avLst/>
              <a:gdLst/>
              <a:ahLst/>
              <a:cxnLst/>
              <a:rect l="l" t="t" r="r" b="b"/>
              <a:pathLst>
                <a:path w="9475" h="2858" extrusionOk="0">
                  <a:moveTo>
                    <a:pt x="9475" y="777"/>
                  </a:moveTo>
                  <a:lnTo>
                    <a:pt x="176" y="2857"/>
                  </a:lnTo>
                  <a:lnTo>
                    <a:pt x="1" y="2080"/>
                  </a:lnTo>
                  <a:lnTo>
                    <a:pt x="9299" y="0"/>
                  </a:lnTo>
                  <a:lnTo>
                    <a:pt x="9475" y="777"/>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7" name="Google Shape;1867;p47"/>
          <p:cNvSpPr/>
          <p:nvPr/>
        </p:nvSpPr>
        <p:spPr>
          <a:xfrm rot="6897850">
            <a:off x="5938923" y="2914463"/>
            <a:ext cx="642449" cy="596050"/>
          </a:xfrm>
          <a:custGeom>
            <a:avLst/>
            <a:gdLst/>
            <a:ahLst/>
            <a:cxnLst/>
            <a:rect l="l" t="t" r="r" b="b"/>
            <a:pathLst>
              <a:path w="10357" h="9609" extrusionOk="0">
                <a:moveTo>
                  <a:pt x="8019" y="1"/>
                </a:moveTo>
                <a:cubicBezTo>
                  <a:pt x="4191" y="1"/>
                  <a:pt x="4733" y="5512"/>
                  <a:pt x="2035" y="7327"/>
                </a:cubicBezTo>
                <a:cubicBezTo>
                  <a:pt x="1634" y="7578"/>
                  <a:pt x="1158" y="7778"/>
                  <a:pt x="832" y="8129"/>
                </a:cubicBezTo>
                <a:cubicBezTo>
                  <a:pt x="807" y="8179"/>
                  <a:pt x="757" y="8230"/>
                  <a:pt x="707" y="8280"/>
                </a:cubicBezTo>
                <a:cubicBezTo>
                  <a:pt x="0" y="9227"/>
                  <a:pt x="663" y="9609"/>
                  <a:pt x="1447" y="9609"/>
                </a:cubicBezTo>
                <a:cubicBezTo>
                  <a:pt x="1887" y="9609"/>
                  <a:pt x="2365" y="9489"/>
                  <a:pt x="2662" y="9282"/>
                </a:cubicBezTo>
                <a:cubicBezTo>
                  <a:pt x="3163" y="8956"/>
                  <a:pt x="3489" y="8430"/>
                  <a:pt x="3940" y="8054"/>
                </a:cubicBezTo>
                <a:cubicBezTo>
                  <a:pt x="6020" y="6225"/>
                  <a:pt x="8602" y="5573"/>
                  <a:pt x="10005" y="2966"/>
                </a:cubicBezTo>
                <a:cubicBezTo>
                  <a:pt x="10206" y="2590"/>
                  <a:pt x="10356" y="2189"/>
                  <a:pt x="10331" y="1763"/>
                </a:cubicBezTo>
                <a:cubicBezTo>
                  <a:pt x="10281" y="761"/>
                  <a:pt x="9278" y="59"/>
                  <a:pt x="8276" y="9"/>
                </a:cubicBezTo>
                <a:cubicBezTo>
                  <a:pt x="8188" y="4"/>
                  <a:pt x="8102" y="1"/>
                  <a:pt x="801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7"/>
          <p:cNvSpPr/>
          <p:nvPr/>
        </p:nvSpPr>
        <p:spPr>
          <a:xfrm>
            <a:off x="7783505" y="651324"/>
            <a:ext cx="1135351" cy="366399"/>
          </a:xfrm>
          <a:custGeom>
            <a:avLst/>
            <a:gdLst/>
            <a:ahLst/>
            <a:cxnLst/>
            <a:rect l="l" t="t" r="r" b="b"/>
            <a:pathLst>
              <a:path w="16392" h="5290" extrusionOk="0">
                <a:moveTo>
                  <a:pt x="7094" y="1"/>
                </a:moveTo>
                <a:cubicBezTo>
                  <a:pt x="6467" y="1"/>
                  <a:pt x="5941" y="527"/>
                  <a:pt x="5941" y="1154"/>
                </a:cubicBezTo>
                <a:lnTo>
                  <a:pt x="1154" y="1154"/>
                </a:lnTo>
                <a:cubicBezTo>
                  <a:pt x="502" y="1154"/>
                  <a:pt x="1" y="1680"/>
                  <a:pt x="1" y="2307"/>
                </a:cubicBezTo>
                <a:cubicBezTo>
                  <a:pt x="1" y="2933"/>
                  <a:pt x="502" y="3460"/>
                  <a:pt x="1154" y="3460"/>
                </a:cubicBezTo>
                <a:lnTo>
                  <a:pt x="3259" y="3460"/>
                </a:lnTo>
                <a:cubicBezTo>
                  <a:pt x="3109" y="3660"/>
                  <a:pt x="3033" y="3886"/>
                  <a:pt x="3033" y="4136"/>
                </a:cubicBezTo>
                <a:cubicBezTo>
                  <a:pt x="3033" y="4763"/>
                  <a:pt x="3560" y="5289"/>
                  <a:pt x="4186" y="5289"/>
                </a:cubicBezTo>
                <a:lnTo>
                  <a:pt x="11505" y="5289"/>
                </a:lnTo>
                <a:cubicBezTo>
                  <a:pt x="12156" y="5289"/>
                  <a:pt x="12657" y="4763"/>
                  <a:pt x="12657" y="4136"/>
                </a:cubicBezTo>
                <a:cubicBezTo>
                  <a:pt x="12657" y="3886"/>
                  <a:pt x="12582" y="3660"/>
                  <a:pt x="12457" y="3460"/>
                </a:cubicBezTo>
                <a:lnTo>
                  <a:pt x="15239" y="3460"/>
                </a:lnTo>
                <a:cubicBezTo>
                  <a:pt x="15866" y="3460"/>
                  <a:pt x="16392" y="2933"/>
                  <a:pt x="16392" y="2307"/>
                </a:cubicBezTo>
                <a:cubicBezTo>
                  <a:pt x="16392" y="1680"/>
                  <a:pt x="15866" y="1154"/>
                  <a:pt x="15239" y="1154"/>
                </a:cubicBezTo>
                <a:lnTo>
                  <a:pt x="13535" y="1154"/>
                </a:lnTo>
                <a:cubicBezTo>
                  <a:pt x="13535" y="527"/>
                  <a:pt x="13033" y="1"/>
                  <a:pt x="1238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6"/>
          <p:cNvGrpSpPr/>
          <p:nvPr/>
        </p:nvGrpSpPr>
        <p:grpSpPr>
          <a:xfrm flipH="1">
            <a:off x="872469" y="812161"/>
            <a:ext cx="3359291" cy="2338745"/>
            <a:chOff x="3039400" y="303600"/>
            <a:chExt cx="3137765" cy="1196656"/>
          </a:xfrm>
        </p:grpSpPr>
        <p:sp>
          <p:nvSpPr>
            <p:cNvPr id="1094" name="Google Shape;1094;p46"/>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46"/>
          <p:cNvSpPr/>
          <p:nvPr/>
        </p:nvSpPr>
        <p:spPr>
          <a:xfrm>
            <a:off x="4643250" y="812150"/>
            <a:ext cx="3531300" cy="342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46"/>
          <p:cNvGrpSpPr/>
          <p:nvPr/>
        </p:nvGrpSpPr>
        <p:grpSpPr>
          <a:xfrm>
            <a:off x="4643243" y="812150"/>
            <a:ext cx="3531314" cy="3420000"/>
            <a:chOff x="4643243" y="812150"/>
            <a:chExt cx="3531314" cy="3420000"/>
          </a:xfrm>
        </p:grpSpPr>
        <p:sp>
          <p:nvSpPr>
            <p:cNvPr id="1099" name="Google Shape;1099;p46"/>
            <p:cNvSpPr/>
            <p:nvPr/>
          </p:nvSpPr>
          <p:spPr>
            <a:xfrm>
              <a:off x="4643243" y="35403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00" name="Google Shape;1100;p46"/>
            <p:cNvSpPr/>
            <p:nvPr/>
          </p:nvSpPr>
          <p:spPr>
            <a:xfrm rot="10800000">
              <a:off x="7482757" y="8121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101" name="Google Shape;1101;p46"/>
          <p:cNvSpPr txBox="1">
            <a:spLocks noGrp="1"/>
          </p:cNvSpPr>
          <p:nvPr>
            <p:ph type="title"/>
          </p:nvPr>
        </p:nvSpPr>
        <p:spPr>
          <a:xfrm>
            <a:off x="1003850" y="909550"/>
            <a:ext cx="3165900" cy="17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2"/>
                </a:solidFill>
              </a:rPr>
              <a:t>D. Galasin</a:t>
            </a:r>
          </a:p>
        </p:txBody>
      </p:sp>
      <p:sp>
        <p:nvSpPr>
          <p:cNvPr id="1102" name="Google Shape;1102;p46"/>
          <p:cNvSpPr txBox="1">
            <a:spLocks noGrp="1"/>
          </p:cNvSpPr>
          <p:nvPr>
            <p:ph type="subTitle" idx="1"/>
          </p:nvPr>
        </p:nvSpPr>
        <p:spPr>
          <a:xfrm>
            <a:off x="1003935" y="3257550"/>
            <a:ext cx="3166110" cy="13639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400"/>
              <a:t>Permainan ini dilakukan oleh sejumlah anak, dibagi dua kelompok. Satu kelompok berada di ujung lapangan dan satu lagi di kiri lapangan.</a:t>
            </a:r>
          </a:p>
        </p:txBody>
      </p:sp>
      <p:grpSp>
        <p:nvGrpSpPr>
          <p:cNvPr id="1103" name="Google Shape;1103;p46"/>
          <p:cNvGrpSpPr/>
          <p:nvPr/>
        </p:nvGrpSpPr>
        <p:grpSpPr>
          <a:xfrm rot="593823">
            <a:off x="1864185" y="601695"/>
            <a:ext cx="1478128" cy="307199"/>
            <a:chOff x="1631479" y="4300050"/>
            <a:chExt cx="5880981" cy="307209"/>
          </a:xfrm>
        </p:grpSpPr>
        <p:sp>
          <p:nvSpPr>
            <p:cNvPr id="1104" name="Google Shape;1104;p46"/>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ambar 2" descr="WhatsApp Image 2022-03-15 at 15.40.37"/>
          <p:cNvPicPr>
            <a:picLocks noChangeAspect="1"/>
          </p:cNvPicPr>
          <p:nvPr/>
        </p:nvPicPr>
        <p:blipFill>
          <a:blip r:embed="rId3"/>
          <a:stretch>
            <a:fillRect/>
          </a:stretch>
        </p:blipFill>
        <p:spPr>
          <a:xfrm>
            <a:off x="4642485" y="821690"/>
            <a:ext cx="3531870" cy="339915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64"/>
          <p:cNvGrpSpPr/>
          <p:nvPr/>
        </p:nvGrpSpPr>
        <p:grpSpPr>
          <a:xfrm>
            <a:off x="772832" y="2704581"/>
            <a:ext cx="507646" cy="322585"/>
            <a:chOff x="7895966" y="801057"/>
            <a:chExt cx="533858" cy="339242"/>
          </a:xfrm>
        </p:grpSpPr>
        <p:sp>
          <p:nvSpPr>
            <p:cNvPr id="2456" name="Google Shape;2456;p64"/>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64"/>
          <p:cNvGrpSpPr/>
          <p:nvPr/>
        </p:nvGrpSpPr>
        <p:grpSpPr>
          <a:xfrm>
            <a:off x="1151470" y="1877742"/>
            <a:ext cx="680739" cy="655702"/>
            <a:chOff x="7110870" y="436925"/>
            <a:chExt cx="579846" cy="558567"/>
          </a:xfrm>
        </p:grpSpPr>
        <p:sp>
          <p:nvSpPr>
            <p:cNvPr id="2459"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64"/>
          <p:cNvGrpSpPr/>
          <p:nvPr/>
        </p:nvGrpSpPr>
        <p:grpSpPr>
          <a:xfrm>
            <a:off x="7113763" y="270872"/>
            <a:ext cx="1419152" cy="1626753"/>
            <a:chOff x="7152136" y="220289"/>
            <a:chExt cx="1203589" cy="1379773"/>
          </a:xfrm>
        </p:grpSpPr>
        <p:sp>
          <p:nvSpPr>
            <p:cNvPr id="2462" name="Google Shape;2462;p64"/>
            <p:cNvSpPr/>
            <p:nvPr/>
          </p:nvSpPr>
          <p:spPr>
            <a:xfrm rot="924637" flipH="1">
              <a:off x="7291810" y="321947"/>
              <a:ext cx="924240" cy="1176456"/>
            </a:xfrm>
            <a:custGeom>
              <a:avLst/>
              <a:gdLst/>
              <a:ahLst/>
              <a:cxnLst/>
              <a:rect l="l" t="t" r="r" b="b"/>
              <a:pathLst>
                <a:path w="12314" h="15674" extrusionOk="0">
                  <a:moveTo>
                    <a:pt x="6260" y="0"/>
                  </a:moveTo>
                  <a:cubicBezTo>
                    <a:pt x="6155" y="175"/>
                    <a:pt x="5975" y="266"/>
                    <a:pt x="5793" y="266"/>
                  </a:cubicBezTo>
                  <a:cubicBezTo>
                    <a:pt x="5638" y="266"/>
                    <a:pt x="5481" y="199"/>
                    <a:pt x="5371" y="63"/>
                  </a:cubicBezTo>
                  <a:lnTo>
                    <a:pt x="5343" y="69"/>
                  </a:lnTo>
                  <a:cubicBezTo>
                    <a:pt x="5251" y="296"/>
                    <a:pt x="5034" y="427"/>
                    <a:pt x="4810" y="427"/>
                  </a:cubicBezTo>
                  <a:cubicBezTo>
                    <a:pt x="4687" y="427"/>
                    <a:pt x="4562" y="387"/>
                    <a:pt x="4454" y="302"/>
                  </a:cubicBezTo>
                  <a:cubicBezTo>
                    <a:pt x="4400" y="580"/>
                    <a:pt x="4155" y="761"/>
                    <a:pt x="3898" y="761"/>
                  </a:cubicBezTo>
                  <a:cubicBezTo>
                    <a:pt x="3807" y="761"/>
                    <a:pt x="3715" y="738"/>
                    <a:pt x="3628" y="689"/>
                  </a:cubicBezTo>
                  <a:cubicBezTo>
                    <a:pt x="3628" y="994"/>
                    <a:pt x="3377" y="1224"/>
                    <a:pt x="3094" y="1224"/>
                  </a:cubicBezTo>
                  <a:cubicBezTo>
                    <a:pt x="3028" y="1224"/>
                    <a:pt x="2960" y="1212"/>
                    <a:pt x="2894" y="1185"/>
                  </a:cubicBezTo>
                  <a:cubicBezTo>
                    <a:pt x="2888" y="1196"/>
                    <a:pt x="2871" y="1208"/>
                    <a:pt x="2860" y="1213"/>
                  </a:cubicBezTo>
                  <a:cubicBezTo>
                    <a:pt x="2910" y="1547"/>
                    <a:pt x="2651" y="1831"/>
                    <a:pt x="2333" y="1831"/>
                  </a:cubicBezTo>
                  <a:cubicBezTo>
                    <a:pt x="2293" y="1831"/>
                    <a:pt x="2252" y="1827"/>
                    <a:pt x="2210" y="1817"/>
                  </a:cubicBezTo>
                  <a:lnTo>
                    <a:pt x="2210" y="1817"/>
                  </a:lnTo>
                  <a:cubicBezTo>
                    <a:pt x="2314" y="2165"/>
                    <a:pt x="2048" y="2503"/>
                    <a:pt x="1697" y="2503"/>
                  </a:cubicBezTo>
                  <a:cubicBezTo>
                    <a:pt x="1680" y="2503"/>
                    <a:pt x="1663" y="2502"/>
                    <a:pt x="1647" y="2500"/>
                  </a:cubicBezTo>
                  <a:lnTo>
                    <a:pt x="1635" y="2517"/>
                  </a:lnTo>
                  <a:cubicBezTo>
                    <a:pt x="1783" y="2859"/>
                    <a:pt x="1538" y="3241"/>
                    <a:pt x="1162" y="3246"/>
                  </a:cubicBezTo>
                  <a:lnTo>
                    <a:pt x="1151" y="3269"/>
                  </a:lnTo>
                  <a:cubicBezTo>
                    <a:pt x="1333" y="3600"/>
                    <a:pt x="1128" y="4004"/>
                    <a:pt x="758" y="4055"/>
                  </a:cubicBezTo>
                  <a:cubicBezTo>
                    <a:pt x="980" y="4357"/>
                    <a:pt x="821" y="4784"/>
                    <a:pt x="456" y="4864"/>
                  </a:cubicBezTo>
                  <a:cubicBezTo>
                    <a:pt x="456" y="4870"/>
                    <a:pt x="451" y="4881"/>
                    <a:pt x="451" y="4887"/>
                  </a:cubicBezTo>
                  <a:cubicBezTo>
                    <a:pt x="695" y="5166"/>
                    <a:pt x="576" y="5610"/>
                    <a:pt x="223" y="5735"/>
                  </a:cubicBezTo>
                  <a:cubicBezTo>
                    <a:pt x="183" y="5906"/>
                    <a:pt x="245" y="6088"/>
                    <a:pt x="376" y="6208"/>
                  </a:cubicBezTo>
                  <a:cubicBezTo>
                    <a:pt x="211" y="6271"/>
                    <a:pt x="97" y="6424"/>
                    <a:pt x="75" y="6601"/>
                  </a:cubicBezTo>
                  <a:cubicBezTo>
                    <a:pt x="371" y="6834"/>
                    <a:pt x="331" y="7296"/>
                    <a:pt x="1" y="7472"/>
                  </a:cubicBezTo>
                  <a:cubicBezTo>
                    <a:pt x="314" y="7683"/>
                    <a:pt x="320" y="8144"/>
                    <a:pt x="6" y="8355"/>
                  </a:cubicBezTo>
                  <a:cubicBezTo>
                    <a:pt x="342" y="8532"/>
                    <a:pt x="382" y="8987"/>
                    <a:pt x="92" y="9226"/>
                  </a:cubicBezTo>
                  <a:cubicBezTo>
                    <a:pt x="439" y="9374"/>
                    <a:pt x="525" y="9830"/>
                    <a:pt x="251" y="10092"/>
                  </a:cubicBezTo>
                  <a:cubicBezTo>
                    <a:pt x="610" y="10212"/>
                    <a:pt x="735" y="10650"/>
                    <a:pt x="496" y="10941"/>
                  </a:cubicBezTo>
                  <a:cubicBezTo>
                    <a:pt x="861" y="11020"/>
                    <a:pt x="1031" y="11447"/>
                    <a:pt x="815" y="11761"/>
                  </a:cubicBezTo>
                  <a:cubicBezTo>
                    <a:pt x="1191" y="11806"/>
                    <a:pt x="1407" y="12211"/>
                    <a:pt x="1225" y="12547"/>
                  </a:cubicBezTo>
                  <a:cubicBezTo>
                    <a:pt x="1225" y="12547"/>
                    <a:pt x="1231" y="12552"/>
                    <a:pt x="1231" y="12558"/>
                  </a:cubicBezTo>
                  <a:cubicBezTo>
                    <a:pt x="1612" y="12558"/>
                    <a:pt x="1869" y="12940"/>
                    <a:pt x="1732" y="13293"/>
                  </a:cubicBezTo>
                  <a:cubicBezTo>
                    <a:pt x="1749" y="13291"/>
                    <a:pt x="1766" y="13290"/>
                    <a:pt x="1783" y="13290"/>
                  </a:cubicBezTo>
                  <a:cubicBezTo>
                    <a:pt x="2135" y="13290"/>
                    <a:pt x="2405" y="13623"/>
                    <a:pt x="2319" y="13976"/>
                  </a:cubicBezTo>
                  <a:cubicBezTo>
                    <a:pt x="2367" y="13963"/>
                    <a:pt x="2415" y="13956"/>
                    <a:pt x="2461" y="13956"/>
                  </a:cubicBezTo>
                  <a:cubicBezTo>
                    <a:pt x="2767" y="13956"/>
                    <a:pt x="3018" y="14230"/>
                    <a:pt x="2973" y="14551"/>
                  </a:cubicBezTo>
                  <a:cubicBezTo>
                    <a:pt x="2985" y="14563"/>
                    <a:pt x="2996" y="14574"/>
                    <a:pt x="3008" y="14580"/>
                  </a:cubicBezTo>
                  <a:cubicBezTo>
                    <a:pt x="3077" y="14552"/>
                    <a:pt x="3148" y="14539"/>
                    <a:pt x="3216" y="14539"/>
                  </a:cubicBezTo>
                  <a:cubicBezTo>
                    <a:pt x="3498" y="14539"/>
                    <a:pt x="3750" y="14757"/>
                    <a:pt x="3759" y="15064"/>
                  </a:cubicBezTo>
                  <a:cubicBezTo>
                    <a:pt x="3851" y="15008"/>
                    <a:pt x="3949" y="14982"/>
                    <a:pt x="4046" y="14982"/>
                  </a:cubicBezTo>
                  <a:cubicBezTo>
                    <a:pt x="4293" y="14982"/>
                    <a:pt x="4526" y="15152"/>
                    <a:pt x="4580" y="15423"/>
                  </a:cubicBezTo>
                  <a:lnTo>
                    <a:pt x="4608" y="15428"/>
                  </a:lnTo>
                  <a:cubicBezTo>
                    <a:pt x="4715" y="15334"/>
                    <a:pt x="4844" y="15290"/>
                    <a:pt x="4972" y="15290"/>
                  </a:cubicBezTo>
                  <a:cubicBezTo>
                    <a:pt x="5184" y="15290"/>
                    <a:pt x="5390" y="15413"/>
                    <a:pt x="5479" y="15633"/>
                  </a:cubicBezTo>
                  <a:lnTo>
                    <a:pt x="5514" y="15639"/>
                  </a:lnTo>
                  <a:cubicBezTo>
                    <a:pt x="5622" y="15492"/>
                    <a:pt x="5783" y="15421"/>
                    <a:pt x="5943" y="15421"/>
                  </a:cubicBezTo>
                  <a:cubicBezTo>
                    <a:pt x="6118" y="15421"/>
                    <a:pt x="6292" y="15507"/>
                    <a:pt x="6396" y="15673"/>
                  </a:cubicBezTo>
                  <a:lnTo>
                    <a:pt x="6430" y="15673"/>
                  </a:lnTo>
                  <a:cubicBezTo>
                    <a:pt x="6537" y="15474"/>
                    <a:pt x="6736" y="15368"/>
                    <a:pt x="6937" y="15368"/>
                  </a:cubicBezTo>
                  <a:cubicBezTo>
                    <a:pt x="7082" y="15368"/>
                    <a:pt x="7228" y="15422"/>
                    <a:pt x="7342" y="15537"/>
                  </a:cubicBezTo>
                  <a:lnTo>
                    <a:pt x="7347" y="15537"/>
                  </a:lnTo>
                  <a:cubicBezTo>
                    <a:pt x="7425" y="15284"/>
                    <a:pt x="7655" y="15134"/>
                    <a:pt x="7892" y="15134"/>
                  </a:cubicBezTo>
                  <a:cubicBezTo>
                    <a:pt x="8002" y="15134"/>
                    <a:pt x="8114" y="15166"/>
                    <a:pt x="8213" y="15235"/>
                  </a:cubicBezTo>
                  <a:cubicBezTo>
                    <a:pt x="8253" y="14943"/>
                    <a:pt x="8502" y="14744"/>
                    <a:pt x="8774" y="14744"/>
                  </a:cubicBezTo>
                  <a:cubicBezTo>
                    <a:pt x="8852" y="14744"/>
                    <a:pt x="8933" y="14760"/>
                    <a:pt x="9010" y="14796"/>
                  </a:cubicBezTo>
                  <a:cubicBezTo>
                    <a:pt x="9001" y="14468"/>
                    <a:pt x="9269" y="14211"/>
                    <a:pt x="9580" y="14211"/>
                  </a:cubicBezTo>
                  <a:cubicBezTo>
                    <a:pt x="9630" y="14211"/>
                    <a:pt x="9682" y="14218"/>
                    <a:pt x="9734" y="14232"/>
                  </a:cubicBezTo>
                  <a:cubicBezTo>
                    <a:pt x="9666" y="13892"/>
                    <a:pt x="9929" y="13581"/>
                    <a:pt x="10264" y="13581"/>
                  </a:cubicBezTo>
                  <a:cubicBezTo>
                    <a:pt x="10293" y="13581"/>
                    <a:pt x="10324" y="13584"/>
                    <a:pt x="10354" y="13589"/>
                  </a:cubicBezTo>
                  <a:cubicBezTo>
                    <a:pt x="10232" y="13238"/>
                    <a:pt x="10496" y="12876"/>
                    <a:pt x="10864" y="12876"/>
                  </a:cubicBezTo>
                  <a:cubicBezTo>
                    <a:pt x="10873" y="12876"/>
                    <a:pt x="10881" y="12877"/>
                    <a:pt x="10890" y="12877"/>
                  </a:cubicBezTo>
                  <a:lnTo>
                    <a:pt x="10895" y="12866"/>
                  </a:lnTo>
                  <a:cubicBezTo>
                    <a:pt x="10730" y="12524"/>
                    <a:pt x="10964" y="12125"/>
                    <a:pt x="11340" y="12097"/>
                  </a:cubicBezTo>
                  <a:cubicBezTo>
                    <a:pt x="11140" y="11778"/>
                    <a:pt x="11323" y="11356"/>
                    <a:pt x="11693" y="11288"/>
                  </a:cubicBezTo>
                  <a:cubicBezTo>
                    <a:pt x="11459" y="10992"/>
                    <a:pt x="11602" y="10553"/>
                    <a:pt x="11966" y="10456"/>
                  </a:cubicBezTo>
                  <a:cubicBezTo>
                    <a:pt x="11710" y="10183"/>
                    <a:pt x="11812" y="9739"/>
                    <a:pt x="12160" y="9602"/>
                  </a:cubicBezTo>
                  <a:lnTo>
                    <a:pt x="12160" y="9591"/>
                  </a:lnTo>
                  <a:cubicBezTo>
                    <a:pt x="11875" y="9352"/>
                    <a:pt x="11938" y="8896"/>
                    <a:pt x="12274" y="8737"/>
                  </a:cubicBezTo>
                  <a:lnTo>
                    <a:pt x="12274" y="8708"/>
                  </a:lnTo>
                  <a:cubicBezTo>
                    <a:pt x="11972" y="8492"/>
                    <a:pt x="11989" y="8036"/>
                    <a:pt x="12314" y="7848"/>
                  </a:cubicBezTo>
                  <a:lnTo>
                    <a:pt x="12314" y="7837"/>
                  </a:lnTo>
                  <a:cubicBezTo>
                    <a:pt x="12314" y="7814"/>
                    <a:pt x="12308" y="7785"/>
                    <a:pt x="12308" y="7763"/>
                  </a:cubicBezTo>
                  <a:cubicBezTo>
                    <a:pt x="11983" y="7546"/>
                    <a:pt x="11966" y="7079"/>
                    <a:pt x="12262" y="6834"/>
                  </a:cubicBezTo>
                  <a:lnTo>
                    <a:pt x="12262" y="6800"/>
                  </a:lnTo>
                  <a:cubicBezTo>
                    <a:pt x="11921" y="6641"/>
                    <a:pt x="11852" y="6185"/>
                    <a:pt x="12131" y="5935"/>
                  </a:cubicBezTo>
                  <a:cubicBezTo>
                    <a:pt x="11784" y="5821"/>
                    <a:pt x="11676" y="5376"/>
                    <a:pt x="11932" y="5109"/>
                  </a:cubicBezTo>
                  <a:cubicBezTo>
                    <a:pt x="11932" y="5097"/>
                    <a:pt x="11926" y="5086"/>
                    <a:pt x="11921" y="5075"/>
                  </a:cubicBezTo>
                  <a:cubicBezTo>
                    <a:pt x="11556" y="4978"/>
                    <a:pt x="11408" y="4545"/>
                    <a:pt x="11636" y="4249"/>
                  </a:cubicBezTo>
                  <a:cubicBezTo>
                    <a:pt x="11266" y="4186"/>
                    <a:pt x="11072" y="3770"/>
                    <a:pt x="11266" y="3446"/>
                  </a:cubicBezTo>
                  <a:cubicBezTo>
                    <a:pt x="11180" y="3286"/>
                    <a:pt x="11015" y="3189"/>
                    <a:pt x="10839" y="3189"/>
                  </a:cubicBezTo>
                  <a:cubicBezTo>
                    <a:pt x="10918" y="3030"/>
                    <a:pt x="10913" y="2842"/>
                    <a:pt x="10816" y="2700"/>
                  </a:cubicBezTo>
                  <a:lnTo>
                    <a:pt x="10804" y="2677"/>
                  </a:lnTo>
                  <a:cubicBezTo>
                    <a:pt x="10793" y="2678"/>
                    <a:pt x="10782" y="2678"/>
                    <a:pt x="10770" y="2678"/>
                  </a:cubicBezTo>
                  <a:cubicBezTo>
                    <a:pt x="10406" y="2678"/>
                    <a:pt x="10142" y="2324"/>
                    <a:pt x="10258" y="1976"/>
                  </a:cubicBezTo>
                  <a:lnTo>
                    <a:pt x="10258" y="1976"/>
                  </a:lnTo>
                  <a:cubicBezTo>
                    <a:pt x="10226" y="1982"/>
                    <a:pt x="10195" y="1984"/>
                    <a:pt x="10164" y="1984"/>
                  </a:cubicBezTo>
                  <a:cubicBezTo>
                    <a:pt x="9829" y="1984"/>
                    <a:pt x="9557" y="1683"/>
                    <a:pt x="9614" y="1339"/>
                  </a:cubicBezTo>
                  <a:lnTo>
                    <a:pt x="9614" y="1339"/>
                  </a:lnTo>
                  <a:cubicBezTo>
                    <a:pt x="9555" y="1358"/>
                    <a:pt x="9496" y="1367"/>
                    <a:pt x="9439" y="1367"/>
                  </a:cubicBezTo>
                  <a:cubicBezTo>
                    <a:pt x="9140" y="1367"/>
                    <a:pt x="8881" y="1123"/>
                    <a:pt x="8891" y="803"/>
                  </a:cubicBezTo>
                  <a:lnTo>
                    <a:pt x="8891" y="803"/>
                  </a:lnTo>
                  <a:cubicBezTo>
                    <a:pt x="8807" y="844"/>
                    <a:pt x="8721" y="863"/>
                    <a:pt x="8636" y="863"/>
                  </a:cubicBezTo>
                  <a:cubicBezTo>
                    <a:pt x="8367" y="863"/>
                    <a:pt x="8120" y="672"/>
                    <a:pt x="8076" y="382"/>
                  </a:cubicBezTo>
                  <a:cubicBezTo>
                    <a:pt x="7972" y="458"/>
                    <a:pt x="7854" y="493"/>
                    <a:pt x="7737" y="493"/>
                  </a:cubicBezTo>
                  <a:cubicBezTo>
                    <a:pt x="7505" y="493"/>
                    <a:pt x="7281" y="351"/>
                    <a:pt x="7194" y="108"/>
                  </a:cubicBezTo>
                  <a:cubicBezTo>
                    <a:pt x="7082" y="230"/>
                    <a:pt x="6932" y="289"/>
                    <a:pt x="6782" y="289"/>
                  </a:cubicBezTo>
                  <a:cubicBezTo>
                    <a:pt x="6588" y="289"/>
                    <a:pt x="6397" y="190"/>
                    <a:pt x="6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4"/>
            <p:cNvSpPr/>
            <p:nvPr/>
          </p:nvSpPr>
          <p:spPr>
            <a:xfrm rot="924637" flipH="1">
              <a:off x="7356010" y="393452"/>
              <a:ext cx="796870" cy="1032795"/>
            </a:xfrm>
            <a:custGeom>
              <a:avLst/>
              <a:gdLst/>
              <a:ahLst/>
              <a:cxnLst/>
              <a:rect l="l" t="t" r="r" b="b"/>
              <a:pathLst>
                <a:path w="10617" h="13760" extrusionOk="0">
                  <a:moveTo>
                    <a:pt x="5308" y="0"/>
                  </a:moveTo>
                  <a:cubicBezTo>
                    <a:pt x="2375" y="0"/>
                    <a:pt x="0" y="3081"/>
                    <a:pt x="0" y="6880"/>
                  </a:cubicBezTo>
                  <a:cubicBezTo>
                    <a:pt x="0" y="10679"/>
                    <a:pt x="2375" y="13760"/>
                    <a:pt x="5308" y="13760"/>
                  </a:cubicBezTo>
                  <a:cubicBezTo>
                    <a:pt x="8241" y="13760"/>
                    <a:pt x="10616" y="10679"/>
                    <a:pt x="10616" y="6880"/>
                  </a:cubicBezTo>
                  <a:cubicBezTo>
                    <a:pt x="10616" y="3081"/>
                    <a:pt x="8241" y="0"/>
                    <a:pt x="5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4" name="Google Shape;2464;p64"/>
          <p:cNvGrpSpPr/>
          <p:nvPr/>
        </p:nvGrpSpPr>
        <p:grpSpPr>
          <a:xfrm>
            <a:off x="1616851" y="4296375"/>
            <a:ext cx="5910276" cy="311472"/>
            <a:chOff x="1616851" y="4296375"/>
            <a:chExt cx="5910276" cy="311472"/>
          </a:xfrm>
        </p:grpSpPr>
        <p:sp>
          <p:nvSpPr>
            <p:cNvPr id="2465" name="Google Shape;2465;p64"/>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64"/>
          <p:cNvSpPr txBox="1">
            <a:spLocks noGrp="1"/>
          </p:cNvSpPr>
          <p:nvPr>
            <p:ph type="subTitle" idx="4294967295"/>
          </p:nvPr>
        </p:nvSpPr>
        <p:spPr>
          <a:xfrm rot="1278450">
            <a:off x="7346575" y="662886"/>
            <a:ext cx="937053" cy="791428"/>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GB" sz="1600">
                <a:latin typeface="Grand Hotel" panose="02000606000000020003"/>
                <a:ea typeface="Grand Hotel" panose="02000606000000020003"/>
                <a:cs typeface="Grand Hotel" panose="02000606000000020003"/>
                <a:sym typeface="Grand Hotel" panose="02000606000000020003"/>
              </a:rPr>
              <a:t>These are the Concepts!</a:t>
            </a:r>
            <a:endParaRPr sz="1600">
              <a:latin typeface="Grand Hotel" panose="02000606000000020003"/>
              <a:ea typeface="Grand Hotel" panose="02000606000000020003"/>
              <a:cs typeface="Grand Hotel" panose="02000606000000020003"/>
              <a:sym typeface="Grand Hotel" panose="02000606000000020003"/>
            </a:endParaRPr>
          </a:p>
        </p:txBody>
      </p:sp>
      <p:grpSp>
        <p:nvGrpSpPr>
          <p:cNvPr id="2475" name="Google Shape;2475;p64"/>
          <p:cNvGrpSpPr/>
          <p:nvPr/>
        </p:nvGrpSpPr>
        <p:grpSpPr>
          <a:xfrm>
            <a:off x="2608875" y="374725"/>
            <a:ext cx="3926258" cy="966773"/>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64"/>
          <p:cNvSpPr txBox="1">
            <a:spLocks noGrp="1"/>
          </p:cNvSpPr>
          <p:nvPr>
            <p:ph type="title"/>
          </p:nvPr>
        </p:nvSpPr>
        <p:spPr>
          <a:xfrm>
            <a:off x="2177550" y="535650"/>
            <a:ext cx="47889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E. Uler-Uleran</a:t>
            </a:r>
          </a:p>
        </p:txBody>
      </p:sp>
      <p:sp>
        <p:nvSpPr>
          <p:cNvPr id="2479" name="Google Shape;2479;p64"/>
          <p:cNvSpPr txBox="1">
            <a:spLocks noGrp="1"/>
          </p:cNvSpPr>
          <p:nvPr>
            <p:ph type="subTitle" idx="1"/>
          </p:nvPr>
        </p:nvSpPr>
        <p:spPr>
          <a:xfrm>
            <a:off x="5033010" y="2235835"/>
            <a:ext cx="2190115" cy="14541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sz="1000">
                <a:solidFill>
                  <a:schemeClr val="dk1"/>
                </a:solidFill>
              </a:rPr>
              <a:t>Dua orang anak berdiri berhadapan dengan kedua tangannya diangkat sambil berpegangan pada jari. Lalu anak-anak lain berbaris berbanjar ke belakang dengan masing-masing tangan memegang pundak teman yang ada di depan. Rombongan kemudian berjalan meliuk-liuk dengan cepat sambil menyanyikan lagu Ular Naga. Pada lagu yang terakhir inilah anak yang memasuki celah kedua tangan akan ditangkap dan dijadikan tawanan.</a:t>
            </a:r>
          </a:p>
        </p:txBody>
      </p:sp>
      <p:grpSp>
        <p:nvGrpSpPr>
          <p:cNvPr id="2483" name="Google Shape;2483;p64"/>
          <p:cNvGrpSpPr/>
          <p:nvPr/>
        </p:nvGrpSpPr>
        <p:grpSpPr>
          <a:xfrm>
            <a:off x="3122535" y="2355050"/>
            <a:ext cx="355258" cy="356205"/>
            <a:chOff x="-46409700" y="3569100"/>
            <a:chExt cx="300100" cy="300900"/>
          </a:xfrm>
        </p:grpSpPr>
        <p:sp>
          <p:nvSpPr>
            <p:cNvPr id="2484" name="Google Shape;2484;p64"/>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4"/>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4"/>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4"/>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3980709" y="250237"/>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ambar 0" descr="WhatsApp Image 2022-03-15 at 16.02.22"/>
          <p:cNvPicPr>
            <a:picLocks noChangeAspect="1"/>
          </p:cNvPicPr>
          <p:nvPr/>
        </p:nvPicPr>
        <p:blipFill>
          <a:blip r:embed="rId3"/>
          <a:stretch>
            <a:fillRect/>
          </a:stretch>
        </p:blipFill>
        <p:spPr>
          <a:xfrm>
            <a:off x="1917700" y="1877060"/>
            <a:ext cx="2947035" cy="2260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grpSp>
        <p:nvGrpSpPr>
          <p:cNvPr id="1011" name="Google Shape;1011;p45"/>
          <p:cNvGrpSpPr/>
          <p:nvPr/>
        </p:nvGrpSpPr>
        <p:grpSpPr>
          <a:xfrm>
            <a:off x="2721019" y="514708"/>
            <a:ext cx="4084166" cy="774760"/>
            <a:chOff x="2721037" y="563397"/>
            <a:chExt cx="4084166" cy="677356"/>
          </a:xfrm>
        </p:grpSpPr>
        <p:sp>
          <p:nvSpPr>
            <p:cNvPr id="1012" name="Google Shape;1012;p45"/>
            <p:cNvSpPr/>
            <p:nvPr/>
          </p:nvSpPr>
          <p:spPr>
            <a:xfrm rot="-5400000">
              <a:off x="4398213" y="-1091276"/>
              <a:ext cx="654853" cy="4009205"/>
            </a:xfrm>
            <a:custGeom>
              <a:avLst/>
              <a:gdLst/>
              <a:ahLst/>
              <a:cxnLst/>
              <a:rect l="l" t="t" r="r" b="b"/>
              <a:pathLst>
                <a:path w="8299" h="7991" extrusionOk="0">
                  <a:moveTo>
                    <a:pt x="0" y="0"/>
                  </a:moveTo>
                  <a:lnTo>
                    <a:pt x="0" y="6493"/>
                  </a:lnTo>
                  <a:cubicBezTo>
                    <a:pt x="6" y="6493"/>
                    <a:pt x="12" y="6498"/>
                    <a:pt x="18" y="6504"/>
                  </a:cubicBezTo>
                  <a:cubicBezTo>
                    <a:pt x="23" y="6515"/>
                    <a:pt x="35" y="6533"/>
                    <a:pt x="46" y="6550"/>
                  </a:cubicBezTo>
                  <a:cubicBezTo>
                    <a:pt x="206" y="6555"/>
                    <a:pt x="371" y="6567"/>
                    <a:pt x="530" y="6589"/>
                  </a:cubicBezTo>
                  <a:cubicBezTo>
                    <a:pt x="735" y="6612"/>
                    <a:pt x="912" y="6629"/>
                    <a:pt x="1088" y="6658"/>
                  </a:cubicBezTo>
                  <a:cubicBezTo>
                    <a:pt x="1114" y="6648"/>
                    <a:pt x="1143" y="6644"/>
                    <a:pt x="1171" y="6644"/>
                  </a:cubicBezTo>
                  <a:cubicBezTo>
                    <a:pt x="1210" y="6644"/>
                    <a:pt x="1249" y="6653"/>
                    <a:pt x="1282" y="6669"/>
                  </a:cubicBezTo>
                  <a:cubicBezTo>
                    <a:pt x="1299" y="6675"/>
                    <a:pt x="1305" y="6686"/>
                    <a:pt x="1316" y="6698"/>
                  </a:cubicBezTo>
                  <a:cubicBezTo>
                    <a:pt x="1453" y="6726"/>
                    <a:pt x="1584" y="6766"/>
                    <a:pt x="1715" y="6817"/>
                  </a:cubicBezTo>
                  <a:cubicBezTo>
                    <a:pt x="1738" y="6829"/>
                    <a:pt x="1760" y="6840"/>
                    <a:pt x="1783" y="6863"/>
                  </a:cubicBezTo>
                  <a:cubicBezTo>
                    <a:pt x="1794" y="6857"/>
                    <a:pt x="1806" y="6857"/>
                    <a:pt x="1817" y="6857"/>
                  </a:cubicBezTo>
                  <a:cubicBezTo>
                    <a:pt x="1925" y="6851"/>
                    <a:pt x="2034" y="6834"/>
                    <a:pt x="2142" y="6823"/>
                  </a:cubicBezTo>
                  <a:lnTo>
                    <a:pt x="2222" y="6869"/>
                  </a:lnTo>
                  <a:cubicBezTo>
                    <a:pt x="2353" y="6880"/>
                    <a:pt x="2478" y="6954"/>
                    <a:pt x="2546" y="7068"/>
                  </a:cubicBezTo>
                  <a:cubicBezTo>
                    <a:pt x="2780" y="7108"/>
                    <a:pt x="2922" y="7187"/>
                    <a:pt x="3156" y="7313"/>
                  </a:cubicBezTo>
                  <a:cubicBezTo>
                    <a:pt x="3213" y="7341"/>
                    <a:pt x="3264" y="7381"/>
                    <a:pt x="3298" y="7432"/>
                  </a:cubicBezTo>
                  <a:cubicBezTo>
                    <a:pt x="3338" y="7449"/>
                    <a:pt x="3378" y="7461"/>
                    <a:pt x="3418" y="7461"/>
                  </a:cubicBezTo>
                  <a:cubicBezTo>
                    <a:pt x="3423" y="7455"/>
                    <a:pt x="3429" y="7444"/>
                    <a:pt x="3435" y="7432"/>
                  </a:cubicBezTo>
                  <a:cubicBezTo>
                    <a:pt x="3446" y="7449"/>
                    <a:pt x="3463" y="7467"/>
                    <a:pt x="3480" y="7478"/>
                  </a:cubicBezTo>
                  <a:cubicBezTo>
                    <a:pt x="3509" y="7501"/>
                    <a:pt x="3543" y="7518"/>
                    <a:pt x="3571" y="7535"/>
                  </a:cubicBezTo>
                  <a:lnTo>
                    <a:pt x="3668" y="7541"/>
                  </a:lnTo>
                  <a:cubicBezTo>
                    <a:pt x="3684" y="7564"/>
                    <a:pt x="3710" y="7577"/>
                    <a:pt x="3739" y="7577"/>
                  </a:cubicBezTo>
                  <a:cubicBezTo>
                    <a:pt x="3751" y="7577"/>
                    <a:pt x="3764" y="7574"/>
                    <a:pt x="3776" y="7569"/>
                  </a:cubicBezTo>
                  <a:cubicBezTo>
                    <a:pt x="3782" y="7575"/>
                    <a:pt x="3793" y="7575"/>
                    <a:pt x="3805" y="7580"/>
                  </a:cubicBezTo>
                  <a:cubicBezTo>
                    <a:pt x="3890" y="7580"/>
                    <a:pt x="3970" y="7575"/>
                    <a:pt x="4055" y="7575"/>
                  </a:cubicBezTo>
                  <a:cubicBezTo>
                    <a:pt x="4055" y="7536"/>
                    <a:pt x="4075" y="7525"/>
                    <a:pt x="4102" y="7525"/>
                  </a:cubicBezTo>
                  <a:cubicBezTo>
                    <a:pt x="4139" y="7525"/>
                    <a:pt x="4191" y="7547"/>
                    <a:pt x="4225" y="7547"/>
                  </a:cubicBezTo>
                  <a:cubicBezTo>
                    <a:pt x="4228" y="7547"/>
                    <a:pt x="4230" y="7546"/>
                    <a:pt x="4232" y="7546"/>
                  </a:cubicBezTo>
                  <a:cubicBezTo>
                    <a:pt x="4261" y="7575"/>
                    <a:pt x="4297" y="7588"/>
                    <a:pt x="4335" y="7588"/>
                  </a:cubicBezTo>
                  <a:cubicBezTo>
                    <a:pt x="4343" y="7588"/>
                    <a:pt x="4350" y="7587"/>
                    <a:pt x="4357" y="7586"/>
                  </a:cubicBezTo>
                  <a:cubicBezTo>
                    <a:pt x="4414" y="7575"/>
                    <a:pt x="4465" y="7563"/>
                    <a:pt x="4494" y="7518"/>
                  </a:cubicBezTo>
                  <a:cubicBezTo>
                    <a:pt x="4534" y="7447"/>
                    <a:pt x="4554" y="7411"/>
                    <a:pt x="4588" y="7411"/>
                  </a:cubicBezTo>
                  <a:cubicBezTo>
                    <a:pt x="4622" y="7411"/>
                    <a:pt x="4671" y="7447"/>
                    <a:pt x="4767" y="7518"/>
                  </a:cubicBezTo>
                  <a:cubicBezTo>
                    <a:pt x="4773" y="7523"/>
                    <a:pt x="4784" y="7535"/>
                    <a:pt x="4790" y="7535"/>
                  </a:cubicBezTo>
                  <a:cubicBezTo>
                    <a:pt x="4805" y="7535"/>
                    <a:pt x="4826" y="7540"/>
                    <a:pt x="4839" y="7540"/>
                  </a:cubicBezTo>
                  <a:cubicBezTo>
                    <a:pt x="4846" y="7540"/>
                    <a:pt x="4851" y="7539"/>
                    <a:pt x="4853" y="7535"/>
                  </a:cubicBezTo>
                  <a:cubicBezTo>
                    <a:pt x="4864" y="7501"/>
                    <a:pt x="4904" y="7495"/>
                    <a:pt x="4955" y="7495"/>
                  </a:cubicBezTo>
                  <a:cubicBezTo>
                    <a:pt x="4950" y="7501"/>
                    <a:pt x="4944" y="7512"/>
                    <a:pt x="4938" y="7518"/>
                  </a:cubicBezTo>
                  <a:cubicBezTo>
                    <a:pt x="4915" y="7535"/>
                    <a:pt x="4898" y="7546"/>
                    <a:pt x="4927" y="7580"/>
                  </a:cubicBezTo>
                  <a:cubicBezTo>
                    <a:pt x="4954" y="7603"/>
                    <a:pt x="4977" y="7618"/>
                    <a:pt x="5000" y="7618"/>
                  </a:cubicBezTo>
                  <a:cubicBezTo>
                    <a:pt x="5006" y="7618"/>
                    <a:pt x="5012" y="7617"/>
                    <a:pt x="5018" y="7615"/>
                  </a:cubicBezTo>
                  <a:cubicBezTo>
                    <a:pt x="5046" y="7602"/>
                    <a:pt x="5078" y="7598"/>
                    <a:pt x="5112" y="7598"/>
                  </a:cubicBezTo>
                  <a:cubicBezTo>
                    <a:pt x="5152" y="7598"/>
                    <a:pt x="5194" y="7603"/>
                    <a:pt x="5234" y="7603"/>
                  </a:cubicBezTo>
                  <a:cubicBezTo>
                    <a:pt x="5253" y="7565"/>
                    <a:pt x="5288" y="7554"/>
                    <a:pt x="5330" y="7554"/>
                  </a:cubicBezTo>
                  <a:cubicBezTo>
                    <a:pt x="5365" y="7554"/>
                    <a:pt x="5404" y="7561"/>
                    <a:pt x="5445" y="7569"/>
                  </a:cubicBezTo>
                  <a:cubicBezTo>
                    <a:pt x="5456" y="7572"/>
                    <a:pt x="5466" y="7574"/>
                    <a:pt x="5477" y="7574"/>
                  </a:cubicBezTo>
                  <a:cubicBezTo>
                    <a:pt x="5506" y="7574"/>
                    <a:pt x="5534" y="7563"/>
                    <a:pt x="5559" y="7546"/>
                  </a:cubicBezTo>
                  <a:cubicBezTo>
                    <a:pt x="5578" y="7531"/>
                    <a:pt x="5605" y="7523"/>
                    <a:pt x="5632" y="7523"/>
                  </a:cubicBezTo>
                  <a:cubicBezTo>
                    <a:pt x="5646" y="7523"/>
                    <a:pt x="5660" y="7525"/>
                    <a:pt x="5673" y="7529"/>
                  </a:cubicBezTo>
                  <a:cubicBezTo>
                    <a:pt x="5747" y="7546"/>
                    <a:pt x="5827" y="7563"/>
                    <a:pt x="5901" y="7580"/>
                  </a:cubicBezTo>
                  <a:cubicBezTo>
                    <a:pt x="5946" y="7592"/>
                    <a:pt x="5895" y="7575"/>
                    <a:pt x="5923" y="7609"/>
                  </a:cubicBezTo>
                  <a:cubicBezTo>
                    <a:pt x="5929" y="7620"/>
                    <a:pt x="5923" y="7643"/>
                    <a:pt x="5906" y="7649"/>
                  </a:cubicBezTo>
                  <a:lnTo>
                    <a:pt x="5889" y="7649"/>
                  </a:lnTo>
                  <a:cubicBezTo>
                    <a:pt x="6037" y="7672"/>
                    <a:pt x="6180" y="7717"/>
                    <a:pt x="6368" y="7746"/>
                  </a:cubicBezTo>
                  <a:cubicBezTo>
                    <a:pt x="6425" y="7757"/>
                    <a:pt x="6487" y="7763"/>
                    <a:pt x="6544" y="7774"/>
                  </a:cubicBezTo>
                  <a:lnTo>
                    <a:pt x="6652" y="7763"/>
                  </a:lnTo>
                  <a:cubicBezTo>
                    <a:pt x="6681" y="7751"/>
                    <a:pt x="6709" y="7746"/>
                    <a:pt x="6744" y="7740"/>
                  </a:cubicBezTo>
                  <a:cubicBezTo>
                    <a:pt x="6766" y="7740"/>
                    <a:pt x="6789" y="7746"/>
                    <a:pt x="6806" y="7757"/>
                  </a:cubicBezTo>
                  <a:cubicBezTo>
                    <a:pt x="6812" y="7763"/>
                    <a:pt x="6818" y="7768"/>
                    <a:pt x="6812" y="7780"/>
                  </a:cubicBezTo>
                  <a:lnTo>
                    <a:pt x="6812" y="7785"/>
                  </a:lnTo>
                  <a:cubicBezTo>
                    <a:pt x="6909" y="7797"/>
                    <a:pt x="7006" y="7803"/>
                    <a:pt x="7102" y="7814"/>
                  </a:cubicBezTo>
                  <a:cubicBezTo>
                    <a:pt x="7285" y="7825"/>
                    <a:pt x="7467" y="7837"/>
                    <a:pt x="7649" y="7848"/>
                  </a:cubicBezTo>
                  <a:cubicBezTo>
                    <a:pt x="7735" y="7848"/>
                    <a:pt x="7820" y="7905"/>
                    <a:pt x="7848" y="7990"/>
                  </a:cubicBezTo>
                  <a:cubicBezTo>
                    <a:pt x="7894" y="7979"/>
                    <a:pt x="7940" y="7973"/>
                    <a:pt x="7991" y="7968"/>
                  </a:cubicBezTo>
                  <a:cubicBezTo>
                    <a:pt x="7991" y="7956"/>
                    <a:pt x="7991" y="7945"/>
                    <a:pt x="7997" y="7945"/>
                  </a:cubicBezTo>
                  <a:cubicBezTo>
                    <a:pt x="8019" y="7934"/>
                    <a:pt x="8048" y="7928"/>
                    <a:pt x="8076" y="7928"/>
                  </a:cubicBezTo>
                  <a:cubicBezTo>
                    <a:pt x="8150" y="7928"/>
                    <a:pt x="8224" y="7928"/>
                    <a:pt x="8298" y="7922"/>
                  </a:cubicBezTo>
                  <a:lnTo>
                    <a:pt x="82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5400000">
              <a:off x="4473174" y="-1113779"/>
              <a:ext cx="654853" cy="4009205"/>
            </a:xfrm>
            <a:custGeom>
              <a:avLst/>
              <a:gdLst/>
              <a:ahLst/>
              <a:cxnLst/>
              <a:rect l="l" t="t" r="r" b="b"/>
              <a:pathLst>
                <a:path w="8299" h="7991" extrusionOk="0">
                  <a:moveTo>
                    <a:pt x="0" y="0"/>
                  </a:moveTo>
                  <a:lnTo>
                    <a:pt x="0" y="6493"/>
                  </a:lnTo>
                  <a:cubicBezTo>
                    <a:pt x="6" y="6493"/>
                    <a:pt x="12" y="6498"/>
                    <a:pt x="18" y="6504"/>
                  </a:cubicBezTo>
                  <a:cubicBezTo>
                    <a:pt x="23" y="6515"/>
                    <a:pt x="35" y="6533"/>
                    <a:pt x="46" y="6550"/>
                  </a:cubicBezTo>
                  <a:cubicBezTo>
                    <a:pt x="206" y="6555"/>
                    <a:pt x="371" y="6567"/>
                    <a:pt x="530" y="6589"/>
                  </a:cubicBezTo>
                  <a:cubicBezTo>
                    <a:pt x="735" y="6612"/>
                    <a:pt x="912" y="6629"/>
                    <a:pt x="1088" y="6658"/>
                  </a:cubicBezTo>
                  <a:cubicBezTo>
                    <a:pt x="1114" y="6648"/>
                    <a:pt x="1143" y="6644"/>
                    <a:pt x="1171" y="6644"/>
                  </a:cubicBezTo>
                  <a:cubicBezTo>
                    <a:pt x="1210" y="6644"/>
                    <a:pt x="1249" y="6653"/>
                    <a:pt x="1282" y="6669"/>
                  </a:cubicBezTo>
                  <a:cubicBezTo>
                    <a:pt x="1299" y="6675"/>
                    <a:pt x="1305" y="6686"/>
                    <a:pt x="1316" y="6698"/>
                  </a:cubicBezTo>
                  <a:cubicBezTo>
                    <a:pt x="1453" y="6726"/>
                    <a:pt x="1584" y="6766"/>
                    <a:pt x="1715" y="6817"/>
                  </a:cubicBezTo>
                  <a:cubicBezTo>
                    <a:pt x="1738" y="6829"/>
                    <a:pt x="1760" y="6840"/>
                    <a:pt x="1783" y="6863"/>
                  </a:cubicBezTo>
                  <a:cubicBezTo>
                    <a:pt x="1794" y="6857"/>
                    <a:pt x="1806" y="6857"/>
                    <a:pt x="1817" y="6857"/>
                  </a:cubicBezTo>
                  <a:cubicBezTo>
                    <a:pt x="1925" y="6851"/>
                    <a:pt x="2034" y="6834"/>
                    <a:pt x="2142" y="6823"/>
                  </a:cubicBezTo>
                  <a:lnTo>
                    <a:pt x="2222" y="6869"/>
                  </a:lnTo>
                  <a:cubicBezTo>
                    <a:pt x="2353" y="6880"/>
                    <a:pt x="2478" y="6954"/>
                    <a:pt x="2546" y="7068"/>
                  </a:cubicBezTo>
                  <a:cubicBezTo>
                    <a:pt x="2780" y="7108"/>
                    <a:pt x="2922" y="7187"/>
                    <a:pt x="3156" y="7313"/>
                  </a:cubicBezTo>
                  <a:cubicBezTo>
                    <a:pt x="3213" y="7341"/>
                    <a:pt x="3264" y="7381"/>
                    <a:pt x="3298" y="7432"/>
                  </a:cubicBezTo>
                  <a:cubicBezTo>
                    <a:pt x="3338" y="7449"/>
                    <a:pt x="3378" y="7461"/>
                    <a:pt x="3418" y="7461"/>
                  </a:cubicBezTo>
                  <a:cubicBezTo>
                    <a:pt x="3423" y="7455"/>
                    <a:pt x="3429" y="7444"/>
                    <a:pt x="3435" y="7432"/>
                  </a:cubicBezTo>
                  <a:cubicBezTo>
                    <a:pt x="3446" y="7449"/>
                    <a:pt x="3463" y="7467"/>
                    <a:pt x="3480" y="7478"/>
                  </a:cubicBezTo>
                  <a:cubicBezTo>
                    <a:pt x="3509" y="7501"/>
                    <a:pt x="3543" y="7518"/>
                    <a:pt x="3571" y="7535"/>
                  </a:cubicBezTo>
                  <a:lnTo>
                    <a:pt x="3668" y="7541"/>
                  </a:lnTo>
                  <a:cubicBezTo>
                    <a:pt x="3684" y="7564"/>
                    <a:pt x="3710" y="7577"/>
                    <a:pt x="3739" y="7577"/>
                  </a:cubicBezTo>
                  <a:cubicBezTo>
                    <a:pt x="3751" y="7577"/>
                    <a:pt x="3764" y="7574"/>
                    <a:pt x="3776" y="7569"/>
                  </a:cubicBezTo>
                  <a:cubicBezTo>
                    <a:pt x="3782" y="7575"/>
                    <a:pt x="3793" y="7575"/>
                    <a:pt x="3805" y="7580"/>
                  </a:cubicBezTo>
                  <a:cubicBezTo>
                    <a:pt x="3890" y="7580"/>
                    <a:pt x="3970" y="7575"/>
                    <a:pt x="4055" y="7575"/>
                  </a:cubicBezTo>
                  <a:cubicBezTo>
                    <a:pt x="4055" y="7536"/>
                    <a:pt x="4075" y="7525"/>
                    <a:pt x="4102" y="7525"/>
                  </a:cubicBezTo>
                  <a:cubicBezTo>
                    <a:pt x="4139" y="7525"/>
                    <a:pt x="4191" y="7547"/>
                    <a:pt x="4225" y="7547"/>
                  </a:cubicBezTo>
                  <a:cubicBezTo>
                    <a:pt x="4228" y="7547"/>
                    <a:pt x="4230" y="7546"/>
                    <a:pt x="4232" y="7546"/>
                  </a:cubicBezTo>
                  <a:cubicBezTo>
                    <a:pt x="4261" y="7575"/>
                    <a:pt x="4297" y="7588"/>
                    <a:pt x="4335" y="7588"/>
                  </a:cubicBezTo>
                  <a:cubicBezTo>
                    <a:pt x="4343" y="7588"/>
                    <a:pt x="4350" y="7587"/>
                    <a:pt x="4357" y="7586"/>
                  </a:cubicBezTo>
                  <a:cubicBezTo>
                    <a:pt x="4414" y="7575"/>
                    <a:pt x="4465" y="7563"/>
                    <a:pt x="4494" y="7518"/>
                  </a:cubicBezTo>
                  <a:cubicBezTo>
                    <a:pt x="4534" y="7447"/>
                    <a:pt x="4554" y="7411"/>
                    <a:pt x="4588" y="7411"/>
                  </a:cubicBezTo>
                  <a:cubicBezTo>
                    <a:pt x="4622" y="7411"/>
                    <a:pt x="4671" y="7447"/>
                    <a:pt x="4767" y="7518"/>
                  </a:cubicBezTo>
                  <a:cubicBezTo>
                    <a:pt x="4773" y="7523"/>
                    <a:pt x="4784" y="7535"/>
                    <a:pt x="4790" y="7535"/>
                  </a:cubicBezTo>
                  <a:cubicBezTo>
                    <a:pt x="4805" y="7535"/>
                    <a:pt x="4826" y="7540"/>
                    <a:pt x="4839" y="7540"/>
                  </a:cubicBezTo>
                  <a:cubicBezTo>
                    <a:pt x="4846" y="7540"/>
                    <a:pt x="4851" y="7539"/>
                    <a:pt x="4853" y="7535"/>
                  </a:cubicBezTo>
                  <a:cubicBezTo>
                    <a:pt x="4864" y="7501"/>
                    <a:pt x="4904" y="7495"/>
                    <a:pt x="4955" y="7495"/>
                  </a:cubicBezTo>
                  <a:cubicBezTo>
                    <a:pt x="4950" y="7501"/>
                    <a:pt x="4944" y="7512"/>
                    <a:pt x="4938" y="7518"/>
                  </a:cubicBezTo>
                  <a:cubicBezTo>
                    <a:pt x="4915" y="7535"/>
                    <a:pt x="4898" y="7546"/>
                    <a:pt x="4927" y="7580"/>
                  </a:cubicBezTo>
                  <a:cubicBezTo>
                    <a:pt x="4954" y="7603"/>
                    <a:pt x="4977" y="7618"/>
                    <a:pt x="5000" y="7618"/>
                  </a:cubicBezTo>
                  <a:cubicBezTo>
                    <a:pt x="5006" y="7618"/>
                    <a:pt x="5012" y="7617"/>
                    <a:pt x="5018" y="7615"/>
                  </a:cubicBezTo>
                  <a:cubicBezTo>
                    <a:pt x="5046" y="7602"/>
                    <a:pt x="5078" y="7598"/>
                    <a:pt x="5112" y="7598"/>
                  </a:cubicBezTo>
                  <a:cubicBezTo>
                    <a:pt x="5152" y="7598"/>
                    <a:pt x="5194" y="7603"/>
                    <a:pt x="5234" y="7603"/>
                  </a:cubicBezTo>
                  <a:cubicBezTo>
                    <a:pt x="5253" y="7565"/>
                    <a:pt x="5288" y="7554"/>
                    <a:pt x="5330" y="7554"/>
                  </a:cubicBezTo>
                  <a:cubicBezTo>
                    <a:pt x="5365" y="7554"/>
                    <a:pt x="5404" y="7561"/>
                    <a:pt x="5445" y="7569"/>
                  </a:cubicBezTo>
                  <a:cubicBezTo>
                    <a:pt x="5456" y="7572"/>
                    <a:pt x="5466" y="7574"/>
                    <a:pt x="5477" y="7574"/>
                  </a:cubicBezTo>
                  <a:cubicBezTo>
                    <a:pt x="5506" y="7574"/>
                    <a:pt x="5534" y="7563"/>
                    <a:pt x="5559" y="7546"/>
                  </a:cubicBezTo>
                  <a:cubicBezTo>
                    <a:pt x="5578" y="7531"/>
                    <a:pt x="5605" y="7523"/>
                    <a:pt x="5632" y="7523"/>
                  </a:cubicBezTo>
                  <a:cubicBezTo>
                    <a:pt x="5646" y="7523"/>
                    <a:pt x="5660" y="7525"/>
                    <a:pt x="5673" y="7529"/>
                  </a:cubicBezTo>
                  <a:cubicBezTo>
                    <a:pt x="5747" y="7546"/>
                    <a:pt x="5827" y="7563"/>
                    <a:pt x="5901" y="7580"/>
                  </a:cubicBezTo>
                  <a:cubicBezTo>
                    <a:pt x="5946" y="7592"/>
                    <a:pt x="5895" y="7575"/>
                    <a:pt x="5923" y="7609"/>
                  </a:cubicBezTo>
                  <a:cubicBezTo>
                    <a:pt x="5929" y="7620"/>
                    <a:pt x="5923" y="7643"/>
                    <a:pt x="5906" y="7649"/>
                  </a:cubicBezTo>
                  <a:lnTo>
                    <a:pt x="5889" y="7649"/>
                  </a:lnTo>
                  <a:cubicBezTo>
                    <a:pt x="6037" y="7672"/>
                    <a:pt x="6180" y="7717"/>
                    <a:pt x="6368" y="7746"/>
                  </a:cubicBezTo>
                  <a:cubicBezTo>
                    <a:pt x="6425" y="7757"/>
                    <a:pt x="6487" y="7763"/>
                    <a:pt x="6544" y="7774"/>
                  </a:cubicBezTo>
                  <a:lnTo>
                    <a:pt x="6652" y="7763"/>
                  </a:lnTo>
                  <a:cubicBezTo>
                    <a:pt x="6681" y="7751"/>
                    <a:pt x="6709" y="7746"/>
                    <a:pt x="6744" y="7740"/>
                  </a:cubicBezTo>
                  <a:cubicBezTo>
                    <a:pt x="6766" y="7740"/>
                    <a:pt x="6789" y="7746"/>
                    <a:pt x="6806" y="7757"/>
                  </a:cubicBezTo>
                  <a:cubicBezTo>
                    <a:pt x="6812" y="7763"/>
                    <a:pt x="6818" y="7768"/>
                    <a:pt x="6812" y="7780"/>
                  </a:cubicBezTo>
                  <a:lnTo>
                    <a:pt x="6812" y="7785"/>
                  </a:lnTo>
                  <a:cubicBezTo>
                    <a:pt x="6909" y="7797"/>
                    <a:pt x="7006" y="7803"/>
                    <a:pt x="7102" y="7814"/>
                  </a:cubicBezTo>
                  <a:cubicBezTo>
                    <a:pt x="7285" y="7825"/>
                    <a:pt x="7467" y="7837"/>
                    <a:pt x="7649" y="7848"/>
                  </a:cubicBezTo>
                  <a:cubicBezTo>
                    <a:pt x="7735" y="7848"/>
                    <a:pt x="7820" y="7905"/>
                    <a:pt x="7848" y="7990"/>
                  </a:cubicBezTo>
                  <a:cubicBezTo>
                    <a:pt x="7894" y="7979"/>
                    <a:pt x="7940" y="7973"/>
                    <a:pt x="7991" y="7968"/>
                  </a:cubicBezTo>
                  <a:cubicBezTo>
                    <a:pt x="7991" y="7956"/>
                    <a:pt x="7991" y="7945"/>
                    <a:pt x="7997" y="7945"/>
                  </a:cubicBezTo>
                  <a:cubicBezTo>
                    <a:pt x="8019" y="7934"/>
                    <a:pt x="8048" y="7928"/>
                    <a:pt x="8076" y="7928"/>
                  </a:cubicBezTo>
                  <a:cubicBezTo>
                    <a:pt x="8150" y="7928"/>
                    <a:pt x="8224" y="7928"/>
                    <a:pt x="8298" y="7922"/>
                  </a:cubicBezTo>
                  <a:lnTo>
                    <a:pt x="82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45"/>
          <p:cNvSpPr txBox="1">
            <a:spLocks noGrp="1"/>
          </p:cNvSpPr>
          <p:nvPr>
            <p:ph type="subTitle" idx="4"/>
          </p:nvPr>
        </p:nvSpPr>
        <p:spPr>
          <a:xfrm>
            <a:off x="1644015" y="2129155"/>
            <a:ext cx="2751455" cy="253809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Berdasarkan pembahasan di atas, maka kesimpulannya adalah kebudayaan Suku Betawi merupakan kebudayaan asli kota Jakarta </a:t>
            </a:r>
            <a:r>
              <a:rPr lang="id-ID" altLang="en-GB" sz="1200"/>
              <a:t>yang</a:t>
            </a:r>
            <a:r>
              <a:rPr lang="en-GB" sz="1200"/>
              <a:t> memiliki </a:t>
            </a:r>
            <a:r>
              <a:rPr lang="id-ID" altLang="en-GB" sz="1200"/>
              <a:t>warisan dan tradisi</a:t>
            </a:r>
            <a:r>
              <a:rPr lang="en-GB" sz="1200"/>
              <a:t> turun-temurun seperti rumah adat khas betawi, adat pernikahan, makanan atau kuliner khas Betawi, lagu-lagu, hingga permainan tradisional khas Betawi. Ini membuktikan bahwa tiap daerah yang ada di Indonesia memiliki ciri khas kebudayaan daerah masing-masing.</a:t>
            </a:r>
          </a:p>
        </p:txBody>
      </p:sp>
      <p:sp>
        <p:nvSpPr>
          <p:cNvPr id="1015" name="Google Shape;1015;p45"/>
          <p:cNvSpPr txBox="1">
            <a:spLocks noGrp="1"/>
          </p:cNvSpPr>
          <p:nvPr>
            <p:ph type="subTitle" idx="5"/>
          </p:nvPr>
        </p:nvSpPr>
        <p:spPr>
          <a:xfrm>
            <a:off x="1958340" y="1480820"/>
            <a:ext cx="1842135" cy="5410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Kesimpulan</a:t>
            </a:r>
          </a:p>
        </p:txBody>
      </p:sp>
      <p:sp>
        <p:nvSpPr>
          <p:cNvPr id="1018" name="Google Shape;1018;p45"/>
          <p:cNvSpPr txBox="1">
            <a:spLocks noGrp="1"/>
          </p:cNvSpPr>
          <p:nvPr>
            <p:ph type="subTitle" idx="6"/>
          </p:nvPr>
        </p:nvSpPr>
        <p:spPr>
          <a:xfrm>
            <a:off x="5311775" y="1484630"/>
            <a:ext cx="2063115" cy="4730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Saran</a:t>
            </a:r>
          </a:p>
        </p:txBody>
      </p:sp>
      <p:sp>
        <p:nvSpPr>
          <p:cNvPr id="1019" name="Google Shape;1019;p45"/>
          <p:cNvSpPr txBox="1">
            <a:spLocks noGrp="1"/>
          </p:cNvSpPr>
          <p:nvPr>
            <p:ph type="subTitle" idx="1"/>
          </p:nvPr>
        </p:nvSpPr>
        <p:spPr>
          <a:xfrm>
            <a:off x="5343525" y="2142490"/>
            <a:ext cx="2023110" cy="271589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GB" sz="1200"/>
              <a:t>Keaekaragaman   kebudayaan   Indonesia harus   bisa   menjaga   kelestarian   seni   dan budayanya. Upaya pelestarian tidak hanya dilakukan oleh pemerintah. Namun, perlu didukung dan dilakukan oleh masyarakat itu sendiri. Agar seni dan budaya dapat terjaga kelestariannya</a:t>
            </a:r>
            <a:r>
              <a:rPr lang="en-GB" sz="1000"/>
              <a:t>.</a:t>
            </a:r>
          </a:p>
        </p:txBody>
      </p:sp>
      <p:sp>
        <p:nvSpPr>
          <p:cNvPr id="1020" name="Google Shape;1020;p45"/>
          <p:cNvSpPr txBox="1">
            <a:spLocks noGrp="1"/>
          </p:cNvSpPr>
          <p:nvPr>
            <p:ph type="title"/>
          </p:nvPr>
        </p:nvSpPr>
        <p:spPr>
          <a:xfrm>
            <a:off x="2471550" y="535650"/>
            <a:ext cx="42009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solidFill>
                  <a:schemeClr val="dk2"/>
                </a:solidFill>
              </a:rPr>
              <a:t>Kesimpulan dan Saran</a:t>
            </a:r>
          </a:p>
        </p:txBody>
      </p:sp>
      <p:grpSp>
        <p:nvGrpSpPr>
          <p:cNvPr id="1021" name="Google Shape;1021;p45"/>
          <p:cNvGrpSpPr/>
          <p:nvPr/>
        </p:nvGrpSpPr>
        <p:grpSpPr>
          <a:xfrm rot="-64291">
            <a:off x="3882793" y="306123"/>
            <a:ext cx="1378153" cy="280247"/>
            <a:chOff x="1651250" y="1401975"/>
            <a:chExt cx="1378187" cy="280254"/>
          </a:xfrm>
        </p:grpSpPr>
        <p:sp>
          <p:nvSpPr>
            <p:cNvPr id="1022" name="Google Shape;1022;p45"/>
            <p:cNvSpPr/>
            <p:nvPr/>
          </p:nvSpPr>
          <p:spPr>
            <a:xfrm>
              <a:off x="1651250" y="1401975"/>
              <a:ext cx="1378187" cy="280254"/>
            </a:xfrm>
            <a:custGeom>
              <a:avLst/>
              <a:gdLst/>
              <a:ahLst/>
              <a:cxnLst/>
              <a:rect l="l" t="t" r="r" b="b"/>
              <a:pathLst>
                <a:path w="17315" h="3521" extrusionOk="0">
                  <a:moveTo>
                    <a:pt x="1" y="1"/>
                  </a:moveTo>
                  <a:lnTo>
                    <a:pt x="75" y="456"/>
                  </a:lnTo>
                  <a:lnTo>
                    <a:pt x="1" y="1470"/>
                  </a:lnTo>
                  <a:lnTo>
                    <a:pt x="75" y="2478"/>
                  </a:lnTo>
                  <a:lnTo>
                    <a:pt x="1" y="3088"/>
                  </a:lnTo>
                  <a:lnTo>
                    <a:pt x="1" y="3520"/>
                  </a:lnTo>
                  <a:lnTo>
                    <a:pt x="17314" y="3520"/>
                  </a:lnTo>
                  <a:lnTo>
                    <a:pt x="17314" y="3088"/>
                  </a:lnTo>
                  <a:lnTo>
                    <a:pt x="17172" y="2723"/>
                  </a:lnTo>
                  <a:lnTo>
                    <a:pt x="17314" y="2057"/>
                  </a:lnTo>
                  <a:lnTo>
                    <a:pt x="17109" y="1111"/>
                  </a:lnTo>
                  <a:lnTo>
                    <a:pt x="17109" y="479"/>
                  </a:lnTo>
                  <a:lnTo>
                    <a:pt x="17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871169" y="1401975"/>
              <a:ext cx="117482" cy="280254"/>
            </a:xfrm>
            <a:custGeom>
              <a:avLst/>
              <a:gdLst/>
              <a:ahLst/>
              <a:cxnLst/>
              <a:rect l="l" t="t" r="r" b="b"/>
              <a:pathLst>
                <a:path w="1476" h="3521" extrusionOk="0">
                  <a:moveTo>
                    <a:pt x="0" y="1"/>
                  </a:moveTo>
                  <a:lnTo>
                    <a:pt x="957" y="3520"/>
                  </a:lnTo>
                  <a:lnTo>
                    <a:pt x="1475"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969548" y="1401975"/>
              <a:ext cx="117005" cy="280254"/>
            </a:xfrm>
            <a:custGeom>
              <a:avLst/>
              <a:gdLst/>
              <a:ahLst/>
              <a:cxnLst/>
              <a:rect l="l" t="t" r="r" b="b"/>
              <a:pathLst>
                <a:path w="1470" h="3521" extrusionOk="0">
                  <a:moveTo>
                    <a:pt x="0" y="1"/>
                  </a:moveTo>
                  <a:lnTo>
                    <a:pt x="957" y="3520"/>
                  </a:lnTo>
                  <a:lnTo>
                    <a:pt x="1469"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2165827" y="1401975"/>
              <a:ext cx="117482" cy="280254"/>
            </a:xfrm>
            <a:custGeom>
              <a:avLst/>
              <a:gdLst/>
              <a:ahLst/>
              <a:cxnLst/>
              <a:rect l="l" t="t" r="r" b="b"/>
              <a:pathLst>
                <a:path w="1476" h="3521" extrusionOk="0">
                  <a:moveTo>
                    <a:pt x="0" y="1"/>
                  </a:moveTo>
                  <a:lnTo>
                    <a:pt x="957" y="3520"/>
                  </a:lnTo>
                  <a:lnTo>
                    <a:pt x="1475"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2067846" y="1401975"/>
              <a:ext cx="117084" cy="280254"/>
            </a:xfrm>
            <a:custGeom>
              <a:avLst/>
              <a:gdLst/>
              <a:ahLst/>
              <a:cxnLst/>
              <a:rect l="l" t="t" r="r" b="b"/>
              <a:pathLst>
                <a:path w="1471" h="3521" extrusionOk="0">
                  <a:moveTo>
                    <a:pt x="1" y="1"/>
                  </a:moveTo>
                  <a:lnTo>
                    <a:pt x="952"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772790" y="1401975"/>
              <a:ext cx="117482" cy="280254"/>
            </a:xfrm>
            <a:custGeom>
              <a:avLst/>
              <a:gdLst/>
              <a:ahLst/>
              <a:cxnLst/>
              <a:rect l="l" t="t" r="r" b="b"/>
              <a:pathLst>
                <a:path w="1476" h="3521" extrusionOk="0">
                  <a:moveTo>
                    <a:pt x="0" y="1"/>
                  </a:moveTo>
                  <a:lnTo>
                    <a:pt x="957" y="3520"/>
                  </a:lnTo>
                  <a:lnTo>
                    <a:pt x="1475"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2951821" y="1401975"/>
              <a:ext cx="77605" cy="280254"/>
            </a:xfrm>
            <a:custGeom>
              <a:avLst/>
              <a:gdLst/>
              <a:ahLst/>
              <a:cxnLst/>
              <a:rect l="l" t="t" r="r" b="b"/>
              <a:pathLst>
                <a:path w="975" h="3521" extrusionOk="0">
                  <a:moveTo>
                    <a:pt x="0" y="1"/>
                  </a:moveTo>
                  <a:lnTo>
                    <a:pt x="957" y="3520"/>
                  </a:lnTo>
                  <a:lnTo>
                    <a:pt x="974" y="3520"/>
                  </a:lnTo>
                  <a:lnTo>
                    <a:pt x="974" y="3088"/>
                  </a:lnTo>
                  <a:lnTo>
                    <a:pt x="832" y="2723"/>
                  </a:lnTo>
                  <a:lnTo>
                    <a:pt x="974" y="2057"/>
                  </a:lnTo>
                  <a:lnTo>
                    <a:pt x="769" y="1111"/>
                  </a:lnTo>
                  <a:lnTo>
                    <a:pt x="769" y="918"/>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674412" y="1401975"/>
              <a:ext cx="117482" cy="280254"/>
            </a:xfrm>
            <a:custGeom>
              <a:avLst/>
              <a:gdLst/>
              <a:ahLst/>
              <a:cxnLst/>
              <a:rect l="l" t="t" r="r" b="b"/>
              <a:pathLst>
                <a:path w="1476" h="3521" extrusionOk="0">
                  <a:moveTo>
                    <a:pt x="0" y="1"/>
                  </a:moveTo>
                  <a:lnTo>
                    <a:pt x="957" y="3520"/>
                  </a:lnTo>
                  <a:lnTo>
                    <a:pt x="1475"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2362505" y="1401975"/>
              <a:ext cx="117084" cy="280254"/>
            </a:xfrm>
            <a:custGeom>
              <a:avLst/>
              <a:gdLst/>
              <a:ahLst/>
              <a:cxnLst/>
              <a:rect l="l" t="t" r="r" b="b"/>
              <a:pathLst>
                <a:path w="1471" h="3521" extrusionOk="0">
                  <a:moveTo>
                    <a:pt x="1" y="1"/>
                  </a:moveTo>
                  <a:lnTo>
                    <a:pt x="958" y="3520"/>
                  </a:lnTo>
                  <a:lnTo>
                    <a:pt x="1470"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2558784" y="1401975"/>
              <a:ext cx="117482" cy="280254"/>
            </a:xfrm>
            <a:custGeom>
              <a:avLst/>
              <a:gdLst/>
              <a:ahLst/>
              <a:cxnLst/>
              <a:rect l="l" t="t" r="r" b="b"/>
              <a:pathLst>
                <a:path w="1476" h="3521" extrusionOk="0">
                  <a:moveTo>
                    <a:pt x="1" y="1"/>
                  </a:moveTo>
                  <a:lnTo>
                    <a:pt x="958"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2657163" y="1401975"/>
              <a:ext cx="117482" cy="280254"/>
            </a:xfrm>
            <a:custGeom>
              <a:avLst/>
              <a:gdLst/>
              <a:ahLst/>
              <a:cxnLst/>
              <a:rect l="l" t="t" r="r" b="b"/>
              <a:pathLst>
                <a:path w="1476" h="3521" extrusionOk="0">
                  <a:moveTo>
                    <a:pt x="1" y="1"/>
                  </a:moveTo>
                  <a:lnTo>
                    <a:pt x="957"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2755541" y="1401975"/>
              <a:ext cx="117005" cy="280254"/>
            </a:xfrm>
            <a:custGeom>
              <a:avLst/>
              <a:gdLst/>
              <a:ahLst/>
              <a:cxnLst/>
              <a:rect l="l" t="t" r="r" b="b"/>
              <a:pathLst>
                <a:path w="1470" h="3521" extrusionOk="0">
                  <a:moveTo>
                    <a:pt x="0" y="1"/>
                  </a:moveTo>
                  <a:lnTo>
                    <a:pt x="957" y="3520"/>
                  </a:lnTo>
                  <a:lnTo>
                    <a:pt x="1470"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2460883" y="1401975"/>
              <a:ext cx="117005" cy="280254"/>
            </a:xfrm>
            <a:custGeom>
              <a:avLst/>
              <a:gdLst/>
              <a:ahLst/>
              <a:cxnLst/>
              <a:rect l="l" t="t" r="r" b="b"/>
              <a:pathLst>
                <a:path w="1470" h="3521" extrusionOk="0">
                  <a:moveTo>
                    <a:pt x="1" y="1"/>
                  </a:moveTo>
                  <a:lnTo>
                    <a:pt x="952"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2264126" y="1401975"/>
              <a:ext cx="117482" cy="280254"/>
            </a:xfrm>
            <a:custGeom>
              <a:avLst/>
              <a:gdLst/>
              <a:ahLst/>
              <a:cxnLst/>
              <a:rect l="l" t="t" r="r" b="b"/>
              <a:pathLst>
                <a:path w="1476" h="3521" extrusionOk="0">
                  <a:moveTo>
                    <a:pt x="1" y="1"/>
                  </a:moveTo>
                  <a:lnTo>
                    <a:pt x="958"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2853920" y="1401975"/>
              <a:ext cx="117005" cy="280254"/>
            </a:xfrm>
            <a:custGeom>
              <a:avLst/>
              <a:gdLst/>
              <a:ahLst/>
              <a:cxnLst/>
              <a:rect l="l" t="t" r="r" b="b"/>
              <a:pathLst>
                <a:path w="1470" h="3521" extrusionOk="0">
                  <a:moveTo>
                    <a:pt x="0" y="1"/>
                  </a:moveTo>
                  <a:lnTo>
                    <a:pt x="951"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45"/>
          <p:cNvSpPr/>
          <p:nvPr/>
        </p:nvSpPr>
        <p:spPr>
          <a:xfrm rot="1397610">
            <a:off x="7393981" y="432384"/>
            <a:ext cx="1211355" cy="389256"/>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accent1"/>
                </a:solidFill>
                <a:latin typeface="Grand Hotel" panose="02000606000000020003"/>
                <a:ea typeface="Grand Hotel" panose="02000606000000020003"/>
                <a:cs typeface="Grand Hotel" panose="02000606000000020003"/>
                <a:sym typeface="Grand Hotel" panose="02000606000000020003"/>
              </a:rPr>
              <a:t>My Goals</a:t>
            </a:r>
            <a:endParaRPr sz="2000">
              <a:solidFill>
                <a:schemeClr val="accent1"/>
              </a:solidFill>
              <a:latin typeface="Grand Hotel" panose="02000606000000020003"/>
              <a:ea typeface="Grand Hotel" panose="02000606000000020003"/>
              <a:cs typeface="Grand Hotel" panose="02000606000000020003"/>
              <a:sym typeface="Grand Hotel" panose="02000606000000020003"/>
            </a:endParaRPr>
          </a:p>
        </p:txBody>
      </p:sp>
      <p:grpSp>
        <p:nvGrpSpPr>
          <p:cNvPr id="1059" name="Google Shape;1059;p45"/>
          <p:cNvGrpSpPr/>
          <p:nvPr/>
        </p:nvGrpSpPr>
        <p:grpSpPr>
          <a:xfrm>
            <a:off x="958887" y="208716"/>
            <a:ext cx="339250" cy="1455843"/>
            <a:chOff x="958887" y="208716"/>
            <a:chExt cx="339250" cy="1455843"/>
          </a:xfrm>
        </p:grpSpPr>
        <p:sp>
          <p:nvSpPr>
            <p:cNvPr id="1060" name="Google Shape;1060;p45"/>
            <p:cNvSpPr/>
            <p:nvPr/>
          </p:nvSpPr>
          <p:spPr>
            <a:xfrm rot="5400000">
              <a:off x="1114153" y="16344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5400000">
              <a:off x="410163" y="7574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rot="5400000">
              <a:off x="1097519" y="2335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rot="5400000">
              <a:off x="990299" y="14797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rot="5400000">
              <a:off x="1245365" y="10086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5400000">
              <a:off x="981983" y="2447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rot="5400000">
              <a:off x="1207790" y="14867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rot="5400000">
              <a:off x="1212637" y="2383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rot="5400000">
              <a:off x="1255477" y="383128"/>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rot="5400000">
              <a:off x="1259306" y="13318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rot="5400000">
              <a:off x="1258768" y="6964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rot="5400000">
              <a:off x="1170156" y="13148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rot="5400000">
              <a:off x="1107152" y="14842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5400000">
              <a:off x="1043371" y="6878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5400000">
              <a:off x="1093869" y="8446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rot="5400000">
              <a:off x="1160583" y="3694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rot="5400000">
              <a:off x="1027396" y="10015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rot="5400000">
              <a:off x="1206295" y="5249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rot="5400000">
              <a:off x="1040798" y="3715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rot="5400000">
              <a:off x="1217603" y="11589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rot="5400000">
              <a:off x="1209047" y="8485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rot="5400000">
              <a:off x="1046781" y="13195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rot="5400000">
              <a:off x="1166626" y="6839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rot="5400000">
              <a:off x="994667" y="5266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rot="5400000">
              <a:off x="984376" y="8468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rot="5400000">
              <a:off x="996702" y="11576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rot="5400000">
              <a:off x="1158010" y="10052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rot="5400000">
              <a:off x="1109426" y="11683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rot="5400000">
              <a:off x="1097938" y="5290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1135" name="Google Shape;1135;p48"/>
          <p:cNvGrpSpPr/>
          <p:nvPr/>
        </p:nvGrpSpPr>
        <p:grpSpPr>
          <a:xfrm>
            <a:off x="1809825" y="615875"/>
            <a:ext cx="5443800" cy="3919786"/>
            <a:chOff x="1809825" y="615875"/>
            <a:chExt cx="5443800" cy="3919786"/>
          </a:xfrm>
        </p:grpSpPr>
        <p:sp>
          <p:nvSpPr>
            <p:cNvPr id="1136" name="Google Shape;1136;p48"/>
            <p:cNvSpPr/>
            <p:nvPr/>
          </p:nvSpPr>
          <p:spPr>
            <a:xfrm>
              <a:off x="1809825" y="623121"/>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1882471" y="615875"/>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rot="5400000">
              <a:off x="2900728" y="166662"/>
              <a:ext cx="3334576" cy="4808892"/>
            </a:xfrm>
            <a:custGeom>
              <a:avLst/>
              <a:gdLst/>
              <a:ahLst/>
              <a:cxnLst/>
              <a:rect l="l" t="t" r="r" b="b"/>
              <a:pathLst>
                <a:path w="8265" h="12274" extrusionOk="0">
                  <a:moveTo>
                    <a:pt x="4135" y="0"/>
                  </a:moveTo>
                  <a:cubicBezTo>
                    <a:pt x="1851" y="0"/>
                    <a:pt x="0" y="2745"/>
                    <a:pt x="0" y="6134"/>
                  </a:cubicBezTo>
                  <a:cubicBezTo>
                    <a:pt x="0" y="9528"/>
                    <a:pt x="1851" y="12273"/>
                    <a:pt x="4135" y="12273"/>
                  </a:cubicBezTo>
                  <a:cubicBezTo>
                    <a:pt x="6413" y="12273"/>
                    <a:pt x="8264" y="9528"/>
                    <a:pt x="8264" y="6134"/>
                  </a:cubicBezTo>
                  <a:cubicBezTo>
                    <a:pt x="8264" y="2745"/>
                    <a:pt x="6413" y="0"/>
                    <a:pt x="4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rot="5400000">
              <a:off x="2843466" y="142008"/>
              <a:ext cx="3447141" cy="4860217"/>
            </a:xfrm>
            <a:custGeom>
              <a:avLst/>
              <a:gdLst/>
              <a:ahLst/>
              <a:cxnLst/>
              <a:rect l="l" t="t" r="r" b="b"/>
              <a:pathLst>
                <a:path w="8544" h="12405" extrusionOk="0">
                  <a:moveTo>
                    <a:pt x="4272" y="143"/>
                  </a:moveTo>
                  <a:cubicBezTo>
                    <a:pt x="6545" y="143"/>
                    <a:pt x="8401" y="2860"/>
                    <a:pt x="8401" y="6203"/>
                  </a:cubicBezTo>
                  <a:cubicBezTo>
                    <a:pt x="8401" y="9540"/>
                    <a:pt x="6550" y="12262"/>
                    <a:pt x="4272" y="12262"/>
                  </a:cubicBezTo>
                  <a:cubicBezTo>
                    <a:pt x="1994" y="12262"/>
                    <a:pt x="143" y="9540"/>
                    <a:pt x="143" y="6203"/>
                  </a:cubicBezTo>
                  <a:cubicBezTo>
                    <a:pt x="143" y="2860"/>
                    <a:pt x="1994" y="143"/>
                    <a:pt x="4272" y="143"/>
                  </a:cubicBezTo>
                  <a:close/>
                  <a:moveTo>
                    <a:pt x="4272" y="1"/>
                  </a:moveTo>
                  <a:cubicBezTo>
                    <a:pt x="1914" y="1"/>
                    <a:pt x="1" y="2780"/>
                    <a:pt x="1" y="6203"/>
                  </a:cubicBezTo>
                  <a:cubicBezTo>
                    <a:pt x="1" y="9620"/>
                    <a:pt x="1914" y="12405"/>
                    <a:pt x="4272" y="12405"/>
                  </a:cubicBezTo>
                  <a:cubicBezTo>
                    <a:pt x="6624" y="12405"/>
                    <a:pt x="8544" y="9620"/>
                    <a:pt x="8544" y="6203"/>
                  </a:cubicBezTo>
                  <a:cubicBezTo>
                    <a:pt x="8544" y="2780"/>
                    <a:pt x="6624" y="1"/>
                    <a:pt x="4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48"/>
          <p:cNvSpPr txBox="1">
            <a:spLocks noGrp="1"/>
          </p:cNvSpPr>
          <p:nvPr>
            <p:ph type="title"/>
          </p:nvPr>
        </p:nvSpPr>
        <p:spPr>
          <a:xfrm>
            <a:off x="2252875" y="1371600"/>
            <a:ext cx="4638300" cy="240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Terima Kasih</a:t>
            </a:r>
          </a:p>
        </p:txBody>
      </p:sp>
      <p:sp>
        <p:nvSpPr>
          <p:cNvPr id="1141" name="Google Shape;1141;p48"/>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48"/>
          <p:cNvGrpSpPr/>
          <p:nvPr/>
        </p:nvGrpSpPr>
        <p:grpSpPr>
          <a:xfrm>
            <a:off x="7788827" y="205225"/>
            <a:ext cx="434973" cy="1289823"/>
            <a:chOff x="7788827" y="208475"/>
            <a:chExt cx="434973" cy="1289823"/>
          </a:xfrm>
        </p:grpSpPr>
        <p:sp>
          <p:nvSpPr>
            <p:cNvPr id="1143" name="Google Shape;1143;p48"/>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55"/>
          <p:cNvSpPr/>
          <p:nvPr/>
        </p:nvSpPr>
        <p:spPr>
          <a:xfrm rot="5189499" flipH="1">
            <a:off x="2354091" y="1479595"/>
            <a:ext cx="453595" cy="354615"/>
          </a:xfrm>
          <a:custGeom>
            <a:avLst/>
            <a:gdLst/>
            <a:ahLst/>
            <a:cxnLst/>
            <a:rect l="l" t="t" r="r" b="b"/>
            <a:pathLst>
              <a:path w="6392" h="4997" extrusionOk="0">
                <a:moveTo>
                  <a:pt x="5405" y="0"/>
                </a:moveTo>
                <a:cubicBezTo>
                  <a:pt x="5001" y="0"/>
                  <a:pt x="4623" y="241"/>
                  <a:pt x="4337" y="528"/>
                </a:cubicBezTo>
                <a:cubicBezTo>
                  <a:pt x="4061" y="854"/>
                  <a:pt x="3810" y="1205"/>
                  <a:pt x="3459" y="1456"/>
                </a:cubicBezTo>
                <a:cubicBezTo>
                  <a:pt x="3159" y="1681"/>
                  <a:pt x="2783" y="1807"/>
                  <a:pt x="2407" y="1907"/>
                </a:cubicBezTo>
                <a:cubicBezTo>
                  <a:pt x="2206" y="1982"/>
                  <a:pt x="1981" y="2032"/>
                  <a:pt x="1780" y="2082"/>
                </a:cubicBezTo>
                <a:cubicBezTo>
                  <a:pt x="1179" y="2233"/>
                  <a:pt x="577" y="2483"/>
                  <a:pt x="251" y="2984"/>
                </a:cubicBezTo>
                <a:cubicBezTo>
                  <a:pt x="1" y="3411"/>
                  <a:pt x="26" y="3987"/>
                  <a:pt x="302" y="4388"/>
                </a:cubicBezTo>
                <a:cubicBezTo>
                  <a:pt x="529" y="4775"/>
                  <a:pt x="963" y="4996"/>
                  <a:pt x="1416" y="4996"/>
                </a:cubicBezTo>
                <a:cubicBezTo>
                  <a:pt x="1462" y="4996"/>
                  <a:pt x="1509" y="4994"/>
                  <a:pt x="1555" y="4989"/>
                </a:cubicBezTo>
                <a:cubicBezTo>
                  <a:pt x="2106" y="4939"/>
                  <a:pt x="2557" y="4538"/>
                  <a:pt x="2933" y="4112"/>
                </a:cubicBezTo>
                <a:cubicBezTo>
                  <a:pt x="3334" y="3661"/>
                  <a:pt x="3735" y="3060"/>
                  <a:pt x="4236" y="2684"/>
                </a:cubicBezTo>
                <a:cubicBezTo>
                  <a:pt x="4763" y="2283"/>
                  <a:pt x="5515" y="2258"/>
                  <a:pt x="5941" y="1706"/>
                </a:cubicBezTo>
                <a:cubicBezTo>
                  <a:pt x="6392" y="1180"/>
                  <a:pt x="6342" y="52"/>
                  <a:pt x="5464" y="2"/>
                </a:cubicBezTo>
                <a:cubicBezTo>
                  <a:pt x="5445" y="1"/>
                  <a:pt x="5425" y="0"/>
                  <a:pt x="54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55"/>
          <p:cNvGrpSpPr/>
          <p:nvPr/>
        </p:nvGrpSpPr>
        <p:grpSpPr>
          <a:xfrm>
            <a:off x="5705982" y="1690173"/>
            <a:ext cx="2167818" cy="524957"/>
            <a:chOff x="6004850" y="419825"/>
            <a:chExt cx="577100" cy="139750"/>
          </a:xfrm>
        </p:grpSpPr>
        <p:sp>
          <p:nvSpPr>
            <p:cNvPr id="2279" name="Google Shape;2279;p55"/>
            <p:cNvSpPr/>
            <p:nvPr/>
          </p:nvSpPr>
          <p:spPr>
            <a:xfrm>
              <a:off x="6004850" y="419825"/>
              <a:ext cx="577100" cy="139750"/>
            </a:xfrm>
            <a:custGeom>
              <a:avLst/>
              <a:gdLst/>
              <a:ahLst/>
              <a:cxnLst/>
              <a:rect l="l" t="t" r="r" b="b"/>
              <a:pathLst>
                <a:path w="23084" h="5590" fill="none" extrusionOk="0">
                  <a:moveTo>
                    <a:pt x="23084" y="2782"/>
                  </a:moveTo>
                  <a:lnTo>
                    <a:pt x="23084" y="2782"/>
                  </a:lnTo>
                  <a:cubicBezTo>
                    <a:pt x="23084" y="4336"/>
                    <a:pt x="21831" y="5589"/>
                    <a:pt x="20302" y="5589"/>
                  </a:cubicBezTo>
                  <a:lnTo>
                    <a:pt x="2783" y="5589"/>
                  </a:lnTo>
                  <a:cubicBezTo>
                    <a:pt x="1254" y="5589"/>
                    <a:pt x="1" y="4336"/>
                    <a:pt x="1" y="2782"/>
                  </a:cubicBezTo>
                  <a:lnTo>
                    <a:pt x="1" y="2782"/>
                  </a:lnTo>
                  <a:cubicBezTo>
                    <a:pt x="1" y="1253"/>
                    <a:pt x="1254" y="0"/>
                    <a:pt x="2783" y="0"/>
                  </a:cubicBezTo>
                  <a:lnTo>
                    <a:pt x="20302" y="0"/>
                  </a:lnTo>
                  <a:cubicBezTo>
                    <a:pt x="21831" y="0"/>
                    <a:pt x="23084" y="1253"/>
                    <a:pt x="23084" y="2782"/>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5"/>
            <p:cNvSpPr/>
            <p:nvPr/>
          </p:nvSpPr>
          <p:spPr>
            <a:xfrm>
              <a:off x="6533050" y="445500"/>
              <a:ext cx="33875" cy="93400"/>
            </a:xfrm>
            <a:custGeom>
              <a:avLst/>
              <a:gdLst/>
              <a:ahLst/>
              <a:cxnLst/>
              <a:rect l="l" t="t" r="r" b="b"/>
              <a:pathLst>
                <a:path w="1355" h="3736" extrusionOk="0">
                  <a:moveTo>
                    <a:pt x="1329" y="1"/>
                  </a:moveTo>
                  <a:cubicBezTo>
                    <a:pt x="1279" y="51"/>
                    <a:pt x="1204" y="101"/>
                    <a:pt x="1154" y="126"/>
                  </a:cubicBezTo>
                  <a:lnTo>
                    <a:pt x="1129" y="151"/>
                  </a:lnTo>
                  <a:cubicBezTo>
                    <a:pt x="377" y="677"/>
                    <a:pt x="1" y="1204"/>
                    <a:pt x="76" y="1755"/>
                  </a:cubicBezTo>
                  <a:cubicBezTo>
                    <a:pt x="126" y="2156"/>
                    <a:pt x="377" y="2507"/>
                    <a:pt x="653" y="2833"/>
                  </a:cubicBezTo>
                  <a:cubicBezTo>
                    <a:pt x="878" y="3134"/>
                    <a:pt x="1104" y="3409"/>
                    <a:pt x="1154" y="3735"/>
                  </a:cubicBezTo>
                  <a:cubicBezTo>
                    <a:pt x="1179" y="3710"/>
                    <a:pt x="1179" y="3710"/>
                    <a:pt x="1179" y="3685"/>
                  </a:cubicBezTo>
                  <a:cubicBezTo>
                    <a:pt x="1129" y="3384"/>
                    <a:pt x="903" y="3109"/>
                    <a:pt x="678" y="2808"/>
                  </a:cubicBezTo>
                  <a:cubicBezTo>
                    <a:pt x="427" y="2482"/>
                    <a:pt x="151" y="2131"/>
                    <a:pt x="101" y="1755"/>
                  </a:cubicBezTo>
                  <a:cubicBezTo>
                    <a:pt x="51" y="1229"/>
                    <a:pt x="402" y="703"/>
                    <a:pt x="1154" y="176"/>
                  </a:cubicBezTo>
                  <a:lnTo>
                    <a:pt x="1179" y="176"/>
                  </a:lnTo>
                  <a:cubicBezTo>
                    <a:pt x="1229" y="126"/>
                    <a:pt x="1304" y="76"/>
                    <a:pt x="1354" y="26"/>
                  </a:cubicBezTo>
                  <a:cubicBezTo>
                    <a:pt x="1354" y="26"/>
                    <a:pt x="1329" y="26"/>
                    <a:pt x="1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5"/>
            <p:cNvSpPr/>
            <p:nvPr/>
          </p:nvSpPr>
          <p:spPr>
            <a:xfrm>
              <a:off x="6504225" y="428600"/>
              <a:ext cx="42025" cy="129725"/>
            </a:xfrm>
            <a:custGeom>
              <a:avLst/>
              <a:gdLst/>
              <a:ahLst/>
              <a:cxnLst/>
              <a:rect l="l" t="t" r="r" b="b"/>
              <a:pathLst>
                <a:path w="1681" h="5189" extrusionOk="0">
                  <a:moveTo>
                    <a:pt x="1655" y="0"/>
                  </a:moveTo>
                  <a:cubicBezTo>
                    <a:pt x="1655" y="150"/>
                    <a:pt x="1605" y="276"/>
                    <a:pt x="1530" y="401"/>
                  </a:cubicBezTo>
                  <a:cubicBezTo>
                    <a:pt x="1430" y="551"/>
                    <a:pt x="1279" y="652"/>
                    <a:pt x="1129" y="752"/>
                  </a:cubicBezTo>
                  <a:cubicBezTo>
                    <a:pt x="352" y="1278"/>
                    <a:pt x="1" y="1830"/>
                    <a:pt x="51" y="2381"/>
                  </a:cubicBezTo>
                  <a:cubicBezTo>
                    <a:pt x="101" y="2782"/>
                    <a:pt x="377" y="3108"/>
                    <a:pt x="628" y="3459"/>
                  </a:cubicBezTo>
                  <a:cubicBezTo>
                    <a:pt x="953" y="3885"/>
                    <a:pt x="1279" y="4261"/>
                    <a:pt x="1129" y="4737"/>
                  </a:cubicBezTo>
                  <a:cubicBezTo>
                    <a:pt x="1054" y="4937"/>
                    <a:pt x="928" y="5063"/>
                    <a:pt x="778" y="5188"/>
                  </a:cubicBezTo>
                  <a:lnTo>
                    <a:pt x="853" y="5188"/>
                  </a:lnTo>
                  <a:cubicBezTo>
                    <a:pt x="1004" y="5063"/>
                    <a:pt x="1104" y="4912"/>
                    <a:pt x="1154" y="4737"/>
                  </a:cubicBezTo>
                  <a:cubicBezTo>
                    <a:pt x="1304" y="4261"/>
                    <a:pt x="1004" y="3860"/>
                    <a:pt x="653" y="3434"/>
                  </a:cubicBezTo>
                  <a:cubicBezTo>
                    <a:pt x="402" y="3108"/>
                    <a:pt x="151" y="2757"/>
                    <a:pt x="101" y="2381"/>
                  </a:cubicBezTo>
                  <a:cubicBezTo>
                    <a:pt x="26" y="1830"/>
                    <a:pt x="377" y="1303"/>
                    <a:pt x="1154" y="802"/>
                  </a:cubicBezTo>
                  <a:lnTo>
                    <a:pt x="1154" y="777"/>
                  </a:lnTo>
                  <a:cubicBezTo>
                    <a:pt x="1304" y="677"/>
                    <a:pt x="1455" y="577"/>
                    <a:pt x="1555" y="426"/>
                  </a:cubicBezTo>
                  <a:cubicBezTo>
                    <a:pt x="1655" y="301"/>
                    <a:pt x="1680" y="150"/>
                    <a:pt x="1680" y="25"/>
                  </a:cubicBezTo>
                  <a:cubicBezTo>
                    <a:pt x="1680" y="0"/>
                    <a:pt x="1655" y="0"/>
                    <a:pt x="16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5"/>
            <p:cNvSpPr/>
            <p:nvPr/>
          </p:nvSpPr>
          <p:spPr>
            <a:xfrm>
              <a:off x="6474800" y="420450"/>
              <a:ext cx="43250" cy="139125"/>
            </a:xfrm>
            <a:custGeom>
              <a:avLst/>
              <a:gdLst/>
              <a:ahLst/>
              <a:cxnLst/>
              <a:rect l="l" t="t" r="r" b="b"/>
              <a:pathLst>
                <a:path w="1730" h="5565" extrusionOk="0">
                  <a:moveTo>
                    <a:pt x="1629" y="0"/>
                  </a:moveTo>
                  <a:cubicBezTo>
                    <a:pt x="1679" y="226"/>
                    <a:pt x="1679" y="476"/>
                    <a:pt x="1529" y="677"/>
                  </a:cubicBezTo>
                  <a:cubicBezTo>
                    <a:pt x="1454" y="827"/>
                    <a:pt x="1303" y="928"/>
                    <a:pt x="1153" y="1003"/>
                  </a:cubicBezTo>
                  <a:lnTo>
                    <a:pt x="1128" y="1028"/>
                  </a:lnTo>
                  <a:cubicBezTo>
                    <a:pt x="376" y="1554"/>
                    <a:pt x="0" y="2106"/>
                    <a:pt x="75" y="2632"/>
                  </a:cubicBezTo>
                  <a:cubicBezTo>
                    <a:pt x="125" y="3033"/>
                    <a:pt x="376" y="3384"/>
                    <a:pt x="652" y="3710"/>
                  </a:cubicBezTo>
                  <a:cubicBezTo>
                    <a:pt x="977" y="4136"/>
                    <a:pt x="1278" y="4537"/>
                    <a:pt x="1128" y="5013"/>
                  </a:cubicBezTo>
                  <a:cubicBezTo>
                    <a:pt x="1053" y="5238"/>
                    <a:pt x="877" y="5414"/>
                    <a:pt x="652" y="5564"/>
                  </a:cubicBezTo>
                  <a:lnTo>
                    <a:pt x="727" y="5564"/>
                  </a:lnTo>
                  <a:cubicBezTo>
                    <a:pt x="927" y="5414"/>
                    <a:pt x="1103" y="5238"/>
                    <a:pt x="1178" y="5013"/>
                  </a:cubicBezTo>
                  <a:cubicBezTo>
                    <a:pt x="1328" y="4537"/>
                    <a:pt x="1003" y="4111"/>
                    <a:pt x="677" y="3685"/>
                  </a:cubicBezTo>
                  <a:cubicBezTo>
                    <a:pt x="426" y="3359"/>
                    <a:pt x="150" y="3033"/>
                    <a:pt x="100" y="2632"/>
                  </a:cubicBezTo>
                  <a:cubicBezTo>
                    <a:pt x="50" y="2106"/>
                    <a:pt x="401" y="1579"/>
                    <a:pt x="1153" y="1053"/>
                  </a:cubicBezTo>
                  <a:lnTo>
                    <a:pt x="1178" y="1053"/>
                  </a:lnTo>
                  <a:cubicBezTo>
                    <a:pt x="1328" y="953"/>
                    <a:pt x="1479" y="852"/>
                    <a:pt x="1579" y="702"/>
                  </a:cubicBezTo>
                  <a:cubicBezTo>
                    <a:pt x="1704" y="476"/>
                    <a:pt x="1729"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5"/>
            <p:cNvSpPr/>
            <p:nvPr/>
          </p:nvSpPr>
          <p:spPr>
            <a:xfrm>
              <a:off x="6445975" y="419825"/>
              <a:ext cx="42625" cy="139750"/>
            </a:xfrm>
            <a:custGeom>
              <a:avLst/>
              <a:gdLst/>
              <a:ahLst/>
              <a:cxnLst/>
              <a:rect l="l" t="t" r="r" b="b"/>
              <a:pathLst>
                <a:path w="1705" h="5590" extrusionOk="0">
                  <a:moveTo>
                    <a:pt x="1629" y="0"/>
                  </a:moveTo>
                  <a:cubicBezTo>
                    <a:pt x="1679" y="226"/>
                    <a:pt x="1654" y="451"/>
                    <a:pt x="1529" y="627"/>
                  </a:cubicBezTo>
                  <a:cubicBezTo>
                    <a:pt x="1429" y="777"/>
                    <a:pt x="1278" y="877"/>
                    <a:pt x="1128" y="978"/>
                  </a:cubicBezTo>
                  <a:lnTo>
                    <a:pt x="1128" y="1003"/>
                  </a:lnTo>
                  <a:cubicBezTo>
                    <a:pt x="351" y="1529"/>
                    <a:pt x="0" y="2055"/>
                    <a:pt x="50" y="2607"/>
                  </a:cubicBezTo>
                  <a:cubicBezTo>
                    <a:pt x="100" y="3008"/>
                    <a:pt x="376" y="3359"/>
                    <a:pt x="627" y="3684"/>
                  </a:cubicBezTo>
                  <a:cubicBezTo>
                    <a:pt x="953" y="4111"/>
                    <a:pt x="1278" y="4512"/>
                    <a:pt x="1128" y="4963"/>
                  </a:cubicBezTo>
                  <a:cubicBezTo>
                    <a:pt x="1028" y="5238"/>
                    <a:pt x="802" y="5414"/>
                    <a:pt x="552" y="5589"/>
                  </a:cubicBezTo>
                  <a:lnTo>
                    <a:pt x="627" y="5589"/>
                  </a:lnTo>
                  <a:cubicBezTo>
                    <a:pt x="852" y="5439"/>
                    <a:pt x="1078" y="5238"/>
                    <a:pt x="1153" y="4988"/>
                  </a:cubicBezTo>
                  <a:cubicBezTo>
                    <a:pt x="1303" y="4486"/>
                    <a:pt x="1003" y="4085"/>
                    <a:pt x="652" y="3659"/>
                  </a:cubicBezTo>
                  <a:cubicBezTo>
                    <a:pt x="401" y="3334"/>
                    <a:pt x="151" y="2983"/>
                    <a:pt x="100" y="2607"/>
                  </a:cubicBezTo>
                  <a:cubicBezTo>
                    <a:pt x="25" y="2080"/>
                    <a:pt x="376" y="1529"/>
                    <a:pt x="1128" y="1028"/>
                  </a:cubicBezTo>
                  <a:lnTo>
                    <a:pt x="1153" y="1003"/>
                  </a:lnTo>
                  <a:cubicBezTo>
                    <a:pt x="1303" y="902"/>
                    <a:pt x="1454" y="802"/>
                    <a:pt x="1554" y="652"/>
                  </a:cubicBezTo>
                  <a:cubicBezTo>
                    <a:pt x="1679" y="476"/>
                    <a:pt x="1704" y="226"/>
                    <a:pt x="16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5"/>
            <p:cNvSpPr/>
            <p:nvPr/>
          </p:nvSpPr>
          <p:spPr>
            <a:xfrm>
              <a:off x="6416525" y="419825"/>
              <a:ext cx="42625" cy="139750"/>
            </a:xfrm>
            <a:custGeom>
              <a:avLst/>
              <a:gdLst/>
              <a:ahLst/>
              <a:cxnLst/>
              <a:rect l="l" t="t" r="r" b="b"/>
              <a:pathLst>
                <a:path w="1705" h="5590" extrusionOk="0">
                  <a:moveTo>
                    <a:pt x="1654" y="0"/>
                  </a:moveTo>
                  <a:cubicBezTo>
                    <a:pt x="1679" y="201"/>
                    <a:pt x="1654" y="401"/>
                    <a:pt x="1529" y="577"/>
                  </a:cubicBezTo>
                  <a:cubicBezTo>
                    <a:pt x="1429" y="727"/>
                    <a:pt x="1303" y="827"/>
                    <a:pt x="1153" y="928"/>
                  </a:cubicBezTo>
                  <a:lnTo>
                    <a:pt x="1128" y="928"/>
                  </a:lnTo>
                  <a:cubicBezTo>
                    <a:pt x="351" y="1454"/>
                    <a:pt x="0" y="2005"/>
                    <a:pt x="75" y="2532"/>
                  </a:cubicBezTo>
                  <a:cubicBezTo>
                    <a:pt x="126" y="2933"/>
                    <a:pt x="376" y="3283"/>
                    <a:pt x="652" y="3634"/>
                  </a:cubicBezTo>
                  <a:cubicBezTo>
                    <a:pt x="978" y="4035"/>
                    <a:pt x="1278" y="4436"/>
                    <a:pt x="1128" y="4913"/>
                  </a:cubicBezTo>
                  <a:cubicBezTo>
                    <a:pt x="1028" y="5213"/>
                    <a:pt x="752" y="5414"/>
                    <a:pt x="451" y="5589"/>
                  </a:cubicBezTo>
                  <a:lnTo>
                    <a:pt x="527" y="5589"/>
                  </a:lnTo>
                  <a:cubicBezTo>
                    <a:pt x="802" y="5414"/>
                    <a:pt x="1078" y="5213"/>
                    <a:pt x="1178" y="4913"/>
                  </a:cubicBezTo>
                  <a:cubicBezTo>
                    <a:pt x="1329" y="4436"/>
                    <a:pt x="1003" y="4035"/>
                    <a:pt x="677" y="3609"/>
                  </a:cubicBezTo>
                  <a:cubicBezTo>
                    <a:pt x="426" y="3258"/>
                    <a:pt x="151" y="2933"/>
                    <a:pt x="100" y="2532"/>
                  </a:cubicBezTo>
                  <a:cubicBezTo>
                    <a:pt x="50" y="2005"/>
                    <a:pt x="401" y="1479"/>
                    <a:pt x="1153" y="953"/>
                  </a:cubicBezTo>
                  <a:lnTo>
                    <a:pt x="1178" y="953"/>
                  </a:lnTo>
                  <a:cubicBezTo>
                    <a:pt x="1329" y="852"/>
                    <a:pt x="1479" y="752"/>
                    <a:pt x="1579" y="602"/>
                  </a:cubicBezTo>
                  <a:cubicBezTo>
                    <a:pt x="1679" y="426"/>
                    <a:pt x="1704" y="226"/>
                    <a:pt x="1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5"/>
            <p:cNvSpPr/>
            <p:nvPr/>
          </p:nvSpPr>
          <p:spPr>
            <a:xfrm>
              <a:off x="6387700" y="419825"/>
              <a:ext cx="42625" cy="139750"/>
            </a:xfrm>
            <a:custGeom>
              <a:avLst/>
              <a:gdLst/>
              <a:ahLst/>
              <a:cxnLst/>
              <a:rect l="l" t="t" r="r" b="b"/>
              <a:pathLst>
                <a:path w="1705" h="5590" extrusionOk="0">
                  <a:moveTo>
                    <a:pt x="1629" y="0"/>
                  </a:moveTo>
                  <a:cubicBezTo>
                    <a:pt x="1654" y="176"/>
                    <a:pt x="1629" y="376"/>
                    <a:pt x="1529" y="527"/>
                  </a:cubicBezTo>
                  <a:cubicBezTo>
                    <a:pt x="1429" y="652"/>
                    <a:pt x="1279" y="752"/>
                    <a:pt x="1128" y="852"/>
                  </a:cubicBezTo>
                  <a:lnTo>
                    <a:pt x="1128" y="877"/>
                  </a:lnTo>
                  <a:cubicBezTo>
                    <a:pt x="351" y="1404"/>
                    <a:pt x="0" y="1930"/>
                    <a:pt x="50" y="2481"/>
                  </a:cubicBezTo>
                  <a:cubicBezTo>
                    <a:pt x="101" y="2882"/>
                    <a:pt x="376" y="3233"/>
                    <a:pt x="627" y="3559"/>
                  </a:cubicBezTo>
                  <a:cubicBezTo>
                    <a:pt x="953" y="3985"/>
                    <a:pt x="1279" y="4386"/>
                    <a:pt x="1128" y="4837"/>
                  </a:cubicBezTo>
                  <a:cubicBezTo>
                    <a:pt x="1003" y="5188"/>
                    <a:pt x="677" y="5389"/>
                    <a:pt x="326" y="5589"/>
                  </a:cubicBezTo>
                  <a:lnTo>
                    <a:pt x="401" y="5589"/>
                  </a:lnTo>
                  <a:cubicBezTo>
                    <a:pt x="727" y="5389"/>
                    <a:pt x="1053" y="5213"/>
                    <a:pt x="1153" y="4862"/>
                  </a:cubicBezTo>
                  <a:cubicBezTo>
                    <a:pt x="1304" y="4361"/>
                    <a:pt x="1003" y="3960"/>
                    <a:pt x="652" y="3534"/>
                  </a:cubicBezTo>
                  <a:cubicBezTo>
                    <a:pt x="401" y="3208"/>
                    <a:pt x="151" y="2857"/>
                    <a:pt x="101" y="2481"/>
                  </a:cubicBezTo>
                  <a:cubicBezTo>
                    <a:pt x="25" y="1955"/>
                    <a:pt x="376" y="1429"/>
                    <a:pt x="1128" y="902"/>
                  </a:cubicBezTo>
                  <a:lnTo>
                    <a:pt x="1153" y="877"/>
                  </a:lnTo>
                  <a:cubicBezTo>
                    <a:pt x="1304" y="802"/>
                    <a:pt x="1454" y="677"/>
                    <a:pt x="1554" y="552"/>
                  </a:cubicBezTo>
                  <a:cubicBezTo>
                    <a:pt x="1654" y="376"/>
                    <a:pt x="1705" y="20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5"/>
            <p:cNvSpPr/>
            <p:nvPr/>
          </p:nvSpPr>
          <p:spPr>
            <a:xfrm>
              <a:off x="6358250" y="419825"/>
              <a:ext cx="42625" cy="139750"/>
            </a:xfrm>
            <a:custGeom>
              <a:avLst/>
              <a:gdLst/>
              <a:ahLst/>
              <a:cxnLst/>
              <a:rect l="l" t="t" r="r" b="b"/>
              <a:pathLst>
                <a:path w="1705" h="5590" extrusionOk="0">
                  <a:moveTo>
                    <a:pt x="1655" y="0"/>
                  </a:moveTo>
                  <a:cubicBezTo>
                    <a:pt x="1655" y="176"/>
                    <a:pt x="1629" y="326"/>
                    <a:pt x="1529" y="451"/>
                  </a:cubicBezTo>
                  <a:cubicBezTo>
                    <a:pt x="1429" y="602"/>
                    <a:pt x="1304" y="702"/>
                    <a:pt x="1153" y="802"/>
                  </a:cubicBezTo>
                  <a:lnTo>
                    <a:pt x="1128" y="802"/>
                  </a:lnTo>
                  <a:cubicBezTo>
                    <a:pt x="351" y="1329"/>
                    <a:pt x="0" y="1880"/>
                    <a:pt x="76" y="2431"/>
                  </a:cubicBezTo>
                  <a:cubicBezTo>
                    <a:pt x="101" y="2832"/>
                    <a:pt x="376" y="3158"/>
                    <a:pt x="652" y="3509"/>
                  </a:cubicBezTo>
                  <a:cubicBezTo>
                    <a:pt x="978" y="3910"/>
                    <a:pt x="1279" y="4311"/>
                    <a:pt x="1128" y="4787"/>
                  </a:cubicBezTo>
                  <a:cubicBezTo>
                    <a:pt x="1003" y="5138"/>
                    <a:pt x="677" y="5339"/>
                    <a:pt x="326" y="5514"/>
                  </a:cubicBezTo>
                  <a:cubicBezTo>
                    <a:pt x="301" y="5539"/>
                    <a:pt x="276" y="5564"/>
                    <a:pt x="226" y="5589"/>
                  </a:cubicBezTo>
                  <a:lnTo>
                    <a:pt x="326" y="5589"/>
                  </a:lnTo>
                  <a:cubicBezTo>
                    <a:pt x="326" y="5564"/>
                    <a:pt x="326" y="5564"/>
                    <a:pt x="351" y="5564"/>
                  </a:cubicBezTo>
                  <a:cubicBezTo>
                    <a:pt x="702" y="5364"/>
                    <a:pt x="1053" y="5163"/>
                    <a:pt x="1178" y="4787"/>
                  </a:cubicBezTo>
                  <a:cubicBezTo>
                    <a:pt x="1329" y="4311"/>
                    <a:pt x="1003" y="3910"/>
                    <a:pt x="677" y="3484"/>
                  </a:cubicBezTo>
                  <a:cubicBezTo>
                    <a:pt x="426" y="3158"/>
                    <a:pt x="151" y="2807"/>
                    <a:pt x="101" y="2406"/>
                  </a:cubicBezTo>
                  <a:cubicBezTo>
                    <a:pt x="50" y="1880"/>
                    <a:pt x="401" y="1354"/>
                    <a:pt x="1153" y="852"/>
                  </a:cubicBezTo>
                  <a:lnTo>
                    <a:pt x="1178" y="827"/>
                  </a:lnTo>
                  <a:cubicBezTo>
                    <a:pt x="1329" y="727"/>
                    <a:pt x="1479" y="627"/>
                    <a:pt x="1579" y="476"/>
                  </a:cubicBezTo>
                  <a:cubicBezTo>
                    <a:pt x="1655" y="326"/>
                    <a:pt x="1705" y="176"/>
                    <a:pt x="17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5"/>
            <p:cNvSpPr/>
            <p:nvPr/>
          </p:nvSpPr>
          <p:spPr>
            <a:xfrm>
              <a:off x="6329425" y="419825"/>
              <a:ext cx="42000" cy="139750"/>
            </a:xfrm>
            <a:custGeom>
              <a:avLst/>
              <a:gdLst/>
              <a:ahLst/>
              <a:cxnLst/>
              <a:rect l="l" t="t" r="r" b="b"/>
              <a:pathLst>
                <a:path w="1680" h="5590" extrusionOk="0">
                  <a:moveTo>
                    <a:pt x="1655" y="0"/>
                  </a:moveTo>
                  <a:cubicBezTo>
                    <a:pt x="1630" y="151"/>
                    <a:pt x="1604" y="276"/>
                    <a:pt x="1529" y="401"/>
                  </a:cubicBezTo>
                  <a:cubicBezTo>
                    <a:pt x="1429" y="527"/>
                    <a:pt x="1279" y="627"/>
                    <a:pt x="1128" y="727"/>
                  </a:cubicBezTo>
                  <a:lnTo>
                    <a:pt x="1128" y="752"/>
                  </a:lnTo>
                  <a:cubicBezTo>
                    <a:pt x="351" y="1278"/>
                    <a:pt x="0" y="1805"/>
                    <a:pt x="51" y="2356"/>
                  </a:cubicBezTo>
                  <a:cubicBezTo>
                    <a:pt x="101" y="2757"/>
                    <a:pt x="376" y="3108"/>
                    <a:pt x="627" y="3434"/>
                  </a:cubicBezTo>
                  <a:cubicBezTo>
                    <a:pt x="953" y="3860"/>
                    <a:pt x="1254" y="4261"/>
                    <a:pt x="1103" y="4712"/>
                  </a:cubicBezTo>
                  <a:cubicBezTo>
                    <a:pt x="1003" y="5088"/>
                    <a:pt x="677" y="5263"/>
                    <a:pt x="326" y="5464"/>
                  </a:cubicBezTo>
                  <a:cubicBezTo>
                    <a:pt x="251" y="5489"/>
                    <a:pt x="176" y="5539"/>
                    <a:pt x="126" y="5589"/>
                  </a:cubicBezTo>
                  <a:lnTo>
                    <a:pt x="201" y="5589"/>
                  </a:lnTo>
                  <a:cubicBezTo>
                    <a:pt x="251" y="5539"/>
                    <a:pt x="301" y="5514"/>
                    <a:pt x="326" y="5489"/>
                  </a:cubicBezTo>
                  <a:cubicBezTo>
                    <a:pt x="677" y="5314"/>
                    <a:pt x="1028" y="5113"/>
                    <a:pt x="1153" y="4737"/>
                  </a:cubicBezTo>
                  <a:cubicBezTo>
                    <a:pt x="1304" y="4236"/>
                    <a:pt x="1003" y="3835"/>
                    <a:pt x="652" y="3409"/>
                  </a:cubicBezTo>
                  <a:cubicBezTo>
                    <a:pt x="401" y="3083"/>
                    <a:pt x="126" y="2732"/>
                    <a:pt x="101" y="2356"/>
                  </a:cubicBezTo>
                  <a:cubicBezTo>
                    <a:pt x="26" y="1830"/>
                    <a:pt x="376" y="1303"/>
                    <a:pt x="1128" y="777"/>
                  </a:cubicBezTo>
                  <a:lnTo>
                    <a:pt x="1153" y="777"/>
                  </a:lnTo>
                  <a:cubicBezTo>
                    <a:pt x="1304" y="677"/>
                    <a:pt x="1454" y="577"/>
                    <a:pt x="1554" y="426"/>
                  </a:cubicBezTo>
                  <a:cubicBezTo>
                    <a:pt x="1630" y="301"/>
                    <a:pt x="1680" y="151"/>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5"/>
            <p:cNvSpPr/>
            <p:nvPr/>
          </p:nvSpPr>
          <p:spPr>
            <a:xfrm>
              <a:off x="6299975" y="419825"/>
              <a:ext cx="42000" cy="139750"/>
            </a:xfrm>
            <a:custGeom>
              <a:avLst/>
              <a:gdLst/>
              <a:ahLst/>
              <a:cxnLst/>
              <a:rect l="l" t="t" r="r" b="b"/>
              <a:pathLst>
                <a:path w="1680" h="5590" extrusionOk="0">
                  <a:moveTo>
                    <a:pt x="1655" y="0"/>
                  </a:moveTo>
                  <a:cubicBezTo>
                    <a:pt x="1630" y="126"/>
                    <a:pt x="1605" y="226"/>
                    <a:pt x="1529" y="326"/>
                  </a:cubicBezTo>
                  <a:cubicBezTo>
                    <a:pt x="1429" y="476"/>
                    <a:pt x="1279" y="577"/>
                    <a:pt x="1153" y="677"/>
                  </a:cubicBezTo>
                  <a:lnTo>
                    <a:pt x="1128" y="677"/>
                  </a:lnTo>
                  <a:cubicBezTo>
                    <a:pt x="351" y="1203"/>
                    <a:pt x="1" y="1755"/>
                    <a:pt x="76" y="2306"/>
                  </a:cubicBezTo>
                  <a:cubicBezTo>
                    <a:pt x="101" y="2707"/>
                    <a:pt x="376" y="3033"/>
                    <a:pt x="652" y="3384"/>
                  </a:cubicBezTo>
                  <a:cubicBezTo>
                    <a:pt x="978" y="3810"/>
                    <a:pt x="1279" y="4186"/>
                    <a:pt x="1128" y="4662"/>
                  </a:cubicBezTo>
                  <a:cubicBezTo>
                    <a:pt x="1003" y="5013"/>
                    <a:pt x="677" y="5213"/>
                    <a:pt x="326" y="5414"/>
                  </a:cubicBezTo>
                  <a:cubicBezTo>
                    <a:pt x="226" y="5464"/>
                    <a:pt x="126" y="5514"/>
                    <a:pt x="26" y="5589"/>
                  </a:cubicBezTo>
                  <a:lnTo>
                    <a:pt x="101" y="5589"/>
                  </a:lnTo>
                  <a:cubicBezTo>
                    <a:pt x="176" y="5539"/>
                    <a:pt x="276" y="5489"/>
                    <a:pt x="351" y="5439"/>
                  </a:cubicBezTo>
                  <a:cubicBezTo>
                    <a:pt x="702" y="5238"/>
                    <a:pt x="1053" y="5038"/>
                    <a:pt x="1153" y="4662"/>
                  </a:cubicBezTo>
                  <a:cubicBezTo>
                    <a:pt x="1329" y="4186"/>
                    <a:pt x="1003" y="3785"/>
                    <a:pt x="677" y="3359"/>
                  </a:cubicBezTo>
                  <a:cubicBezTo>
                    <a:pt x="427" y="3033"/>
                    <a:pt x="151" y="2682"/>
                    <a:pt x="101" y="2306"/>
                  </a:cubicBezTo>
                  <a:cubicBezTo>
                    <a:pt x="51" y="1755"/>
                    <a:pt x="402" y="1228"/>
                    <a:pt x="1153" y="727"/>
                  </a:cubicBezTo>
                  <a:lnTo>
                    <a:pt x="1178" y="702"/>
                  </a:lnTo>
                  <a:cubicBezTo>
                    <a:pt x="1304" y="602"/>
                    <a:pt x="1479" y="501"/>
                    <a:pt x="1579" y="351"/>
                  </a:cubicBezTo>
                  <a:cubicBezTo>
                    <a:pt x="1630" y="251"/>
                    <a:pt x="1680" y="126"/>
                    <a:pt x="16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5"/>
            <p:cNvSpPr/>
            <p:nvPr/>
          </p:nvSpPr>
          <p:spPr>
            <a:xfrm>
              <a:off x="6269275" y="419825"/>
              <a:ext cx="43875" cy="139750"/>
            </a:xfrm>
            <a:custGeom>
              <a:avLst/>
              <a:gdLst/>
              <a:ahLst/>
              <a:cxnLst/>
              <a:rect l="l" t="t" r="r" b="b"/>
              <a:pathLst>
                <a:path w="1755" h="5590" extrusionOk="0">
                  <a:moveTo>
                    <a:pt x="1705" y="0"/>
                  </a:moveTo>
                  <a:cubicBezTo>
                    <a:pt x="1680" y="100"/>
                    <a:pt x="1655" y="201"/>
                    <a:pt x="1604" y="276"/>
                  </a:cubicBezTo>
                  <a:cubicBezTo>
                    <a:pt x="1504" y="426"/>
                    <a:pt x="1354" y="527"/>
                    <a:pt x="1203" y="602"/>
                  </a:cubicBezTo>
                  <a:lnTo>
                    <a:pt x="1178" y="627"/>
                  </a:lnTo>
                  <a:cubicBezTo>
                    <a:pt x="427" y="1153"/>
                    <a:pt x="76" y="1704"/>
                    <a:pt x="126" y="2231"/>
                  </a:cubicBezTo>
                  <a:cubicBezTo>
                    <a:pt x="176" y="2632"/>
                    <a:pt x="452" y="2983"/>
                    <a:pt x="702" y="3308"/>
                  </a:cubicBezTo>
                  <a:cubicBezTo>
                    <a:pt x="1028" y="3735"/>
                    <a:pt x="1329" y="4136"/>
                    <a:pt x="1178" y="4612"/>
                  </a:cubicBezTo>
                  <a:cubicBezTo>
                    <a:pt x="1078" y="4963"/>
                    <a:pt x="752" y="5138"/>
                    <a:pt x="401" y="5339"/>
                  </a:cubicBezTo>
                  <a:cubicBezTo>
                    <a:pt x="251" y="5414"/>
                    <a:pt x="126" y="5489"/>
                    <a:pt x="0" y="5589"/>
                  </a:cubicBezTo>
                  <a:lnTo>
                    <a:pt x="76" y="5589"/>
                  </a:lnTo>
                  <a:cubicBezTo>
                    <a:pt x="176" y="5514"/>
                    <a:pt x="301" y="5439"/>
                    <a:pt x="401" y="5364"/>
                  </a:cubicBezTo>
                  <a:cubicBezTo>
                    <a:pt x="752" y="5188"/>
                    <a:pt x="1103" y="4988"/>
                    <a:pt x="1229" y="4612"/>
                  </a:cubicBezTo>
                  <a:cubicBezTo>
                    <a:pt x="1379" y="4136"/>
                    <a:pt x="1078" y="3710"/>
                    <a:pt x="727" y="3283"/>
                  </a:cubicBezTo>
                  <a:cubicBezTo>
                    <a:pt x="477" y="2958"/>
                    <a:pt x="201" y="2632"/>
                    <a:pt x="176" y="2231"/>
                  </a:cubicBezTo>
                  <a:cubicBezTo>
                    <a:pt x="101" y="1704"/>
                    <a:pt x="452" y="1178"/>
                    <a:pt x="1203" y="652"/>
                  </a:cubicBezTo>
                  <a:lnTo>
                    <a:pt x="1229" y="652"/>
                  </a:lnTo>
                  <a:cubicBezTo>
                    <a:pt x="1379" y="552"/>
                    <a:pt x="1529" y="451"/>
                    <a:pt x="1630" y="301"/>
                  </a:cubicBezTo>
                  <a:cubicBezTo>
                    <a:pt x="1680" y="201"/>
                    <a:pt x="1730" y="100"/>
                    <a:pt x="1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5"/>
            <p:cNvSpPr/>
            <p:nvPr/>
          </p:nvSpPr>
          <p:spPr>
            <a:xfrm>
              <a:off x="6237950" y="419825"/>
              <a:ext cx="45125" cy="139750"/>
            </a:xfrm>
            <a:custGeom>
              <a:avLst/>
              <a:gdLst/>
              <a:ahLst/>
              <a:cxnLst/>
              <a:rect l="l" t="t" r="r" b="b"/>
              <a:pathLst>
                <a:path w="1805" h="5590" extrusionOk="0">
                  <a:moveTo>
                    <a:pt x="1780" y="0"/>
                  </a:moveTo>
                  <a:cubicBezTo>
                    <a:pt x="1755" y="75"/>
                    <a:pt x="1730" y="151"/>
                    <a:pt x="1680" y="201"/>
                  </a:cubicBezTo>
                  <a:cubicBezTo>
                    <a:pt x="1579" y="351"/>
                    <a:pt x="1429" y="451"/>
                    <a:pt x="1304" y="552"/>
                  </a:cubicBezTo>
                  <a:lnTo>
                    <a:pt x="1279" y="577"/>
                  </a:lnTo>
                  <a:cubicBezTo>
                    <a:pt x="502" y="1078"/>
                    <a:pt x="151" y="1629"/>
                    <a:pt x="226" y="2181"/>
                  </a:cubicBezTo>
                  <a:cubicBezTo>
                    <a:pt x="251" y="2582"/>
                    <a:pt x="527" y="2933"/>
                    <a:pt x="802" y="3258"/>
                  </a:cubicBezTo>
                  <a:cubicBezTo>
                    <a:pt x="1128" y="3684"/>
                    <a:pt x="1429" y="4085"/>
                    <a:pt x="1279" y="4537"/>
                  </a:cubicBezTo>
                  <a:cubicBezTo>
                    <a:pt x="1153" y="4887"/>
                    <a:pt x="827" y="5088"/>
                    <a:pt x="477" y="5288"/>
                  </a:cubicBezTo>
                  <a:cubicBezTo>
                    <a:pt x="326" y="5364"/>
                    <a:pt x="151" y="5464"/>
                    <a:pt x="0" y="5589"/>
                  </a:cubicBezTo>
                  <a:lnTo>
                    <a:pt x="75" y="5589"/>
                  </a:lnTo>
                  <a:cubicBezTo>
                    <a:pt x="201" y="5489"/>
                    <a:pt x="351" y="5389"/>
                    <a:pt x="502" y="5314"/>
                  </a:cubicBezTo>
                  <a:cubicBezTo>
                    <a:pt x="827" y="5113"/>
                    <a:pt x="1203" y="4913"/>
                    <a:pt x="1304" y="4562"/>
                  </a:cubicBezTo>
                  <a:cubicBezTo>
                    <a:pt x="1479" y="4060"/>
                    <a:pt x="1153" y="3659"/>
                    <a:pt x="827" y="3233"/>
                  </a:cubicBezTo>
                  <a:cubicBezTo>
                    <a:pt x="552" y="2907"/>
                    <a:pt x="301" y="2557"/>
                    <a:pt x="251" y="2181"/>
                  </a:cubicBezTo>
                  <a:cubicBezTo>
                    <a:pt x="201" y="1654"/>
                    <a:pt x="552" y="1103"/>
                    <a:pt x="1304" y="602"/>
                  </a:cubicBezTo>
                  <a:lnTo>
                    <a:pt x="1329" y="577"/>
                  </a:lnTo>
                  <a:cubicBezTo>
                    <a:pt x="1454" y="476"/>
                    <a:pt x="1604" y="376"/>
                    <a:pt x="1705" y="226"/>
                  </a:cubicBezTo>
                  <a:cubicBezTo>
                    <a:pt x="1755" y="176"/>
                    <a:pt x="1805" y="10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5"/>
            <p:cNvSpPr/>
            <p:nvPr/>
          </p:nvSpPr>
          <p:spPr>
            <a:xfrm>
              <a:off x="6207250" y="419825"/>
              <a:ext cx="46375" cy="139750"/>
            </a:xfrm>
            <a:custGeom>
              <a:avLst/>
              <a:gdLst/>
              <a:ahLst/>
              <a:cxnLst/>
              <a:rect l="l" t="t" r="r" b="b"/>
              <a:pathLst>
                <a:path w="1855" h="5590" extrusionOk="0">
                  <a:moveTo>
                    <a:pt x="1830" y="0"/>
                  </a:moveTo>
                  <a:cubicBezTo>
                    <a:pt x="1805" y="50"/>
                    <a:pt x="1780" y="100"/>
                    <a:pt x="1755" y="151"/>
                  </a:cubicBezTo>
                  <a:cubicBezTo>
                    <a:pt x="1654" y="301"/>
                    <a:pt x="1504" y="401"/>
                    <a:pt x="1354" y="501"/>
                  </a:cubicBezTo>
                  <a:lnTo>
                    <a:pt x="1329" y="501"/>
                  </a:lnTo>
                  <a:cubicBezTo>
                    <a:pt x="577" y="1028"/>
                    <a:pt x="226" y="1579"/>
                    <a:pt x="276" y="2105"/>
                  </a:cubicBezTo>
                  <a:cubicBezTo>
                    <a:pt x="326" y="2506"/>
                    <a:pt x="602" y="2857"/>
                    <a:pt x="852" y="3183"/>
                  </a:cubicBezTo>
                  <a:cubicBezTo>
                    <a:pt x="1178" y="3609"/>
                    <a:pt x="1479" y="4010"/>
                    <a:pt x="1329" y="4486"/>
                  </a:cubicBezTo>
                  <a:cubicBezTo>
                    <a:pt x="1228" y="4837"/>
                    <a:pt x="902" y="5013"/>
                    <a:pt x="552" y="5213"/>
                  </a:cubicBezTo>
                  <a:cubicBezTo>
                    <a:pt x="351" y="5314"/>
                    <a:pt x="151" y="5439"/>
                    <a:pt x="0" y="5564"/>
                  </a:cubicBezTo>
                  <a:cubicBezTo>
                    <a:pt x="0" y="5564"/>
                    <a:pt x="0" y="5589"/>
                    <a:pt x="0" y="5589"/>
                  </a:cubicBezTo>
                  <a:lnTo>
                    <a:pt x="50" y="5589"/>
                  </a:lnTo>
                  <a:cubicBezTo>
                    <a:pt x="201" y="5464"/>
                    <a:pt x="376" y="5364"/>
                    <a:pt x="552" y="5263"/>
                  </a:cubicBezTo>
                  <a:cubicBezTo>
                    <a:pt x="902" y="5063"/>
                    <a:pt x="1253" y="4862"/>
                    <a:pt x="1379" y="4486"/>
                  </a:cubicBezTo>
                  <a:cubicBezTo>
                    <a:pt x="1529" y="4010"/>
                    <a:pt x="1228" y="3609"/>
                    <a:pt x="877" y="3183"/>
                  </a:cubicBezTo>
                  <a:cubicBezTo>
                    <a:pt x="627" y="2832"/>
                    <a:pt x="351" y="2506"/>
                    <a:pt x="326" y="2105"/>
                  </a:cubicBezTo>
                  <a:cubicBezTo>
                    <a:pt x="251" y="1579"/>
                    <a:pt x="602" y="1053"/>
                    <a:pt x="1354" y="527"/>
                  </a:cubicBezTo>
                  <a:lnTo>
                    <a:pt x="1379" y="527"/>
                  </a:lnTo>
                  <a:cubicBezTo>
                    <a:pt x="1529" y="426"/>
                    <a:pt x="1679" y="326"/>
                    <a:pt x="1780" y="176"/>
                  </a:cubicBezTo>
                  <a:cubicBezTo>
                    <a:pt x="1805" y="126"/>
                    <a:pt x="1830" y="75"/>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5"/>
            <p:cNvSpPr/>
            <p:nvPr/>
          </p:nvSpPr>
          <p:spPr>
            <a:xfrm>
              <a:off x="6176550" y="419825"/>
              <a:ext cx="47625" cy="139750"/>
            </a:xfrm>
            <a:custGeom>
              <a:avLst/>
              <a:gdLst/>
              <a:ahLst/>
              <a:cxnLst/>
              <a:rect l="l" t="t" r="r" b="b"/>
              <a:pathLst>
                <a:path w="1905" h="5590" extrusionOk="0">
                  <a:moveTo>
                    <a:pt x="1855" y="0"/>
                  </a:moveTo>
                  <a:cubicBezTo>
                    <a:pt x="1830" y="50"/>
                    <a:pt x="1830" y="75"/>
                    <a:pt x="1805" y="100"/>
                  </a:cubicBezTo>
                  <a:cubicBezTo>
                    <a:pt x="1704" y="226"/>
                    <a:pt x="1554" y="326"/>
                    <a:pt x="1429" y="426"/>
                  </a:cubicBezTo>
                  <a:lnTo>
                    <a:pt x="1404" y="451"/>
                  </a:lnTo>
                  <a:cubicBezTo>
                    <a:pt x="627" y="978"/>
                    <a:pt x="276" y="1504"/>
                    <a:pt x="326" y="2055"/>
                  </a:cubicBezTo>
                  <a:cubicBezTo>
                    <a:pt x="376" y="2456"/>
                    <a:pt x="652" y="2807"/>
                    <a:pt x="902" y="3133"/>
                  </a:cubicBezTo>
                  <a:cubicBezTo>
                    <a:pt x="1228" y="3559"/>
                    <a:pt x="1554" y="3960"/>
                    <a:pt x="1404" y="4411"/>
                  </a:cubicBezTo>
                  <a:cubicBezTo>
                    <a:pt x="1278" y="4787"/>
                    <a:pt x="953" y="4963"/>
                    <a:pt x="602" y="5163"/>
                  </a:cubicBezTo>
                  <a:cubicBezTo>
                    <a:pt x="401" y="5263"/>
                    <a:pt x="226" y="5364"/>
                    <a:pt x="50" y="5514"/>
                  </a:cubicBezTo>
                  <a:cubicBezTo>
                    <a:pt x="25" y="5539"/>
                    <a:pt x="0" y="5564"/>
                    <a:pt x="0" y="5589"/>
                  </a:cubicBezTo>
                  <a:lnTo>
                    <a:pt x="50" y="5589"/>
                  </a:lnTo>
                  <a:cubicBezTo>
                    <a:pt x="50" y="5564"/>
                    <a:pt x="75" y="5564"/>
                    <a:pt x="75" y="5539"/>
                  </a:cubicBezTo>
                  <a:cubicBezTo>
                    <a:pt x="251" y="5414"/>
                    <a:pt x="426" y="5288"/>
                    <a:pt x="627" y="5188"/>
                  </a:cubicBezTo>
                  <a:cubicBezTo>
                    <a:pt x="953" y="5013"/>
                    <a:pt x="1328" y="4812"/>
                    <a:pt x="1429" y="4436"/>
                  </a:cubicBezTo>
                  <a:cubicBezTo>
                    <a:pt x="1604" y="3935"/>
                    <a:pt x="1278" y="3534"/>
                    <a:pt x="953" y="3108"/>
                  </a:cubicBezTo>
                  <a:cubicBezTo>
                    <a:pt x="677" y="2782"/>
                    <a:pt x="426" y="2431"/>
                    <a:pt x="376" y="2055"/>
                  </a:cubicBezTo>
                  <a:cubicBezTo>
                    <a:pt x="326" y="1529"/>
                    <a:pt x="677" y="1003"/>
                    <a:pt x="1429" y="476"/>
                  </a:cubicBezTo>
                  <a:lnTo>
                    <a:pt x="1454" y="451"/>
                  </a:lnTo>
                  <a:cubicBezTo>
                    <a:pt x="1579" y="376"/>
                    <a:pt x="1729" y="251"/>
                    <a:pt x="1830" y="100"/>
                  </a:cubicBezTo>
                  <a:cubicBezTo>
                    <a:pt x="1855" y="75"/>
                    <a:pt x="1880" y="50"/>
                    <a:pt x="19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5"/>
            <p:cNvSpPr/>
            <p:nvPr/>
          </p:nvSpPr>
          <p:spPr>
            <a:xfrm>
              <a:off x="6145850" y="419825"/>
              <a:ext cx="48250" cy="139750"/>
            </a:xfrm>
            <a:custGeom>
              <a:avLst/>
              <a:gdLst/>
              <a:ahLst/>
              <a:cxnLst/>
              <a:rect l="l" t="t" r="r" b="b"/>
              <a:pathLst>
                <a:path w="1930" h="5590" extrusionOk="0">
                  <a:moveTo>
                    <a:pt x="1880" y="0"/>
                  </a:moveTo>
                  <a:cubicBezTo>
                    <a:pt x="1880" y="25"/>
                    <a:pt x="1880" y="25"/>
                    <a:pt x="1880" y="25"/>
                  </a:cubicBezTo>
                  <a:cubicBezTo>
                    <a:pt x="1780" y="176"/>
                    <a:pt x="1629" y="276"/>
                    <a:pt x="1479" y="376"/>
                  </a:cubicBezTo>
                  <a:lnTo>
                    <a:pt x="1454" y="376"/>
                  </a:lnTo>
                  <a:cubicBezTo>
                    <a:pt x="702" y="902"/>
                    <a:pt x="326" y="1454"/>
                    <a:pt x="401" y="2005"/>
                  </a:cubicBezTo>
                  <a:cubicBezTo>
                    <a:pt x="451" y="2381"/>
                    <a:pt x="727" y="2732"/>
                    <a:pt x="978" y="3083"/>
                  </a:cubicBezTo>
                  <a:cubicBezTo>
                    <a:pt x="1303" y="3484"/>
                    <a:pt x="1604" y="3885"/>
                    <a:pt x="1454" y="4361"/>
                  </a:cubicBezTo>
                  <a:cubicBezTo>
                    <a:pt x="1353" y="4712"/>
                    <a:pt x="1003" y="4913"/>
                    <a:pt x="652" y="5088"/>
                  </a:cubicBezTo>
                  <a:cubicBezTo>
                    <a:pt x="476" y="5213"/>
                    <a:pt x="276" y="5314"/>
                    <a:pt x="125" y="5464"/>
                  </a:cubicBezTo>
                  <a:cubicBezTo>
                    <a:pt x="75" y="5489"/>
                    <a:pt x="25" y="5539"/>
                    <a:pt x="0" y="5589"/>
                  </a:cubicBezTo>
                  <a:lnTo>
                    <a:pt x="50" y="5589"/>
                  </a:lnTo>
                  <a:cubicBezTo>
                    <a:pt x="75" y="5539"/>
                    <a:pt x="100" y="5514"/>
                    <a:pt x="150" y="5489"/>
                  </a:cubicBezTo>
                  <a:cubicBezTo>
                    <a:pt x="301" y="5339"/>
                    <a:pt x="501" y="5238"/>
                    <a:pt x="677" y="5138"/>
                  </a:cubicBezTo>
                  <a:cubicBezTo>
                    <a:pt x="1028" y="4938"/>
                    <a:pt x="1379" y="4737"/>
                    <a:pt x="1504" y="4361"/>
                  </a:cubicBezTo>
                  <a:cubicBezTo>
                    <a:pt x="1654" y="3885"/>
                    <a:pt x="1328" y="3484"/>
                    <a:pt x="1003" y="3058"/>
                  </a:cubicBezTo>
                  <a:cubicBezTo>
                    <a:pt x="752" y="2707"/>
                    <a:pt x="476" y="2381"/>
                    <a:pt x="451" y="1980"/>
                  </a:cubicBezTo>
                  <a:cubicBezTo>
                    <a:pt x="376" y="1454"/>
                    <a:pt x="727" y="928"/>
                    <a:pt x="1479" y="426"/>
                  </a:cubicBezTo>
                  <a:lnTo>
                    <a:pt x="1504" y="401"/>
                  </a:lnTo>
                  <a:cubicBezTo>
                    <a:pt x="1654" y="301"/>
                    <a:pt x="1805" y="201"/>
                    <a:pt x="1905" y="50"/>
                  </a:cubicBezTo>
                  <a:cubicBezTo>
                    <a:pt x="1905" y="50"/>
                    <a:pt x="1930" y="25"/>
                    <a:pt x="19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5"/>
            <p:cNvSpPr/>
            <p:nvPr/>
          </p:nvSpPr>
          <p:spPr>
            <a:xfrm>
              <a:off x="6115150" y="419825"/>
              <a:ext cx="48875" cy="139750"/>
            </a:xfrm>
            <a:custGeom>
              <a:avLst/>
              <a:gdLst/>
              <a:ahLst/>
              <a:cxnLst/>
              <a:rect l="l" t="t" r="r" b="b"/>
              <a:pathLst>
                <a:path w="1955" h="5590" extrusionOk="0">
                  <a:moveTo>
                    <a:pt x="1905" y="0"/>
                  </a:moveTo>
                  <a:cubicBezTo>
                    <a:pt x="1805" y="126"/>
                    <a:pt x="1679" y="226"/>
                    <a:pt x="1554" y="301"/>
                  </a:cubicBezTo>
                  <a:lnTo>
                    <a:pt x="1529" y="326"/>
                  </a:lnTo>
                  <a:cubicBezTo>
                    <a:pt x="752" y="852"/>
                    <a:pt x="401" y="1379"/>
                    <a:pt x="451" y="1930"/>
                  </a:cubicBezTo>
                  <a:cubicBezTo>
                    <a:pt x="501" y="2331"/>
                    <a:pt x="777" y="2682"/>
                    <a:pt x="1028" y="3008"/>
                  </a:cubicBezTo>
                  <a:cubicBezTo>
                    <a:pt x="1353" y="3434"/>
                    <a:pt x="1679" y="3835"/>
                    <a:pt x="1529" y="4286"/>
                  </a:cubicBezTo>
                  <a:cubicBezTo>
                    <a:pt x="1404" y="4662"/>
                    <a:pt x="1078" y="4837"/>
                    <a:pt x="727" y="5038"/>
                  </a:cubicBezTo>
                  <a:cubicBezTo>
                    <a:pt x="526" y="5138"/>
                    <a:pt x="351" y="5263"/>
                    <a:pt x="175" y="5389"/>
                  </a:cubicBezTo>
                  <a:cubicBezTo>
                    <a:pt x="125" y="5439"/>
                    <a:pt x="50" y="5514"/>
                    <a:pt x="0" y="5589"/>
                  </a:cubicBezTo>
                  <a:lnTo>
                    <a:pt x="50" y="5589"/>
                  </a:lnTo>
                  <a:cubicBezTo>
                    <a:pt x="100" y="5514"/>
                    <a:pt x="150" y="5464"/>
                    <a:pt x="201" y="5414"/>
                  </a:cubicBezTo>
                  <a:cubicBezTo>
                    <a:pt x="351" y="5288"/>
                    <a:pt x="551" y="5188"/>
                    <a:pt x="752" y="5063"/>
                  </a:cubicBezTo>
                  <a:cubicBezTo>
                    <a:pt x="1078" y="4887"/>
                    <a:pt x="1454" y="4687"/>
                    <a:pt x="1554" y="4311"/>
                  </a:cubicBezTo>
                  <a:cubicBezTo>
                    <a:pt x="1729" y="3810"/>
                    <a:pt x="1404" y="3409"/>
                    <a:pt x="1078" y="2983"/>
                  </a:cubicBezTo>
                  <a:cubicBezTo>
                    <a:pt x="802" y="2657"/>
                    <a:pt x="551" y="2306"/>
                    <a:pt x="501" y="1930"/>
                  </a:cubicBezTo>
                  <a:cubicBezTo>
                    <a:pt x="451" y="1404"/>
                    <a:pt x="802" y="877"/>
                    <a:pt x="1554" y="351"/>
                  </a:cubicBezTo>
                  <a:cubicBezTo>
                    <a:pt x="1704" y="251"/>
                    <a:pt x="1855" y="151"/>
                    <a:pt x="19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5"/>
            <p:cNvSpPr/>
            <p:nvPr/>
          </p:nvSpPr>
          <p:spPr>
            <a:xfrm>
              <a:off x="6085050" y="419825"/>
              <a:ext cx="48275" cy="139750"/>
            </a:xfrm>
            <a:custGeom>
              <a:avLst/>
              <a:gdLst/>
              <a:ahLst/>
              <a:cxnLst/>
              <a:rect l="l" t="t" r="r" b="b"/>
              <a:pathLst>
                <a:path w="1931" h="5590" extrusionOk="0">
                  <a:moveTo>
                    <a:pt x="1881" y="0"/>
                  </a:moveTo>
                  <a:cubicBezTo>
                    <a:pt x="1806" y="100"/>
                    <a:pt x="1680" y="176"/>
                    <a:pt x="1580" y="251"/>
                  </a:cubicBezTo>
                  <a:lnTo>
                    <a:pt x="1555" y="251"/>
                  </a:lnTo>
                  <a:cubicBezTo>
                    <a:pt x="803" y="777"/>
                    <a:pt x="427" y="1329"/>
                    <a:pt x="502" y="1880"/>
                  </a:cubicBezTo>
                  <a:cubicBezTo>
                    <a:pt x="552" y="2281"/>
                    <a:pt x="803" y="2607"/>
                    <a:pt x="1079" y="2958"/>
                  </a:cubicBezTo>
                  <a:cubicBezTo>
                    <a:pt x="1405" y="3384"/>
                    <a:pt x="1705" y="3760"/>
                    <a:pt x="1555" y="4236"/>
                  </a:cubicBezTo>
                  <a:cubicBezTo>
                    <a:pt x="1455" y="4587"/>
                    <a:pt x="1104" y="4787"/>
                    <a:pt x="753" y="4988"/>
                  </a:cubicBezTo>
                  <a:cubicBezTo>
                    <a:pt x="577" y="5088"/>
                    <a:pt x="377" y="5188"/>
                    <a:pt x="227" y="5339"/>
                  </a:cubicBezTo>
                  <a:cubicBezTo>
                    <a:pt x="126" y="5414"/>
                    <a:pt x="51" y="5489"/>
                    <a:pt x="1" y="5589"/>
                  </a:cubicBezTo>
                  <a:lnTo>
                    <a:pt x="51" y="5589"/>
                  </a:lnTo>
                  <a:cubicBezTo>
                    <a:pt x="101" y="5489"/>
                    <a:pt x="176" y="5439"/>
                    <a:pt x="252" y="5364"/>
                  </a:cubicBezTo>
                  <a:cubicBezTo>
                    <a:pt x="402" y="5213"/>
                    <a:pt x="602" y="5113"/>
                    <a:pt x="778" y="5013"/>
                  </a:cubicBezTo>
                  <a:cubicBezTo>
                    <a:pt x="1129" y="4812"/>
                    <a:pt x="1480" y="4612"/>
                    <a:pt x="1605" y="4236"/>
                  </a:cubicBezTo>
                  <a:cubicBezTo>
                    <a:pt x="1755" y="3760"/>
                    <a:pt x="1430" y="3359"/>
                    <a:pt x="1104" y="2933"/>
                  </a:cubicBezTo>
                  <a:cubicBezTo>
                    <a:pt x="853" y="2607"/>
                    <a:pt x="577" y="2256"/>
                    <a:pt x="527" y="1880"/>
                  </a:cubicBezTo>
                  <a:cubicBezTo>
                    <a:pt x="477" y="1329"/>
                    <a:pt x="828" y="802"/>
                    <a:pt x="1580" y="301"/>
                  </a:cubicBezTo>
                  <a:lnTo>
                    <a:pt x="1605" y="276"/>
                  </a:lnTo>
                  <a:cubicBezTo>
                    <a:pt x="1730" y="201"/>
                    <a:pt x="1831" y="126"/>
                    <a:pt x="19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5"/>
            <p:cNvSpPr/>
            <p:nvPr/>
          </p:nvSpPr>
          <p:spPr>
            <a:xfrm>
              <a:off x="6056250" y="419825"/>
              <a:ext cx="46375" cy="137225"/>
            </a:xfrm>
            <a:custGeom>
              <a:avLst/>
              <a:gdLst/>
              <a:ahLst/>
              <a:cxnLst/>
              <a:rect l="l" t="t" r="r" b="b"/>
              <a:pathLst>
                <a:path w="1855" h="5489" extrusionOk="0">
                  <a:moveTo>
                    <a:pt x="1805" y="0"/>
                  </a:moveTo>
                  <a:cubicBezTo>
                    <a:pt x="1729" y="75"/>
                    <a:pt x="1654" y="126"/>
                    <a:pt x="1579" y="176"/>
                  </a:cubicBezTo>
                  <a:lnTo>
                    <a:pt x="1554" y="201"/>
                  </a:lnTo>
                  <a:cubicBezTo>
                    <a:pt x="777" y="727"/>
                    <a:pt x="426" y="1278"/>
                    <a:pt x="476" y="1805"/>
                  </a:cubicBezTo>
                  <a:cubicBezTo>
                    <a:pt x="526" y="2206"/>
                    <a:pt x="802" y="2557"/>
                    <a:pt x="1053" y="2882"/>
                  </a:cubicBezTo>
                  <a:cubicBezTo>
                    <a:pt x="1379" y="3308"/>
                    <a:pt x="1704" y="3710"/>
                    <a:pt x="1554" y="4186"/>
                  </a:cubicBezTo>
                  <a:cubicBezTo>
                    <a:pt x="1429" y="4537"/>
                    <a:pt x="1103" y="4712"/>
                    <a:pt x="752" y="4913"/>
                  </a:cubicBezTo>
                  <a:cubicBezTo>
                    <a:pt x="551" y="5013"/>
                    <a:pt x="376" y="5138"/>
                    <a:pt x="201" y="5263"/>
                  </a:cubicBezTo>
                  <a:cubicBezTo>
                    <a:pt x="125" y="5339"/>
                    <a:pt x="75" y="5414"/>
                    <a:pt x="0" y="5489"/>
                  </a:cubicBezTo>
                  <a:lnTo>
                    <a:pt x="50" y="5489"/>
                  </a:lnTo>
                  <a:cubicBezTo>
                    <a:pt x="100" y="5414"/>
                    <a:pt x="150" y="5364"/>
                    <a:pt x="226" y="5288"/>
                  </a:cubicBezTo>
                  <a:cubicBezTo>
                    <a:pt x="376" y="5163"/>
                    <a:pt x="577" y="5063"/>
                    <a:pt x="777" y="4938"/>
                  </a:cubicBezTo>
                  <a:cubicBezTo>
                    <a:pt x="1103" y="4762"/>
                    <a:pt x="1454" y="4562"/>
                    <a:pt x="1579" y="4186"/>
                  </a:cubicBezTo>
                  <a:cubicBezTo>
                    <a:pt x="1729" y="3710"/>
                    <a:pt x="1429" y="3283"/>
                    <a:pt x="1103" y="2857"/>
                  </a:cubicBezTo>
                  <a:cubicBezTo>
                    <a:pt x="827" y="2532"/>
                    <a:pt x="577" y="2206"/>
                    <a:pt x="526" y="1805"/>
                  </a:cubicBezTo>
                  <a:cubicBezTo>
                    <a:pt x="476" y="1278"/>
                    <a:pt x="827" y="752"/>
                    <a:pt x="1579" y="226"/>
                  </a:cubicBezTo>
                  <a:cubicBezTo>
                    <a:pt x="1679" y="151"/>
                    <a:pt x="1780" y="10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5"/>
            <p:cNvSpPr/>
            <p:nvPr/>
          </p:nvSpPr>
          <p:spPr>
            <a:xfrm>
              <a:off x="6035575" y="420450"/>
              <a:ext cx="36350" cy="127850"/>
            </a:xfrm>
            <a:custGeom>
              <a:avLst/>
              <a:gdLst/>
              <a:ahLst/>
              <a:cxnLst/>
              <a:rect l="l" t="t" r="r" b="b"/>
              <a:pathLst>
                <a:path w="1454" h="5114" extrusionOk="0">
                  <a:moveTo>
                    <a:pt x="1378" y="0"/>
                  </a:moveTo>
                  <a:cubicBezTo>
                    <a:pt x="1328" y="25"/>
                    <a:pt x="1278" y="75"/>
                    <a:pt x="1228" y="101"/>
                  </a:cubicBezTo>
                  <a:lnTo>
                    <a:pt x="1203" y="126"/>
                  </a:lnTo>
                  <a:cubicBezTo>
                    <a:pt x="451" y="627"/>
                    <a:pt x="75" y="1178"/>
                    <a:pt x="150" y="1730"/>
                  </a:cubicBezTo>
                  <a:cubicBezTo>
                    <a:pt x="201" y="2131"/>
                    <a:pt x="451" y="2481"/>
                    <a:pt x="727" y="2807"/>
                  </a:cubicBezTo>
                  <a:cubicBezTo>
                    <a:pt x="1053" y="3233"/>
                    <a:pt x="1353" y="3609"/>
                    <a:pt x="1203" y="4086"/>
                  </a:cubicBezTo>
                  <a:cubicBezTo>
                    <a:pt x="1103" y="4436"/>
                    <a:pt x="752" y="4637"/>
                    <a:pt x="401" y="4837"/>
                  </a:cubicBezTo>
                  <a:cubicBezTo>
                    <a:pt x="276" y="4913"/>
                    <a:pt x="125" y="4988"/>
                    <a:pt x="0" y="5088"/>
                  </a:cubicBezTo>
                  <a:cubicBezTo>
                    <a:pt x="0" y="5088"/>
                    <a:pt x="25" y="5088"/>
                    <a:pt x="25" y="5113"/>
                  </a:cubicBezTo>
                  <a:cubicBezTo>
                    <a:pt x="150" y="5013"/>
                    <a:pt x="301" y="4938"/>
                    <a:pt x="426" y="4862"/>
                  </a:cubicBezTo>
                  <a:cubicBezTo>
                    <a:pt x="777" y="4662"/>
                    <a:pt x="1128" y="4461"/>
                    <a:pt x="1253" y="4111"/>
                  </a:cubicBezTo>
                  <a:cubicBezTo>
                    <a:pt x="1404" y="3609"/>
                    <a:pt x="1078" y="3208"/>
                    <a:pt x="752" y="2782"/>
                  </a:cubicBezTo>
                  <a:cubicBezTo>
                    <a:pt x="501" y="2456"/>
                    <a:pt x="226" y="2106"/>
                    <a:pt x="175" y="1730"/>
                  </a:cubicBezTo>
                  <a:cubicBezTo>
                    <a:pt x="125" y="1203"/>
                    <a:pt x="476" y="652"/>
                    <a:pt x="1228" y="151"/>
                  </a:cubicBezTo>
                  <a:lnTo>
                    <a:pt x="1253" y="126"/>
                  </a:lnTo>
                  <a:cubicBezTo>
                    <a:pt x="1328" y="75"/>
                    <a:pt x="1378" y="50"/>
                    <a:pt x="14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5"/>
            <p:cNvSpPr/>
            <p:nvPr/>
          </p:nvSpPr>
          <p:spPr>
            <a:xfrm>
              <a:off x="6010500" y="461175"/>
              <a:ext cx="30725" cy="75825"/>
            </a:xfrm>
            <a:custGeom>
              <a:avLst/>
              <a:gdLst/>
              <a:ahLst/>
              <a:cxnLst/>
              <a:rect l="l" t="t" r="r" b="b"/>
              <a:pathLst>
                <a:path w="1229" h="3033" extrusionOk="0">
                  <a:moveTo>
                    <a:pt x="26" y="0"/>
                  </a:moveTo>
                  <a:cubicBezTo>
                    <a:pt x="1" y="25"/>
                    <a:pt x="1" y="50"/>
                    <a:pt x="1" y="76"/>
                  </a:cubicBezTo>
                  <a:cubicBezTo>
                    <a:pt x="51" y="451"/>
                    <a:pt x="301" y="777"/>
                    <a:pt x="552" y="1103"/>
                  </a:cubicBezTo>
                  <a:cubicBezTo>
                    <a:pt x="878" y="1529"/>
                    <a:pt x="1204" y="1930"/>
                    <a:pt x="1053" y="2406"/>
                  </a:cubicBezTo>
                  <a:cubicBezTo>
                    <a:pt x="953" y="2682"/>
                    <a:pt x="752" y="2858"/>
                    <a:pt x="477" y="3008"/>
                  </a:cubicBezTo>
                  <a:cubicBezTo>
                    <a:pt x="502" y="3008"/>
                    <a:pt x="502" y="3008"/>
                    <a:pt x="527" y="3033"/>
                  </a:cubicBezTo>
                  <a:cubicBezTo>
                    <a:pt x="777" y="2883"/>
                    <a:pt x="1003" y="2682"/>
                    <a:pt x="1078" y="2406"/>
                  </a:cubicBezTo>
                  <a:cubicBezTo>
                    <a:pt x="1229" y="1930"/>
                    <a:pt x="928" y="1529"/>
                    <a:pt x="602" y="1103"/>
                  </a:cubicBezTo>
                  <a:cubicBezTo>
                    <a:pt x="326" y="752"/>
                    <a:pt x="76" y="426"/>
                    <a:pt x="26" y="25"/>
                  </a:cubicBezTo>
                  <a:cubicBezTo>
                    <a:pt x="26" y="25"/>
                    <a:pt x="26" y="0"/>
                    <a:pt x="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5"/>
          <p:cNvGrpSpPr/>
          <p:nvPr/>
        </p:nvGrpSpPr>
        <p:grpSpPr>
          <a:xfrm>
            <a:off x="1760598" y="2302814"/>
            <a:ext cx="337595" cy="2189113"/>
            <a:chOff x="6172150" y="669825"/>
            <a:chExt cx="89000" cy="577100"/>
          </a:xfrm>
        </p:grpSpPr>
        <p:sp>
          <p:nvSpPr>
            <p:cNvPr id="2300" name="Google Shape;2300;p55"/>
            <p:cNvSpPr/>
            <p:nvPr/>
          </p:nvSpPr>
          <p:spPr>
            <a:xfrm>
              <a:off x="6172150" y="669825"/>
              <a:ext cx="89000" cy="577100"/>
            </a:xfrm>
            <a:custGeom>
              <a:avLst/>
              <a:gdLst/>
              <a:ahLst/>
              <a:cxnLst/>
              <a:rect l="l" t="t" r="r" b="b"/>
              <a:pathLst>
                <a:path w="3560" h="23084" fill="none" extrusionOk="0">
                  <a:moveTo>
                    <a:pt x="1780" y="23083"/>
                  </a:moveTo>
                  <a:lnTo>
                    <a:pt x="1780" y="23083"/>
                  </a:lnTo>
                  <a:cubicBezTo>
                    <a:pt x="803" y="23083"/>
                    <a:pt x="1" y="22281"/>
                    <a:pt x="1" y="21304"/>
                  </a:cubicBezTo>
                  <a:lnTo>
                    <a:pt x="1" y="1780"/>
                  </a:lnTo>
                  <a:cubicBezTo>
                    <a:pt x="1" y="802"/>
                    <a:pt x="803" y="0"/>
                    <a:pt x="1780" y="0"/>
                  </a:cubicBezTo>
                  <a:cubicBezTo>
                    <a:pt x="2758" y="0"/>
                    <a:pt x="3560" y="802"/>
                    <a:pt x="3560" y="1780"/>
                  </a:cubicBezTo>
                  <a:lnTo>
                    <a:pt x="3560" y="21304"/>
                  </a:lnTo>
                  <a:cubicBezTo>
                    <a:pt x="3560" y="22281"/>
                    <a:pt x="2758" y="23083"/>
                    <a:pt x="1780" y="23083"/>
                  </a:cubicBezTo>
                  <a:close/>
                </a:path>
              </a:pathLst>
            </a:custGeom>
            <a:solidFill>
              <a:schemeClr val="dk1"/>
            </a:solidFill>
            <a:ln w="9525" cap="flat" cmpd="sng">
              <a:solidFill>
                <a:srgbClr val="00000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5"/>
            <p:cNvSpPr/>
            <p:nvPr/>
          </p:nvSpPr>
          <p:spPr>
            <a:xfrm>
              <a:off x="6192200" y="676700"/>
              <a:ext cx="1275" cy="563325"/>
            </a:xfrm>
            <a:custGeom>
              <a:avLst/>
              <a:gdLst/>
              <a:ahLst/>
              <a:cxnLst/>
              <a:rect l="l" t="t" r="r" b="b"/>
              <a:pathLst>
                <a:path w="51" h="22533" extrusionOk="0">
                  <a:moveTo>
                    <a:pt x="51" y="1"/>
                  </a:moveTo>
                  <a:cubicBezTo>
                    <a:pt x="26" y="1"/>
                    <a:pt x="26" y="1"/>
                    <a:pt x="1" y="26"/>
                  </a:cubicBezTo>
                  <a:lnTo>
                    <a:pt x="1" y="22507"/>
                  </a:lnTo>
                  <a:cubicBezTo>
                    <a:pt x="26" y="22532"/>
                    <a:pt x="26" y="22532"/>
                    <a:pt x="51" y="22532"/>
                  </a:cubicBezTo>
                  <a:lnTo>
                    <a:pt x="5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5"/>
            <p:cNvSpPr/>
            <p:nvPr/>
          </p:nvSpPr>
          <p:spPr>
            <a:xfrm>
              <a:off x="6207250" y="670450"/>
              <a:ext cx="1275" cy="575850"/>
            </a:xfrm>
            <a:custGeom>
              <a:avLst/>
              <a:gdLst/>
              <a:ahLst/>
              <a:cxnLst/>
              <a:rect l="l" t="t" r="r" b="b"/>
              <a:pathLst>
                <a:path w="51" h="23034" extrusionOk="0">
                  <a:moveTo>
                    <a:pt x="50" y="0"/>
                  </a:moveTo>
                  <a:cubicBezTo>
                    <a:pt x="25" y="0"/>
                    <a:pt x="0" y="0"/>
                    <a:pt x="0" y="25"/>
                  </a:cubicBezTo>
                  <a:lnTo>
                    <a:pt x="0" y="23033"/>
                  </a:lnTo>
                  <a:lnTo>
                    <a:pt x="50" y="23033"/>
                  </a:lnTo>
                  <a:lnTo>
                    <a:pt x="5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5"/>
            <p:cNvSpPr/>
            <p:nvPr/>
          </p:nvSpPr>
          <p:spPr>
            <a:xfrm>
              <a:off x="6222275" y="670450"/>
              <a:ext cx="650" cy="576475"/>
            </a:xfrm>
            <a:custGeom>
              <a:avLst/>
              <a:gdLst/>
              <a:ahLst/>
              <a:cxnLst/>
              <a:rect l="l" t="t" r="r" b="b"/>
              <a:pathLst>
                <a:path w="26" h="23059" extrusionOk="0">
                  <a:moveTo>
                    <a:pt x="1" y="0"/>
                  </a:moveTo>
                  <a:lnTo>
                    <a:pt x="1" y="23058"/>
                  </a:lnTo>
                  <a:cubicBezTo>
                    <a:pt x="1" y="23058"/>
                    <a:pt x="26" y="23058"/>
                    <a:pt x="26" y="23033"/>
                  </a:cubicBezTo>
                  <a:lnTo>
                    <a:pt x="2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5"/>
            <p:cNvSpPr/>
            <p:nvPr/>
          </p:nvSpPr>
          <p:spPr>
            <a:xfrm>
              <a:off x="6237325" y="674825"/>
              <a:ext cx="650" cy="567075"/>
            </a:xfrm>
            <a:custGeom>
              <a:avLst/>
              <a:gdLst/>
              <a:ahLst/>
              <a:cxnLst/>
              <a:rect l="l" t="t" r="r" b="b"/>
              <a:pathLst>
                <a:path w="26" h="22683" extrusionOk="0">
                  <a:moveTo>
                    <a:pt x="0" y="1"/>
                  </a:moveTo>
                  <a:lnTo>
                    <a:pt x="0" y="22683"/>
                  </a:lnTo>
                  <a:cubicBezTo>
                    <a:pt x="0" y="22683"/>
                    <a:pt x="25" y="22683"/>
                    <a:pt x="25" y="22658"/>
                  </a:cubicBezTo>
                  <a:lnTo>
                    <a:pt x="25" y="26"/>
                  </a:lnTo>
                  <a:cubicBezTo>
                    <a:pt x="25" y="1"/>
                    <a:pt x="0" y="1"/>
                    <a:pt x="0"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5" name="Google Shape;2305;p55"/>
          <p:cNvSpPr/>
          <p:nvPr/>
        </p:nvSpPr>
        <p:spPr>
          <a:xfrm flipH="1">
            <a:off x="1440439" y="4047750"/>
            <a:ext cx="550912" cy="504644"/>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5"/>
          <p:cNvSpPr txBox="1">
            <a:spLocks noGrp="1"/>
          </p:cNvSpPr>
          <p:nvPr>
            <p:ph type="title"/>
          </p:nvPr>
        </p:nvSpPr>
        <p:spPr>
          <a:xfrm>
            <a:off x="1942200" y="1816475"/>
            <a:ext cx="40059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t>Jenis</a:t>
            </a:r>
            <a:r>
              <a:rPr lang="en-US" sz="3200" dirty="0"/>
              <a:t> </a:t>
            </a:r>
            <a:r>
              <a:rPr lang="en-US" sz="3200" dirty="0" err="1"/>
              <a:t>budaya</a:t>
            </a:r>
            <a:r>
              <a:rPr lang="en-US" sz="3200" dirty="0"/>
              <a:t> </a:t>
            </a:r>
            <a:r>
              <a:rPr lang="en-US" sz="3200" dirty="0" err="1"/>
              <a:t>betawi</a:t>
            </a:r>
            <a:endParaRPr sz="3200" dirty="0"/>
          </a:p>
        </p:txBody>
      </p:sp>
      <p:sp>
        <p:nvSpPr>
          <p:cNvPr id="2307" name="Google Shape;2307;p55"/>
          <p:cNvSpPr txBox="1">
            <a:spLocks noGrp="1"/>
          </p:cNvSpPr>
          <p:nvPr>
            <p:ph type="title" idx="2"/>
          </p:nvPr>
        </p:nvSpPr>
        <p:spPr>
          <a:xfrm>
            <a:off x="5948050" y="1816475"/>
            <a:ext cx="1253700" cy="9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2309" name="Google Shape;2309;p55"/>
          <p:cNvGrpSpPr/>
          <p:nvPr/>
        </p:nvGrpSpPr>
        <p:grpSpPr>
          <a:xfrm>
            <a:off x="-66214" y="85899"/>
            <a:ext cx="1871429" cy="1895105"/>
            <a:chOff x="105337" y="676695"/>
            <a:chExt cx="1589729" cy="1609841"/>
          </a:xfrm>
        </p:grpSpPr>
        <p:sp>
          <p:nvSpPr>
            <p:cNvPr id="2310" name="Google Shape;2310;p55"/>
            <p:cNvSpPr/>
            <p:nvPr/>
          </p:nvSpPr>
          <p:spPr>
            <a:xfrm rot="-3822922">
              <a:off x="209228" y="889357"/>
              <a:ext cx="955194" cy="825321"/>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5"/>
            <p:cNvSpPr/>
            <p:nvPr/>
          </p:nvSpPr>
          <p:spPr>
            <a:xfrm rot="-3822922">
              <a:off x="341371" y="994249"/>
              <a:ext cx="979112" cy="695447"/>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5"/>
            <p:cNvSpPr/>
            <p:nvPr/>
          </p:nvSpPr>
          <p:spPr>
            <a:xfrm rot="-3822922">
              <a:off x="562813" y="1129997"/>
              <a:ext cx="961173" cy="53360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5"/>
            <p:cNvSpPr/>
            <p:nvPr/>
          </p:nvSpPr>
          <p:spPr>
            <a:xfrm rot="-3822922">
              <a:off x="732251" y="1123990"/>
              <a:ext cx="947142" cy="623535"/>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5"/>
            <p:cNvSpPr/>
            <p:nvPr/>
          </p:nvSpPr>
          <p:spPr>
            <a:xfrm rot="-3822922">
              <a:off x="220883" y="872156"/>
              <a:ext cx="971219" cy="86127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5"/>
            <p:cNvSpPr/>
            <p:nvPr/>
          </p:nvSpPr>
          <p:spPr>
            <a:xfrm rot="-3822922">
              <a:off x="692335" y="1099234"/>
              <a:ext cx="949214" cy="681416"/>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5"/>
            <p:cNvSpPr/>
            <p:nvPr/>
          </p:nvSpPr>
          <p:spPr>
            <a:xfrm rot="-3822922">
              <a:off x="473084" y="1104981"/>
              <a:ext cx="975205" cy="557602"/>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5"/>
            <p:cNvSpPr/>
            <p:nvPr/>
          </p:nvSpPr>
          <p:spPr>
            <a:xfrm rot="-3822922">
              <a:off x="808699" y="1971503"/>
              <a:ext cx="117994" cy="71992"/>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rot="-3822922">
              <a:off x="894717" y="1959701"/>
              <a:ext cx="129953" cy="84031"/>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5"/>
            <p:cNvSpPr/>
            <p:nvPr/>
          </p:nvSpPr>
          <p:spPr>
            <a:xfrm rot="-3822922">
              <a:off x="1000973" y="1972057"/>
              <a:ext cx="123973" cy="6999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5"/>
            <p:cNvSpPr/>
            <p:nvPr/>
          </p:nvSpPr>
          <p:spPr>
            <a:xfrm rot="-3822922">
              <a:off x="869160" y="1751748"/>
              <a:ext cx="181934" cy="299769"/>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rot="-3822922">
              <a:off x="879857" y="1764540"/>
              <a:ext cx="165909" cy="28581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5"/>
            <p:cNvSpPr/>
            <p:nvPr/>
          </p:nvSpPr>
          <p:spPr>
            <a:xfrm rot="-3822922">
              <a:off x="859369" y="2021348"/>
              <a:ext cx="211911" cy="23590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5"/>
            <p:cNvSpPr/>
            <p:nvPr/>
          </p:nvSpPr>
          <p:spPr>
            <a:xfrm rot="-3822922">
              <a:off x="876296" y="2010829"/>
              <a:ext cx="185920" cy="231842"/>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rot="-3822922">
              <a:off x="919269" y="1974427"/>
              <a:ext cx="103962" cy="20186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55"/>
          <p:cNvGrpSpPr/>
          <p:nvPr/>
        </p:nvGrpSpPr>
        <p:grpSpPr>
          <a:xfrm>
            <a:off x="7358154" y="3049627"/>
            <a:ext cx="1698943" cy="1720437"/>
            <a:chOff x="105337" y="676695"/>
            <a:chExt cx="1589729" cy="1609841"/>
          </a:xfrm>
        </p:grpSpPr>
        <p:sp>
          <p:nvSpPr>
            <p:cNvPr id="2326" name="Google Shape;2326;p55"/>
            <p:cNvSpPr/>
            <p:nvPr/>
          </p:nvSpPr>
          <p:spPr>
            <a:xfrm rot="-3822922">
              <a:off x="209228" y="889357"/>
              <a:ext cx="955194" cy="825321"/>
            </a:xfrm>
            <a:custGeom>
              <a:avLst/>
              <a:gdLst/>
              <a:ahLst/>
              <a:cxnLst/>
              <a:rect l="l" t="t" r="r" b="b"/>
              <a:pathLst>
                <a:path w="11981" h="10352" extrusionOk="0">
                  <a:moveTo>
                    <a:pt x="11605" y="4713"/>
                  </a:moveTo>
                  <a:cubicBezTo>
                    <a:pt x="11755" y="4788"/>
                    <a:pt x="11880" y="4938"/>
                    <a:pt x="11981" y="5064"/>
                  </a:cubicBezTo>
                  <a:cubicBezTo>
                    <a:pt x="10377" y="2958"/>
                    <a:pt x="7118" y="1780"/>
                    <a:pt x="4512" y="3008"/>
                  </a:cubicBezTo>
                  <a:cubicBezTo>
                    <a:pt x="1078" y="4663"/>
                    <a:pt x="176" y="9249"/>
                    <a:pt x="1" y="10352"/>
                  </a:cubicBezTo>
                  <a:cubicBezTo>
                    <a:pt x="4988" y="1"/>
                    <a:pt x="11605" y="4713"/>
                    <a:pt x="11605" y="4713"/>
                  </a:cubicBezTo>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rot="-3822922">
              <a:off x="341371" y="994249"/>
              <a:ext cx="979112" cy="695447"/>
            </a:xfrm>
            <a:custGeom>
              <a:avLst/>
              <a:gdLst/>
              <a:ahLst/>
              <a:cxnLst/>
              <a:rect l="l" t="t" r="r" b="b"/>
              <a:pathLst>
                <a:path w="12281" h="8723" extrusionOk="0">
                  <a:moveTo>
                    <a:pt x="0" y="8146"/>
                  </a:moveTo>
                  <a:lnTo>
                    <a:pt x="276" y="8722"/>
                  </a:lnTo>
                  <a:cubicBezTo>
                    <a:pt x="7268" y="2557"/>
                    <a:pt x="12156" y="3058"/>
                    <a:pt x="12156" y="3058"/>
                  </a:cubicBezTo>
                  <a:cubicBezTo>
                    <a:pt x="12206" y="3083"/>
                    <a:pt x="12231" y="3133"/>
                    <a:pt x="12281" y="3158"/>
                  </a:cubicBezTo>
                  <a:cubicBezTo>
                    <a:pt x="12156" y="2958"/>
                    <a:pt x="12030" y="2757"/>
                    <a:pt x="11880" y="2557"/>
                  </a:cubicBezTo>
                  <a:cubicBezTo>
                    <a:pt x="11930" y="2632"/>
                    <a:pt x="11980" y="2682"/>
                    <a:pt x="11980" y="2682"/>
                  </a:cubicBezTo>
                  <a:cubicBezTo>
                    <a:pt x="6441" y="1"/>
                    <a:pt x="501" y="7494"/>
                    <a:pt x="0" y="8146"/>
                  </a:cubicBezTo>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rot="-3822922">
              <a:off x="562813" y="1129997"/>
              <a:ext cx="961173" cy="533604"/>
            </a:xfrm>
            <a:custGeom>
              <a:avLst/>
              <a:gdLst/>
              <a:ahLst/>
              <a:cxnLst/>
              <a:rect l="l" t="t" r="r" b="b"/>
              <a:pathLst>
                <a:path w="12056" h="6693" extrusionOk="0">
                  <a:moveTo>
                    <a:pt x="1" y="5840"/>
                  </a:moveTo>
                  <a:lnTo>
                    <a:pt x="276" y="6417"/>
                  </a:lnTo>
                  <a:cubicBezTo>
                    <a:pt x="1129" y="6442"/>
                    <a:pt x="10652" y="6693"/>
                    <a:pt x="12031" y="703"/>
                  </a:cubicBezTo>
                  <a:cubicBezTo>
                    <a:pt x="12031" y="703"/>
                    <a:pt x="12056" y="703"/>
                    <a:pt x="12056" y="753"/>
                  </a:cubicBezTo>
                  <a:cubicBezTo>
                    <a:pt x="12006" y="502"/>
                    <a:pt x="11931" y="251"/>
                    <a:pt x="11830" y="1"/>
                  </a:cubicBezTo>
                  <a:lnTo>
                    <a:pt x="11830" y="26"/>
                  </a:lnTo>
                  <a:cubicBezTo>
                    <a:pt x="9199" y="3585"/>
                    <a:pt x="502" y="5715"/>
                    <a:pt x="1" y="584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rot="-3822922">
              <a:off x="732251" y="1123990"/>
              <a:ext cx="947142" cy="623535"/>
            </a:xfrm>
            <a:custGeom>
              <a:avLst/>
              <a:gdLst/>
              <a:ahLst/>
              <a:cxnLst/>
              <a:rect l="l" t="t" r="r" b="b"/>
              <a:pathLst>
                <a:path w="11880" h="7821" extrusionOk="0">
                  <a:moveTo>
                    <a:pt x="0" y="5364"/>
                  </a:moveTo>
                  <a:cubicBezTo>
                    <a:pt x="1053" y="5915"/>
                    <a:pt x="5188" y="7820"/>
                    <a:pt x="8421" y="6341"/>
                  </a:cubicBezTo>
                  <a:cubicBezTo>
                    <a:pt x="10777" y="5264"/>
                    <a:pt x="11880" y="2457"/>
                    <a:pt x="11629" y="1"/>
                  </a:cubicBezTo>
                  <a:cubicBezTo>
                    <a:pt x="11504" y="953"/>
                    <a:pt x="10351" y="7770"/>
                    <a:pt x="0" y="5364"/>
                  </a:cubicBezTo>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5"/>
            <p:cNvSpPr/>
            <p:nvPr/>
          </p:nvSpPr>
          <p:spPr>
            <a:xfrm rot="-3822922">
              <a:off x="220883" y="872156"/>
              <a:ext cx="971219" cy="861277"/>
            </a:xfrm>
            <a:custGeom>
              <a:avLst/>
              <a:gdLst/>
              <a:ahLst/>
              <a:cxnLst/>
              <a:rect l="l" t="t" r="r" b="b"/>
              <a:pathLst>
                <a:path w="12182" h="10803" extrusionOk="0">
                  <a:moveTo>
                    <a:pt x="201" y="10803"/>
                  </a:moveTo>
                  <a:cubicBezTo>
                    <a:pt x="702" y="10151"/>
                    <a:pt x="6642" y="2658"/>
                    <a:pt x="12181" y="5339"/>
                  </a:cubicBezTo>
                  <a:cubicBezTo>
                    <a:pt x="12181" y="5339"/>
                    <a:pt x="12131" y="5289"/>
                    <a:pt x="12081" y="5214"/>
                  </a:cubicBezTo>
                  <a:cubicBezTo>
                    <a:pt x="12056" y="5164"/>
                    <a:pt x="12031" y="5114"/>
                    <a:pt x="11981" y="5064"/>
                  </a:cubicBezTo>
                  <a:cubicBezTo>
                    <a:pt x="11880" y="4938"/>
                    <a:pt x="11755" y="4788"/>
                    <a:pt x="11605" y="4713"/>
                  </a:cubicBezTo>
                  <a:cubicBezTo>
                    <a:pt x="11605" y="4713"/>
                    <a:pt x="4988" y="1"/>
                    <a:pt x="1" y="10352"/>
                  </a:cubicBezTo>
                  <a:cubicBezTo>
                    <a:pt x="1" y="10377"/>
                    <a:pt x="1" y="10377"/>
                    <a:pt x="1" y="10402"/>
                  </a:cubicBezTo>
                  <a:lnTo>
                    <a:pt x="201" y="10803"/>
                  </a:ln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5"/>
            <p:cNvSpPr/>
            <p:nvPr/>
          </p:nvSpPr>
          <p:spPr>
            <a:xfrm rot="-3822922">
              <a:off x="692335" y="1099234"/>
              <a:ext cx="949214" cy="681416"/>
            </a:xfrm>
            <a:custGeom>
              <a:avLst/>
              <a:gdLst/>
              <a:ahLst/>
              <a:cxnLst/>
              <a:rect l="l" t="t" r="r" b="b"/>
              <a:pathLst>
                <a:path w="11906" h="8547" extrusionOk="0">
                  <a:moveTo>
                    <a:pt x="11755" y="1"/>
                  </a:moveTo>
                  <a:cubicBezTo>
                    <a:pt x="10376" y="5991"/>
                    <a:pt x="853" y="5740"/>
                    <a:pt x="0" y="5715"/>
                  </a:cubicBezTo>
                  <a:lnTo>
                    <a:pt x="176" y="6091"/>
                  </a:lnTo>
                  <a:lnTo>
                    <a:pt x="176" y="6091"/>
                  </a:lnTo>
                  <a:cubicBezTo>
                    <a:pt x="201" y="6116"/>
                    <a:pt x="226" y="6141"/>
                    <a:pt x="276" y="6141"/>
                  </a:cubicBezTo>
                  <a:cubicBezTo>
                    <a:pt x="10627" y="8547"/>
                    <a:pt x="11780" y="1730"/>
                    <a:pt x="11905" y="778"/>
                  </a:cubicBezTo>
                  <a:cubicBezTo>
                    <a:pt x="11880" y="527"/>
                    <a:pt x="11830" y="276"/>
                    <a:pt x="11780" y="51"/>
                  </a:cubicBezTo>
                  <a:cubicBezTo>
                    <a:pt x="11780" y="1"/>
                    <a:pt x="11755" y="1"/>
                    <a:pt x="11755" y="1"/>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5"/>
            <p:cNvSpPr/>
            <p:nvPr/>
          </p:nvSpPr>
          <p:spPr>
            <a:xfrm rot="-3822922">
              <a:off x="473084" y="1104981"/>
              <a:ext cx="975205" cy="557602"/>
            </a:xfrm>
            <a:custGeom>
              <a:avLst/>
              <a:gdLst/>
              <a:ahLst/>
              <a:cxnLst/>
              <a:rect l="l" t="t" r="r" b="b"/>
              <a:pathLst>
                <a:path w="12232" h="6994" extrusionOk="0">
                  <a:moveTo>
                    <a:pt x="1" y="6166"/>
                  </a:moveTo>
                  <a:lnTo>
                    <a:pt x="402" y="6993"/>
                  </a:lnTo>
                  <a:cubicBezTo>
                    <a:pt x="903" y="6868"/>
                    <a:pt x="9600" y="4738"/>
                    <a:pt x="12231" y="1179"/>
                  </a:cubicBezTo>
                  <a:lnTo>
                    <a:pt x="12231" y="1154"/>
                  </a:lnTo>
                  <a:cubicBezTo>
                    <a:pt x="12181" y="1029"/>
                    <a:pt x="12131" y="903"/>
                    <a:pt x="12081" y="778"/>
                  </a:cubicBezTo>
                  <a:cubicBezTo>
                    <a:pt x="12056" y="703"/>
                    <a:pt x="12031" y="653"/>
                    <a:pt x="12006" y="602"/>
                  </a:cubicBezTo>
                  <a:cubicBezTo>
                    <a:pt x="11956" y="577"/>
                    <a:pt x="11931" y="527"/>
                    <a:pt x="11881" y="502"/>
                  </a:cubicBezTo>
                  <a:cubicBezTo>
                    <a:pt x="11881" y="502"/>
                    <a:pt x="6993" y="1"/>
                    <a:pt x="1" y="6166"/>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rot="-3822922">
              <a:off x="808699" y="1971503"/>
              <a:ext cx="117994" cy="71992"/>
            </a:xfrm>
            <a:custGeom>
              <a:avLst/>
              <a:gdLst/>
              <a:ahLst/>
              <a:cxnLst/>
              <a:rect l="l" t="t" r="r" b="b"/>
              <a:pathLst>
                <a:path w="1480" h="903" extrusionOk="0">
                  <a:moveTo>
                    <a:pt x="0" y="853"/>
                  </a:moveTo>
                  <a:lnTo>
                    <a:pt x="1379" y="1"/>
                  </a:lnTo>
                  <a:lnTo>
                    <a:pt x="1429" y="51"/>
                  </a:lnTo>
                  <a:lnTo>
                    <a:pt x="1028" y="276"/>
                  </a:lnTo>
                  <a:lnTo>
                    <a:pt x="1479" y="301"/>
                  </a:lnTo>
                  <a:lnTo>
                    <a:pt x="1479" y="352"/>
                  </a:lnTo>
                  <a:lnTo>
                    <a:pt x="928" y="352"/>
                  </a:lnTo>
                  <a:lnTo>
                    <a:pt x="25" y="903"/>
                  </a:lnTo>
                  <a:lnTo>
                    <a:pt x="0" y="85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rot="-3822922">
              <a:off x="894717" y="1959701"/>
              <a:ext cx="129953" cy="84031"/>
            </a:xfrm>
            <a:custGeom>
              <a:avLst/>
              <a:gdLst/>
              <a:ahLst/>
              <a:cxnLst/>
              <a:rect l="l" t="t" r="r" b="b"/>
              <a:pathLst>
                <a:path w="1630" h="1054" extrusionOk="0">
                  <a:moveTo>
                    <a:pt x="1" y="1003"/>
                  </a:moveTo>
                  <a:lnTo>
                    <a:pt x="953" y="552"/>
                  </a:lnTo>
                  <a:lnTo>
                    <a:pt x="1229" y="1"/>
                  </a:lnTo>
                  <a:lnTo>
                    <a:pt x="1279" y="26"/>
                  </a:lnTo>
                  <a:lnTo>
                    <a:pt x="1053" y="502"/>
                  </a:lnTo>
                  <a:lnTo>
                    <a:pt x="1605" y="252"/>
                  </a:lnTo>
                  <a:lnTo>
                    <a:pt x="1630" y="302"/>
                  </a:lnTo>
                  <a:lnTo>
                    <a:pt x="1078" y="552"/>
                  </a:lnTo>
                  <a:lnTo>
                    <a:pt x="1580" y="653"/>
                  </a:lnTo>
                  <a:lnTo>
                    <a:pt x="1580" y="703"/>
                  </a:lnTo>
                  <a:lnTo>
                    <a:pt x="978" y="602"/>
                  </a:lnTo>
                  <a:lnTo>
                    <a:pt x="26" y="1054"/>
                  </a:lnTo>
                  <a:lnTo>
                    <a:pt x="1" y="100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rot="-3822922">
              <a:off x="1000973" y="1972057"/>
              <a:ext cx="123973" cy="69999"/>
            </a:xfrm>
            <a:custGeom>
              <a:avLst/>
              <a:gdLst/>
              <a:ahLst/>
              <a:cxnLst/>
              <a:rect l="l" t="t" r="r" b="b"/>
              <a:pathLst>
                <a:path w="1555" h="878" extrusionOk="0">
                  <a:moveTo>
                    <a:pt x="1" y="827"/>
                  </a:moveTo>
                  <a:lnTo>
                    <a:pt x="1003" y="476"/>
                  </a:lnTo>
                  <a:lnTo>
                    <a:pt x="1329" y="0"/>
                  </a:lnTo>
                  <a:lnTo>
                    <a:pt x="1379" y="25"/>
                  </a:lnTo>
                  <a:lnTo>
                    <a:pt x="1079" y="451"/>
                  </a:lnTo>
                  <a:lnTo>
                    <a:pt x="1530" y="301"/>
                  </a:lnTo>
                  <a:lnTo>
                    <a:pt x="1555" y="351"/>
                  </a:lnTo>
                  <a:lnTo>
                    <a:pt x="26" y="877"/>
                  </a:lnTo>
                  <a:lnTo>
                    <a:pt x="1" y="82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5"/>
            <p:cNvSpPr/>
            <p:nvPr/>
          </p:nvSpPr>
          <p:spPr>
            <a:xfrm rot="-3822922">
              <a:off x="869160" y="1751748"/>
              <a:ext cx="181934" cy="299769"/>
            </a:xfrm>
            <a:custGeom>
              <a:avLst/>
              <a:gdLst/>
              <a:ahLst/>
              <a:cxnLst/>
              <a:rect l="l" t="t" r="r" b="b"/>
              <a:pathLst>
                <a:path w="2282" h="3760" extrusionOk="0">
                  <a:moveTo>
                    <a:pt x="1204" y="3559"/>
                  </a:moveTo>
                  <a:lnTo>
                    <a:pt x="1" y="1028"/>
                  </a:lnTo>
                  <a:lnTo>
                    <a:pt x="502" y="0"/>
                  </a:lnTo>
                  <a:lnTo>
                    <a:pt x="2281" y="3760"/>
                  </a:lnTo>
                  <a:lnTo>
                    <a:pt x="1204" y="3559"/>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rot="-3822922">
              <a:off x="879857" y="1764540"/>
              <a:ext cx="165909" cy="285817"/>
            </a:xfrm>
            <a:custGeom>
              <a:avLst/>
              <a:gdLst/>
              <a:ahLst/>
              <a:cxnLst/>
              <a:rect l="l" t="t" r="r" b="b"/>
              <a:pathLst>
                <a:path w="2081" h="3585" extrusionOk="0">
                  <a:moveTo>
                    <a:pt x="301" y="151"/>
                  </a:moveTo>
                  <a:lnTo>
                    <a:pt x="377" y="1"/>
                  </a:lnTo>
                  <a:lnTo>
                    <a:pt x="2081" y="3585"/>
                  </a:lnTo>
                  <a:lnTo>
                    <a:pt x="1931" y="3559"/>
                  </a:lnTo>
                  <a:close/>
                  <a:moveTo>
                    <a:pt x="1" y="752"/>
                  </a:moveTo>
                  <a:lnTo>
                    <a:pt x="76" y="602"/>
                  </a:lnTo>
                  <a:lnTo>
                    <a:pt x="1454" y="3459"/>
                  </a:lnTo>
                  <a:lnTo>
                    <a:pt x="1279" y="3434"/>
                  </a:lnTo>
                  <a:lnTo>
                    <a:pt x="1" y="752"/>
                  </a:ln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rot="-3822922">
              <a:off x="859369" y="2021348"/>
              <a:ext cx="211911" cy="235908"/>
            </a:xfrm>
            <a:custGeom>
              <a:avLst/>
              <a:gdLst/>
              <a:ahLst/>
              <a:cxnLst/>
              <a:rect l="l" t="t" r="r" b="b"/>
              <a:pathLst>
                <a:path w="2658" h="2959" extrusionOk="0">
                  <a:moveTo>
                    <a:pt x="1329" y="2933"/>
                  </a:moveTo>
                  <a:cubicBezTo>
                    <a:pt x="1805" y="2908"/>
                    <a:pt x="2657" y="2306"/>
                    <a:pt x="2657" y="2306"/>
                  </a:cubicBezTo>
                  <a:lnTo>
                    <a:pt x="1554" y="1"/>
                  </a:lnTo>
                  <a:cubicBezTo>
                    <a:pt x="1554" y="1"/>
                    <a:pt x="552" y="301"/>
                    <a:pt x="226" y="627"/>
                  </a:cubicBezTo>
                  <a:cubicBezTo>
                    <a:pt x="1" y="903"/>
                    <a:pt x="978" y="2958"/>
                    <a:pt x="1329" y="2933"/>
                  </a:cubicBezTo>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rot="-3822922">
              <a:off x="876296" y="2010829"/>
              <a:ext cx="185920" cy="231842"/>
            </a:xfrm>
            <a:custGeom>
              <a:avLst/>
              <a:gdLst/>
              <a:ahLst/>
              <a:cxnLst/>
              <a:rect l="l" t="t" r="r" b="b"/>
              <a:pathLst>
                <a:path w="2332" h="2908" extrusionOk="0">
                  <a:moveTo>
                    <a:pt x="1153" y="2908"/>
                  </a:moveTo>
                  <a:cubicBezTo>
                    <a:pt x="1604" y="2808"/>
                    <a:pt x="2331" y="2306"/>
                    <a:pt x="2331" y="2306"/>
                  </a:cubicBezTo>
                  <a:lnTo>
                    <a:pt x="1228" y="1"/>
                  </a:lnTo>
                  <a:cubicBezTo>
                    <a:pt x="1228" y="1"/>
                    <a:pt x="401" y="251"/>
                    <a:pt x="0" y="527"/>
                  </a:cubicBezTo>
                  <a:cubicBezTo>
                    <a:pt x="101" y="1128"/>
                    <a:pt x="752" y="2482"/>
                    <a:pt x="1153" y="2908"/>
                  </a:cubicBezTo>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rot="-3822922">
              <a:off x="919269" y="1974427"/>
              <a:ext cx="103962" cy="201866"/>
            </a:xfrm>
            <a:custGeom>
              <a:avLst/>
              <a:gdLst/>
              <a:ahLst/>
              <a:cxnLst/>
              <a:rect l="l" t="t" r="r" b="b"/>
              <a:pathLst>
                <a:path w="1304" h="2532" extrusionOk="0">
                  <a:moveTo>
                    <a:pt x="1178" y="2532"/>
                  </a:moveTo>
                  <a:lnTo>
                    <a:pt x="0" y="51"/>
                  </a:lnTo>
                  <a:lnTo>
                    <a:pt x="125" y="0"/>
                  </a:lnTo>
                  <a:lnTo>
                    <a:pt x="1303" y="2457"/>
                  </a:lnTo>
                  <a:lnTo>
                    <a:pt x="1178" y="2532"/>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1" name="Google Shape;2341;p55"/>
          <p:cNvSpPr/>
          <p:nvPr/>
        </p:nvSpPr>
        <p:spPr>
          <a:xfrm rot="5757849" flipH="1">
            <a:off x="6015497" y="541180"/>
            <a:ext cx="550906" cy="504638"/>
          </a:xfrm>
          <a:custGeom>
            <a:avLst/>
            <a:gdLst/>
            <a:ahLst/>
            <a:cxnLst/>
            <a:rect l="l" t="t" r="r" b="b"/>
            <a:pathLst>
              <a:path w="10770" h="9865" extrusionOk="0">
                <a:moveTo>
                  <a:pt x="8552" y="0"/>
                </a:moveTo>
                <a:cubicBezTo>
                  <a:pt x="7356" y="0"/>
                  <a:pt x="6218" y="902"/>
                  <a:pt x="5456" y="1876"/>
                </a:cubicBezTo>
                <a:cubicBezTo>
                  <a:pt x="4554" y="2979"/>
                  <a:pt x="3726" y="4132"/>
                  <a:pt x="2649" y="5109"/>
                </a:cubicBezTo>
                <a:cubicBezTo>
                  <a:pt x="1897" y="5811"/>
                  <a:pt x="719" y="6312"/>
                  <a:pt x="243" y="7240"/>
                </a:cubicBezTo>
                <a:cubicBezTo>
                  <a:pt x="92" y="7490"/>
                  <a:pt x="17" y="7791"/>
                  <a:pt x="17" y="8142"/>
                </a:cubicBezTo>
                <a:cubicBezTo>
                  <a:pt x="1" y="9308"/>
                  <a:pt x="891" y="9865"/>
                  <a:pt x="1858" y="9865"/>
                </a:cubicBezTo>
                <a:cubicBezTo>
                  <a:pt x="2347" y="9865"/>
                  <a:pt x="2855" y="9723"/>
                  <a:pt x="3275" y="9445"/>
                </a:cubicBezTo>
                <a:cubicBezTo>
                  <a:pt x="3752" y="9119"/>
                  <a:pt x="4077" y="8593"/>
                  <a:pt x="4528" y="8217"/>
                </a:cubicBezTo>
                <a:cubicBezTo>
                  <a:pt x="6208" y="6738"/>
                  <a:pt x="8213" y="6337"/>
                  <a:pt x="9716" y="4483"/>
                </a:cubicBezTo>
                <a:cubicBezTo>
                  <a:pt x="10268" y="3781"/>
                  <a:pt x="10769" y="2954"/>
                  <a:pt x="10719" y="2077"/>
                </a:cubicBezTo>
                <a:cubicBezTo>
                  <a:pt x="10694" y="1200"/>
                  <a:pt x="10042" y="373"/>
                  <a:pt x="9215" y="97"/>
                </a:cubicBezTo>
                <a:cubicBezTo>
                  <a:pt x="8993" y="31"/>
                  <a:pt x="8771" y="0"/>
                  <a:pt x="855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2" name="Google Shape;2342;p55"/>
          <p:cNvGrpSpPr/>
          <p:nvPr/>
        </p:nvGrpSpPr>
        <p:grpSpPr>
          <a:xfrm>
            <a:off x="3977917" y="4009723"/>
            <a:ext cx="779670" cy="742362"/>
            <a:chOff x="7353522" y="4394524"/>
            <a:chExt cx="565429" cy="538373"/>
          </a:xfrm>
        </p:grpSpPr>
        <p:sp>
          <p:nvSpPr>
            <p:cNvPr id="2343" name="Google Shape;2343;p55"/>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8"/>
          <p:cNvSpPr/>
          <p:nvPr/>
        </p:nvSpPr>
        <p:spPr>
          <a:xfrm>
            <a:off x="7057050" y="1918900"/>
            <a:ext cx="5727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Poppins" panose="00000500000000000000" pitchFamily="2" charset="0"/>
              <a:cs typeface="Poppins" panose="00000500000000000000" pitchFamily="2" charset="0"/>
            </a:endParaRPr>
          </a:p>
        </p:txBody>
      </p:sp>
      <p:sp>
        <p:nvSpPr>
          <p:cNvPr id="1874" name="Google Shape;1874;p48"/>
          <p:cNvSpPr/>
          <p:nvPr/>
        </p:nvSpPr>
        <p:spPr>
          <a:xfrm>
            <a:off x="1514250" y="1918900"/>
            <a:ext cx="5727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Poppins" panose="00000500000000000000" pitchFamily="2" charset="0"/>
              <a:cs typeface="Poppins" panose="00000500000000000000" pitchFamily="2" charset="0"/>
            </a:endParaRPr>
          </a:p>
        </p:txBody>
      </p:sp>
      <p:sp>
        <p:nvSpPr>
          <p:cNvPr id="1876" name="Google Shape;1876;p48"/>
          <p:cNvSpPr txBox="1">
            <a:spLocks noGrp="1"/>
          </p:cNvSpPr>
          <p:nvPr>
            <p:ph type="subTitle" idx="6"/>
          </p:nvPr>
        </p:nvSpPr>
        <p:spPr>
          <a:xfrm>
            <a:off x="2424850" y="3729903"/>
            <a:ext cx="1978200" cy="9685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Tari Topeng Betawi, </a:t>
            </a:r>
            <a:r>
              <a:rPr lang="en-US" dirty="0" err="1"/>
              <a:t>Yapong</a:t>
            </a:r>
            <a:r>
              <a:rPr lang="en-US" dirty="0"/>
              <a:t>, tari </a:t>
            </a:r>
            <a:r>
              <a:rPr lang="en-US" dirty="0" err="1"/>
              <a:t>Jaipong</a:t>
            </a:r>
            <a:r>
              <a:rPr lang="en-US" dirty="0"/>
              <a:t> </a:t>
            </a:r>
            <a:r>
              <a:rPr lang="en-US" dirty="0" err="1"/>
              <a:t>Sunda</a:t>
            </a:r>
            <a:r>
              <a:rPr lang="en-US" dirty="0"/>
              <a:t>, </a:t>
            </a:r>
            <a:r>
              <a:rPr lang="en-US" dirty="0" err="1"/>
              <a:t>Congkek</a:t>
            </a:r>
            <a:r>
              <a:rPr lang="en-US" dirty="0"/>
              <a:t>, </a:t>
            </a:r>
            <a:r>
              <a:rPr lang="en-US" dirty="0" err="1"/>
              <a:t>dll</a:t>
            </a:r>
            <a:endParaRPr dirty="0"/>
          </a:p>
        </p:txBody>
      </p:sp>
      <p:sp>
        <p:nvSpPr>
          <p:cNvPr id="1877" name="Google Shape;1877;p48"/>
          <p:cNvSpPr txBox="1">
            <a:spLocks noGrp="1"/>
          </p:cNvSpPr>
          <p:nvPr>
            <p:ph type="title" idx="2"/>
          </p:nvPr>
        </p:nvSpPr>
        <p:spPr>
          <a:xfrm>
            <a:off x="2424850" y="1634800"/>
            <a:ext cx="19782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t>Musik</a:t>
            </a:r>
            <a:r>
              <a:rPr lang="en-US" sz="1800" dirty="0"/>
              <a:t> </a:t>
            </a:r>
            <a:endParaRPr sz="1800" dirty="0"/>
          </a:p>
        </p:txBody>
      </p:sp>
      <p:sp>
        <p:nvSpPr>
          <p:cNvPr id="1878" name="Google Shape;1878;p48"/>
          <p:cNvSpPr txBox="1">
            <a:spLocks noGrp="1"/>
          </p:cNvSpPr>
          <p:nvPr>
            <p:ph type="subTitle" idx="1"/>
          </p:nvPr>
        </p:nvSpPr>
        <p:spPr>
          <a:xfrm>
            <a:off x="2424850" y="2110299"/>
            <a:ext cx="1978200" cy="9229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err="1">
                <a:solidFill>
                  <a:schemeClr val="tx1"/>
                </a:solidFill>
              </a:rPr>
              <a:t>Gambang</a:t>
            </a:r>
            <a:r>
              <a:rPr lang="en-US" sz="1200" dirty="0">
                <a:solidFill>
                  <a:schemeClr val="tx1"/>
                </a:solidFill>
              </a:rPr>
              <a:t> </a:t>
            </a:r>
            <a:r>
              <a:rPr lang="en-US" sz="1200" dirty="0" err="1">
                <a:solidFill>
                  <a:schemeClr val="tx1"/>
                </a:solidFill>
              </a:rPr>
              <a:t>kromong</a:t>
            </a:r>
            <a:r>
              <a:rPr lang="en-US" sz="1200" dirty="0">
                <a:solidFill>
                  <a:schemeClr val="tx1"/>
                </a:solidFill>
              </a:rPr>
              <a:t>, </a:t>
            </a:r>
            <a:r>
              <a:rPr lang="en-US" sz="1200" dirty="0" err="1">
                <a:solidFill>
                  <a:schemeClr val="tx1"/>
                </a:solidFill>
              </a:rPr>
              <a:t>keroncong</a:t>
            </a:r>
            <a:r>
              <a:rPr lang="en-US" sz="1200" dirty="0">
                <a:solidFill>
                  <a:schemeClr val="tx1"/>
                </a:solidFill>
              </a:rPr>
              <a:t> </a:t>
            </a:r>
            <a:r>
              <a:rPr lang="en-US" sz="1200" dirty="0" err="1">
                <a:solidFill>
                  <a:schemeClr val="tx1"/>
                </a:solidFill>
              </a:rPr>
              <a:t>atau</a:t>
            </a:r>
            <a:r>
              <a:rPr lang="en-US" sz="1200" dirty="0">
                <a:solidFill>
                  <a:schemeClr val="tx1"/>
                </a:solidFill>
              </a:rPr>
              <a:t> </a:t>
            </a:r>
            <a:r>
              <a:rPr lang="en-US" sz="1200" dirty="0" err="1">
                <a:solidFill>
                  <a:schemeClr val="tx1"/>
                </a:solidFill>
              </a:rPr>
              <a:t>keroncong</a:t>
            </a:r>
            <a:r>
              <a:rPr lang="en-US" sz="1200" dirty="0">
                <a:solidFill>
                  <a:schemeClr val="tx1"/>
                </a:solidFill>
              </a:rPr>
              <a:t> </a:t>
            </a:r>
            <a:r>
              <a:rPr lang="en-US" sz="1200" dirty="0" err="1">
                <a:solidFill>
                  <a:schemeClr val="tx1"/>
                </a:solidFill>
              </a:rPr>
              <a:t>tufu</a:t>
            </a:r>
            <a:r>
              <a:rPr lang="en-US" sz="1200" dirty="0">
                <a:solidFill>
                  <a:schemeClr val="tx1"/>
                </a:solidFill>
              </a:rPr>
              <a:t>, </a:t>
            </a:r>
            <a:r>
              <a:rPr lang="en-US" sz="1200" dirty="0" err="1">
                <a:solidFill>
                  <a:schemeClr val="tx1"/>
                </a:solidFill>
              </a:rPr>
              <a:t>tanjidor</a:t>
            </a:r>
            <a:r>
              <a:rPr lang="id-ID" sz="1200" dirty="0">
                <a:solidFill>
                  <a:schemeClr val="tx1"/>
                </a:solidFill>
              </a:rPr>
              <a:t>. </a:t>
            </a:r>
            <a:endParaRPr sz="1200" dirty="0">
              <a:solidFill>
                <a:schemeClr val="tx1"/>
              </a:solidFill>
            </a:endParaRPr>
          </a:p>
        </p:txBody>
      </p:sp>
      <p:sp>
        <p:nvSpPr>
          <p:cNvPr id="1879" name="Google Shape;1879;p48"/>
          <p:cNvSpPr txBox="1">
            <a:spLocks noGrp="1"/>
          </p:cNvSpPr>
          <p:nvPr>
            <p:ph type="title" idx="3"/>
          </p:nvPr>
        </p:nvSpPr>
        <p:spPr>
          <a:xfrm>
            <a:off x="4740954" y="1634800"/>
            <a:ext cx="19782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t>Seni</a:t>
            </a:r>
            <a:r>
              <a:rPr lang="en-US" sz="1600" dirty="0"/>
              <a:t> Bela </a:t>
            </a:r>
            <a:r>
              <a:rPr lang="en-US" sz="1600" dirty="0" err="1"/>
              <a:t>Diri</a:t>
            </a:r>
            <a:endParaRPr sz="1800" dirty="0"/>
          </a:p>
        </p:txBody>
      </p:sp>
      <p:sp>
        <p:nvSpPr>
          <p:cNvPr id="1880" name="Google Shape;1880;p48"/>
          <p:cNvSpPr txBox="1">
            <a:spLocks noGrp="1"/>
          </p:cNvSpPr>
          <p:nvPr>
            <p:ph type="subTitle" idx="4"/>
          </p:nvPr>
        </p:nvSpPr>
        <p:spPr>
          <a:xfrm>
            <a:off x="4740954" y="2110299"/>
            <a:ext cx="1978200" cy="9229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Silat Betawi </a:t>
            </a:r>
            <a:r>
              <a:rPr lang="en-US" sz="1200" dirty="0" err="1"/>
              <a:t>merupakan</a:t>
            </a:r>
            <a:r>
              <a:rPr lang="en-US" sz="1200" dirty="0"/>
              <a:t> salah </a:t>
            </a:r>
            <a:r>
              <a:rPr lang="en-US" sz="1200" dirty="0" err="1"/>
              <a:t>satu</a:t>
            </a:r>
            <a:r>
              <a:rPr lang="en-US" sz="1200" dirty="0"/>
              <a:t> </a:t>
            </a:r>
            <a:r>
              <a:rPr lang="en-US" sz="1200" dirty="0" err="1"/>
              <a:t>ilmu</a:t>
            </a:r>
            <a:r>
              <a:rPr lang="en-US" sz="1200" dirty="0"/>
              <a:t> </a:t>
            </a:r>
            <a:r>
              <a:rPr lang="en-US" sz="1200" dirty="0" err="1"/>
              <a:t>beladiri</a:t>
            </a:r>
            <a:r>
              <a:rPr lang="en-US" sz="1200" dirty="0"/>
              <a:t> </a:t>
            </a:r>
            <a:r>
              <a:rPr lang="en-US" sz="1200" dirty="0" err="1"/>
              <a:t>dari</a:t>
            </a:r>
            <a:r>
              <a:rPr lang="en-US" sz="1200" dirty="0"/>
              <a:t> </a:t>
            </a:r>
            <a:r>
              <a:rPr lang="en-US" sz="1200" dirty="0" err="1"/>
              <a:t>pencak</a:t>
            </a:r>
            <a:r>
              <a:rPr lang="en-US" sz="1200" dirty="0"/>
              <a:t> </a:t>
            </a:r>
            <a:r>
              <a:rPr lang="en-US" sz="1200" dirty="0" err="1"/>
              <a:t>silat</a:t>
            </a:r>
            <a:r>
              <a:rPr lang="en-US" sz="1200" dirty="0"/>
              <a:t> yang </a:t>
            </a:r>
            <a:r>
              <a:rPr lang="en-US" sz="1200" dirty="0" err="1"/>
              <a:t>mempunyai</a:t>
            </a:r>
            <a:r>
              <a:rPr lang="en-US" sz="1200" dirty="0"/>
              <a:t> </a:t>
            </a:r>
            <a:r>
              <a:rPr lang="en-US" sz="1200" dirty="0" err="1"/>
              <a:t>ciri</a:t>
            </a:r>
            <a:r>
              <a:rPr lang="en-US" sz="1200" dirty="0"/>
              <a:t> </a:t>
            </a:r>
            <a:r>
              <a:rPr lang="en-US" sz="1200" dirty="0" err="1"/>
              <a:t>khas</a:t>
            </a:r>
            <a:r>
              <a:rPr lang="en-US" sz="1200" dirty="0"/>
              <a:t> </a:t>
            </a:r>
            <a:r>
              <a:rPr lang="en-US" sz="1200" dirty="0" err="1"/>
              <a:t>gerakannya</a:t>
            </a:r>
            <a:r>
              <a:rPr lang="en-US" sz="1200" dirty="0"/>
              <a:t> </a:t>
            </a:r>
            <a:endParaRPr sz="1200" dirty="0"/>
          </a:p>
        </p:txBody>
      </p:sp>
      <p:sp>
        <p:nvSpPr>
          <p:cNvPr id="1881" name="Google Shape;1881;p48"/>
          <p:cNvSpPr txBox="1">
            <a:spLocks noGrp="1"/>
          </p:cNvSpPr>
          <p:nvPr>
            <p:ph type="title" idx="5"/>
          </p:nvPr>
        </p:nvSpPr>
        <p:spPr>
          <a:xfrm>
            <a:off x="2424850" y="3256309"/>
            <a:ext cx="19782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S</a:t>
            </a:r>
            <a:r>
              <a:rPr lang="en" dirty="0"/>
              <a:t>eni Tari</a:t>
            </a:r>
            <a:endParaRPr dirty="0"/>
          </a:p>
        </p:txBody>
      </p:sp>
      <p:sp>
        <p:nvSpPr>
          <p:cNvPr id="1882" name="Google Shape;1882;p48"/>
          <p:cNvSpPr txBox="1">
            <a:spLocks noGrp="1"/>
          </p:cNvSpPr>
          <p:nvPr>
            <p:ph type="title" idx="7"/>
          </p:nvPr>
        </p:nvSpPr>
        <p:spPr>
          <a:xfrm>
            <a:off x="4740952" y="3270446"/>
            <a:ext cx="19782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D</a:t>
            </a:r>
            <a:r>
              <a:rPr lang="en" dirty="0"/>
              <a:t>rama </a:t>
            </a:r>
            <a:endParaRPr dirty="0"/>
          </a:p>
        </p:txBody>
      </p:sp>
      <p:sp>
        <p:nvSpPr>
          <p:cNvPr id="1883" name="Google Shape;1883;p48"/>
          <p:cNvSpPr txBox="1">
            <a:spLocks noGrp="1"/>
          </p:cNvSpPr>
          <p:nvPr>
            <p:ph type="subTitle" idx="8"/>
          </p:nvPr>
        </p:nvSpPr>
        <p:spPr>
          <a:xfrm>
            <a:off x="4740952" y="3758888"/>
            <a:ext cx="1978200" cy="9685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Lenong adalah teater tradisional Betawi</a:t>
            </a:r>
            <a:r>
              <a:rPr lang="en-US" dirty="0"/>
              <a:t>. </a:t>
            </a:r>
            <a:endParaRPr dirty="0"/>
          </a:p>
        </p:txBody>
      </p:sp>
      <p:sp>
        <p:nvSpPr>
          <p:cNvPr id="1901" name="Google Shape;1901;p48"/>
          <p:cNvSpPr/>
          <p:nvPr/>
        </p:nvSpPr>
        <p:spPr>
          <a:xfrm>
            <a:off x="1514250" y="3352175"/>
            <a:ext cx="5727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Poppins" panose="00000500000000000000" pitchFamily="2" charset="0"/>
              <a:cs typeface="Poppins" panose="00000500000000000000" pitchFamily="2" charset="0"/>
            </a:endParaRPr>
          </a:p>
        </p:txBody>
      </p:sp>
      <p:sp>
        <p:nvSpPr>
          <p:cNvPr id="1902" name="Google Shape;1902;p48"/>
          <p:cNvSpPr/>
          <p:nvPr/>
        </p:nvSpPr>
        <p:spPr>
          <a:xfrm>
            <a:off x="7057050" y="3352175"/>
            <a:ext cx="572700" cy="572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A70A5FF4-E9B1-43DD-A37B-9A311BB49AAA}"/>
              </a:ext>
            </a:extLst>
          </p:cNvPr>
          <p:cNvSpPr>
            <a:spLocks noGrp="1"/>
          </p:cNvSpPr>
          <p:nvPr>
            <p:ph type="title"/>
          </p:nvPr>
        </p:nvSpPr>
        <p:spPr/>
        <p:txBody>
          <a:bodyPr/>
          <a:lstStyle/>
          <a:p>
            <a:r>
              <a:rPr lang="en-US" dirty="0" err="1"/>
              <a:t>Jenis</a:t>
            </a:r>
            <a:r>
              <a:rPr lang="en-US" dirty="0"/>
              <a:t> </a:t>
            </a:r>
            <a:r>
              <a:rPr lang="en-US" dirty="0" err="1"/>
              <a:t>jenis</a:t>
            </a:r>
            <a:r>
              <a:rPr lang="en-US" dirty="0"/>
              <a:t> </a:t>
            </a:r>
            <a:r>
              <a:rPr lang="en-US" dirty="0" err="1"/>
              <a:t>budaya</a:t>
            </a:r>
            <a:r>
              <a:rPr lang="en-US" dirty="0"/>
              <a:t> </a:t>
            </a:r>
            <a:r>
              <a:rPr lang="en-US" dirty="0" err="1"/>
              <a:t>betawi</a:t>
            </a:r>
            <a:endParaRPr lang="id-ID" dirty="0"/>
          </a:p>
        </p:txBody>
      </p:sp>
      <p:pic>
        <p:nvPicPr>
          <p:cNvPr id="2052" name="Picture 4" descr="Ikon Musik Simbol - Gambar vektor gratis di Pixabay">
            <a:extLst>
              <a:ext uri="{FF2B5EF4-FFF2-40B4-BE49-F238E27FC236}">
                <a16:creationId xmlns:a16="http://schemas.microsoft.com/office/drawing/2014/main" id="{88CC976F-2AFA-4397-9C4E-A726B5DA71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89" b="93778" l="4889" r="96000">
                        <a14:foregroundMark x1="25778" y1="13778" x2="76889" y2="87111"/>
                        <a14:foregroundMark x1="21333" y1="71111" x2="64889" y2="4889"/>
                        <a14:foregroundMark x1="64889" y1="4889" x2="55556" y2="34667"/>
                        <a14:foregroundMark x1="55556" y1="34667" x2="26222" y2="80444"/>
                        <a14:foregroundMark x1="26222" y1="80444" x2="55111" y2="43556"/>
                        <a14:foregroundMark x1="55111" y1="43556" x2="54667" y2="64000"/>
                        <a14:foregroundMark x1="23556" y1="27111" x2="4000" y2="44000"/>
                        <a14:foregroundMark x1="4000" y1="44000" x2="4889" y2="67556"/>
                        <a14:foregroundMark x1="4889" y1="67556" x2="5778" y2="69333"/>
                        <a14:foregroundMark x1="16889" y1="82222" x2="36444" y2="92444"/>
                        <a14:foregroundMark x1="36444" y1="92444" x2="60444" y2="95111"/>
                        <a14:foregroundMark x1="60444" y1="95111" x2="82222" y2="86667"/>
                        <a14:foregroundMark x1="82222" y1="86667" x2="92444" y2="65333"/>
                        <a14:foregroundMark x1="92444" y1="65333" x2="93778" y2="37333"/>
                        <a14:foregroundMark x1="93778" y1="37333" x2="81333" y2="20444"/>
                        <a14:foregroundMark x1="59556" y1="29333" x2="64889" y2="64000"/>
                        <a14:foregroundMark x1="67111" y1="25778" x2="67111" y2="39556"/>
                        <a14:foregroundMark x1="96000" y1="38667" x2="96000" y2="61778"/>
                        <a14:foregroundMark x1="73778" y1="16444" x2="89778" y2="51111"/>
                        <a14:foregroundMark x1="30222" y1="78667" x2="59556" y2="87111"/>
                        <a14:foregroundMark x1="36444" y1="92444" x2="58667" y2="93778"/>
                      </a14:backgroundRemoval>
                    </a14:imgEffect>
                  </a14:imgLayer>
                </a14:imgProps>
              </a:ext>
              <a:ext uri="{28A0092B-C50C-407E-A947-70E740481C1C}">
                <a14:useLocalDpi xmlns:a14="http://schemas.microsoft.com/office/drawing/2010/main" val="0"/>
              </a:ext>
            </a:extLst>
          </a:blip>
          <a:srcRect/>
          <a:stretch>
            <a:fillRect/>
          </a:stretch>
        </p:blipFill>
        <p:spPr bwMode="auto">
          <a:xfrm>
            <a:off x="1586033" y="1986786"/>
            <a:ext cx="475500" cy="475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ia di sabuk putih ilustrasi, Karate seni bela diri Ikon olahraga tempur,  Karate action figure, Karakter fiksi, siluet, hitam png | PNGWing">
            <a:extLst>
              <a:ext uri="{FF2B5EF4-FFF2-40B4-BE49-F238E27FC236}">
                <a16:creationId xmlns:a16="http://schemas.microsoft.com/office/drawing/2014/main" id="{AFDD569D-E7FD-48EB-8CAB-AD65FAFB745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3333" l="3556" r="98667">
                        <a14:foregroundMark x1="54222" y1="7111" x2="66222" y2="22222"/>
                        <a14:foregroundMark x1="87556" y1="28889" x2="99111" y2="31556"/>
                        <a14:foregroundMark x1="15556" y1="76444" x2="3556" y2="93333"/>
                      </a14:backgroundRemoval>
                    </a14:imgEffect>
                  </a14:imgLayer>
                </a14:imgProps>
              </a:ext>
              <a:ext uri="{28A0092B-C50C-407E-A947-70E740481C1C}">
                <a14:useLocalDpi xmlns:a14="http://schemas.microsoft.com/office/drawing/2010/main" val="0"/>
              </a:ext>
            </a:extLst>
          </a:blip>
          <a:srcRect/>
          <a:stretch>
            <a:fillRect/>
          </a:stretch>
        </p:blipFill>
        <p:spPr bwMode="auto">
          <a:xfrm>
            <a:off x="7082471" y="1918900"/>
            <a:ext cx="572700" cy="57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ompetensi Keahlian Seni Tari">
            <a:extLst>
              <a:ext uri="{FF2B5EF4-FFF2-40B4-BE49-F238E27FC236}">
                <a16:creationId xmlns:a16="http://schemas.microsoft.com/office/drawing/2014/main" id="{06A56872-E2E5-4C7C-A16C-1C7C940E82A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4250" y="3347207"/>
            <a:ext cx="572700" cy="572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kon Drama Di Latar Transparan Ilustrasi Stok - Unduh Gambar Sekarang -  iStock">
            <a:extLst>
              <a:ext uri="{FF2B5EF4-FFF2-40B4-BE49-F238E27FC236}">
                <a16:creationId xmlns:a16="http://schemas.microsoft.com/office/drawing/2014/main" id="{C82AED9B-8426-47E7-8CAF-29EBFE762FE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89778" l="7111" r="90667">
                        <a14:foregroundMark x1="88889" y1="32444" x2="91111" y2="54222"/>
                        <a14:foregroundMark x1="7111" y1="32889" x2="11556" y2="50667"/>
                      </a14:backgroundRemoval>
                    </a14:imgEffect>
                  </a14:imgLayer>
                </a14:imgProps>
              </a:ext>
              <a:ext uri="{28A0092B-C50C-407E-A947-70E740481C1C}">
                <a14:useLocalDpi xmlns:a14="http://schemas.microsoft.com/office/drawing/2010/main" val="0"/>
              </a:ext>
            </a:extLst>
          </a:blip>
          <a:srcRect/>
          <a:stretch>
            <a:fillRect/>
          </a:stretch>
        </p:blipFill>
        <p:spPr bwMode="auto">
          <a:xfrm>
            <a:off x="7118507" y="3400775"/>
            <a:ext cx="475500" cy="47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grpSp>
        <p:nvGrpSpPr>
          <p:cNvPr id="2066" name="Google Shape;2066;p51"/>
          <p:cNvGrpSpPr/>
          <p:nvPr/>
        </p:nvGrpSpPr>
        <p:grpSpPr>
          <a:xfrm>
            <a:off x="600152" y="3406216"/>
            <a:ext cx="1763045" cy="480831"/>
            <a:chOff x="5406475" y="1079600"/>
            <a:chExt cx="530750" cy="144750"/>
          </a:xfrm>
        </p:grpSpPr>
        <p:sp>
          <p:nvSpPr>
            <p:cNvPr id="2067" name="Google Shape;2067;p51"/>
            <p:cNvSpPr/>
            <p:nvPr/>
          </p:nvSpPr>
          <p:spPr>
            <a:xfrm>
              <a:off x="5406475" y="1079600"/>
              <a:ext cx="530750" cy="144750"/>
            </a:xfrm>
            <a:custGeom>
              <a:avLst/>
              <a:gdLst/>
              <a:ahLst/>
              <a:cxnLst/>
              <a:rect l="l" t="t" r="r" b="b"/>
              <a:pathLst>
                <a:path w="21230" h="5790" fill="none" extrusionOk="0">
                  <a:moveTo>
                    <a:pt x="21229" y="2908"/>
                  </a:moveTo>
                  <a:lnTo>
                    <a:pt x="21229" y="2908"/>
                  </a:lnTo>
                  <a:cubicBezTo>
                    <a:pt x="21229" y="4512"/>
                    <a:pt x="19926" y="5790"/>
                    <a:pt x="18322" y="5790"/>
                  </a:cubicBezTo>
                  <a:lnTo>
                    <a:pt x="2908" y="5790"/>
                  </a:lnTo>
                  <a:cubicBezTo>
                    <a:pt x="1304" y="5790"/>
                    <a:pt x="1" y="4512"/>
                    <a:pt x="1" y="2908"/>
                  </a:cubicBezTo>
                  <a:cubicBezTo>
                    <a:pt x="1" y="1304"/>
                    <a:pt x="1304" y="0"/>
                    <a:pt x="2908" y="0"/>
                  </a:cubicBezTo>
                  <a:lnTo>
                    <a:pt x="18322" y="0"/>
                  </a:lnTo>
                  <a:cubicBezTo>
                    <a:pt x="19926" y="0"/>
                    <a:pt x="21229" y="1304"/>
                    <a:pt x="21229" y="2908"/>
                  </a:cubicBezTo>
                  <a:close/>
                </a:path>
              </a:pathLst>
            </a:custGeom>
            <a:solidFill>
              <a:schemeClr val="dk1"/>
            </a:solidFill>
            <a:ln w="952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5480425" y="1079600"/>
              <a:ext cx="37000" cy="41375"/>
            </a:xfrm>
            <a:custGeom>
              <a:avLst/>
              <a:gdLst/>
              <a:ahLst/>
              <a:cxnLst/>
              <a:rect l="l" t="t" r="r" b="b"/>
              <a:pathLst>
                <a:path w="1480"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5418400" y="1165425"/>
              <a:ext cx="22575" cy="26350"/>
            </a:xfrm>
            <a:custGeom>
              <a:avLst/>
              <a:gdLst/>
              <a:ahLst/>
              <a:cxnLst/>
              <a:rect l="l" t="t" r="r" b="b"/>
              <a:pathLst>
                <a:path w="903" h="1054" extrusionOk="0">
                  <a:moveTo>
                    <a:pt x="877" y="1"/>
                  </a:moveTo>
                  <a:lnTo>
                    <a:pt x="0" y="1029"/>
                  </a:lnTo>
                  <a:cubicBezTo>
                    <a:pt x="0" y="1029"/>
                    <a:pt x="0" y="1054"/>
                    <a:pt x="0" y="1054"/>
                  </a:cubicBezTo>
                  <a:lnTo>
                    <a:pt x="902" y="51"/>
                  </a:lnTo>
                  <a:lnTo>
                    <a:pt x="8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544095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5467900" y="1210550"/>
              <a:ext cx="12550" cy="13175"/>
            </a:xfrm>
            <a:custGeom>
              <a:avLst/>
              <a:gdLst/>
              <a:ahLst/>
              <a:cxnLst/>
              <a:rect l="l" t="t" r="r" b="b"/>
              <a:pathLst>
                <a:path w="502" h="527" extrusionOk="0">
                  <a:moveTo>
                    <a:pt x="476" y="0"/>
                  </a:moveTo>
                  <a:lnTo>
                    <a:pt x="0" y="527"/>
                  </a:lnTo>
                  <a:lnTo>
                    <a:pt x="50" y="527"/>
                  </a:lnTo>
                  <a:lnTo>
                    <a:pt x="501" y="26"/>
                  </a:lnTo>
                  <a:lnTo>
                    <a:pt x="47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5480425"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5558750"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5519275"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5637075" y="1079600"/>
              <a:ext cx="36975" cy="41375"/>
            </a:xfrm>
            <a:custGeom>
              <a:avLst/>
              <a:gdLst/>
              <a:ahLst/>
              <a:cxnLst/>
              <a:rect l="l" t="t" r="r" b="b"/>
              <a:pathLst>
                <a:path w="1479" h="1655" extrusionOk="0">
                  <a:moveTo>
                    <a:pt x="1429" y="0"/>
                  </a:moveTo>
                  <a:lnTo>
                    <a:pt x="0" y="1629"/>
                  </a:lnTo>
                  <a:lnTo>
                    <a:pt x="25"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1"/>
            <p:cNvSpPr/>
            <p:nvPr/>
          </p:nvSpPr>
          <p:spPr>
            <a:xfrm>
              <a:off x="5558750" y="1165425"/>
              <a:ext cx="38875" cy="45150"/>
            </a:xfrm>
            <a:custGeom>
              <a:avLst/>
              <a:gdLst/>
              <a:ahLst/>
              <a:cxnLst/>
              <a:rect l="l" t="t" r="r" b="b"/>
              <a:pathLst>
                <a:path w="1555"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1"/>
            <p:cNvSpPr/>
            <p:nvPr/>
          </p:nvSpPr>
          <p:spPr>
            <a:xfrm>
              <a:off x="5545575"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a:off x="5597600" y="1120950"/>
              <a:ext cx="39500" cy="44500"/>
            </a:xfrm>
            <a:custGeom>
              <a:avLst/>
              <a:gdLst/>
              <a:ahLst/>
              <a:cxnLst/>
              <a:rect l="l" t="t" r="r" b="b"/>
              <a:pathLst>
                <a:path w="1580" h="1780" extrusionOk="0">
                  <a:moveTo>
                    <a:pt x="1554" y="0"/>
                  </a:moveTo>
                  <a:lnTo>
                    <a:pt x="0" y="1755"/>
                  </a:lnTo>
                  <a:lnTo>
                    <a:pt x="25" y="1780"/>
                  </a:lnTo>
                  <a:lnTo>
                    <a:pt x="1579" y="26"/>
                  </a:lnTo>
                  <a:lnTo>
                    <a:pt x="15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a:off x="5623900" y="1210550"/>
              <a:ext cx="13200" cy="13800"/>
            </a:xfrm>
            <a:custGeom>
              <a:avLst/>
              <a:gdLst/>
              <a:ahLst/>
              <a:cxnLst/>
              <a:rect l="l" t="t" r="r" b="b"/>
              <a:pathLst>
                <a:path w="528"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a:off x="5637075" y="1165425"/>
              <a:ext cx="38850" cy="45150"/>
            </a:xfrm>
            <a:custGeom>
              <a:avLst/>
              <a:gdLst/>
              <a:ahLst/>
              <a:cxnLst/>
              <a:rect l="l" t="t" r="r" b="b"/>
              <a:pathLst>
                <a:path w="1554" h="1806" extrusionOk="0">
                  <a:moveTo>
                    <a:pt x="1529" y="1"/>
                  </a:moveTo>
                  <a:lnTo>
                    <a:pt x="0" y="1780"/>
                  </a:lnTo>
                  <a:lnTo>
                    <a:pt x="25" y="1805"/>
                  </a:lnTo>
                  <a:lnTo>
                    <a:pt x="1554"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a:off x="5715375" y="1079600"/>
              <a:ext cx="37000" cy="41375"/>
            </a:xfrm>
            <a:custGeom>
              <a:avLst/>
              <a:gdLst/>
              <a:ahLst/>
              <a:cxnLst/>
              <a:rect l="l" t="t" r="r" b="b"/>
              <a:pathLst>
                <a:path w="1480" h="1655" extrusionOk="0">
                  <a:moveTo>
                    <a:pt x="1430" y="0"/>
                  </a:moveTo>
                  <a:lnTo>
                    <a:pt x="1" y="1629"/>
                  </a:lnTo>
                  <a:lnTo>
                    <a:pt x="26" y="1654"/>
                  </a:lnTo>
                  <a:lnTo>
                    <a:pt x="148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a:off x="567590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a:off x="5702225" y="1210550"/>
              <a:ext cx="13175" cy="13800"/>
            </a:xfrm>
            <a:custGeom>
              <a:avLst/>
              <a:gdLst/>
              <a:ahLst/>
              <a:cxnLst/>
              <a:rect l="l" t="t" r="r" b="b"/>
              <a:pathLst>
                <a:path w="527" h="552" extrusionOk="0">
                  <a:moveTo>
                    <a:pt x="502" y="0"/>
                  </a:moveTo>
                  <a:lnTo>
                    <a:pt x="1"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a:off x="5715375"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a:off x="5793700" y="1079600"/>
              <a:ext cx="37000" cy="41375"/>
            </a:xfrm>
            <a:custGeom>
              <a:avLst/>
              <a:gdLst/>
              <a:ahLst/>
              <a:cxnLst/>
              <a:rect l="l" t="t" r="r" b="b"/>
              <a:pathLst>
                <a:path w="1480" h="1655" extrusionOk="0">
                  <a:moveTo>
                    <a:pt x="1404" y="0"/>
                  </a:moveTo>
                  <a:lnTo>
                    <a:pt x="1" y="1629"/>
                  </a:lnTo>
                  <a:lnTo>
                    <a:pt x="26" y="1654"/>
                  </a:lnTo>
                  <a:lnTo>
                    <a:pt x="147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a:off x="5754225"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a:off x="5793700" y="1165425"/>
              <a:ext cx="38875" cy="45150"/>
            </a:xfrm>
            <a:custGeom>
              <a:avLst/>
              <a:gdLst/>
              <a:ahLst/>
              <a:cxnLst/>
              <a:rect l="l" t="t" r="r" b="b"/>
              <a:pathLst>
                <a:path w="1555" h="1806" extrusionOk="0">
                  <a:moveTo>
                    <a:pt x="1530" y="1"/>
                  </a:moveTo>
                  <a:lnTo>
                    <a:pt x="1" y="1780"/>
                  </a:lnTo>
                  <a:lnTo>
                    <a:pt x="26" y="1805"/>
                  </a:lnTo>
                  <a:lnTo>
                    <a:pt x="1555" y="51"/>
                  </a:lnTo>
                  <a:lnTo>
                    <a:pt x="153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a:off x="5780550" y="1210550"/>
              <a:ext cx="13175" cy="13800"/>
            </a:xfrm>
            <a:custGeom>
              <a:avLst/>
              <a:gdLst/>
              <a:ahLst/>
              <a:cxnLst/>
              <a:rect l="l" t="t" r="r" b="b"/>
              <a:pathLst>
                <a:path w="527" h="552" extrusionOk="0">
                  <a:moveTo>
                    <a:pt x="502" y="0"/>
                  </a:moveTo>
                  <a:lnTo>
                    <a:pt x="0" y="552"/>
                  </a:lnTo>
                  <a:lnTo>
                    <a:pt x="51"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a:off x="5872025" y="1088375"/>
              <a:ext cx="28225" cy="32600"/>
            </a:xfrm>
            <a:custGeom>
              <a:avLst/>
              <a:gdLst/>
              <a:ahLst/>
              <a:cxnLst/>
              <a:rect l="l" t="t" r="r" b="b"/>
              <a:pathLst>
                <a:path w="1129" h="1304" extrusionOk="0">
                  <a:moveTo>
                    <a:pt x="1103" y="0"/>
                  </a:moveTo>
                  <a:lnTo>
                    <a:pt x="1" y="1278"/>
                  </a:lnTo>
                  <a:lnTo>
                    <a:pt x="26" y="1303"/>
                  </a:lnTo>
                  <a:lnTo>
                    <a:pt x="1128" y="25"/>
                  </a:lnTo>
                  <a:cubicBezTo>
                    <a:pt x="1128" y="25"/>
                    <a:pt x="1103" y="25"/>
                    <a:pt x="1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a:off x="5832550" y="1120950"/>
              <a:ext cx="39500" cy="44500"/>
            </a:xfrm>
            <a:custGeom>
              <a:avLst/>
              <a:gdLst/>
              <a:ahLst/>
              <a:cxnLst/>
              <a:rect l="l" t="t" r="r" b="b"/>
              <a:pathLst>
                <a:path w="1580" h="1780" extrusionOk="0">
                  <a:moveTo>
                    <a:pt x="1555" y="0"/>
                  </a:moveTo>
                  <a:lnTo>
                    <a:pt x="1" y="1755"/>
                  </a:lnTo>
                  <a:lnTo>
                    <a:pt x="26" y="1780"/>
                  </a:lnTo>
                  <a:lnTo>
                    <a:pt x="1580" y="26"/>
                  </a:lnTo>
                  <a:lnTo>
                    <a:pt x="155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a:off x="5872025" y="1165425"/>
              <a:ext cx="38875" cy="45150"/>
            </a:xfrm>
            <a:custGeom>
              <a:avLst/>
              <a:gdLst/>
              <a:ahLst/>
              <a:cxnLst/>
              <a:rect l="l" t="t" r="r" b="b"/>
              <a:pathLst>
                <a:path w="1555" h="1806" extrusionOk="0">
                  <a:moveTo>
                    <a:pt x="1529" y="1"/>
                  </a:moveTo>
                  <a:lnTo>
                    <a:pt x="1" y="1780"/>
                  </a:lnTo>
                  <a:lnTo>
                    <a:pt x="26" y="1805"/>
                  </a:lnTo>
                  <a:lnTo>
                    <a:pt x="1555" y="51"/>
                  </a:lnTo>
                  <a:lnTo>
                    <a:pt x="15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a:off x="5910875" y="1137250"/>
              <a:ext cx="25100" cy="28200"/>
            </a:xfrm>
            <a:custGeom>
              <a:avLst/>
              <a:gdLst/>
              <a:ahLst/>
              <a:cxnLst/>
              <a:rect l="l" t="t" r="r" b="b"/>
              <a:pathLst>
                <a:path w="1004" h="1128" extrusionOk="0">
                  <a:moveTo>
                    <a:pt x="978" y="0"/>
                  </a:moveTo>
                  <a:lnTo>
                    <a:pt x="1" y="1103"/>
                  </a:lnTo>
                  <a:lnTo>
                    <a:pt x="26" y="1128"/>
                  </a:lnTo>
                  <a:lnTo>
                    <a:pt x="1003" y="50"/>
                  </a:lnTo>
                  <a:cubicBezTo>
                    <a:pt x="978" y="25"/>
                    <a:pt x="978" y="0"/>
                    <a:pt x="9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a:off x="5858875" y="1210550"/>
              <a:ext cx="13175" cy="13800"/>
            </a:xfrm>
            <a:custGeom>
              <a:avLst/>
              <a:gdLst/>
              <a:ahLst/>
              <a:cxnLst/>
              <a:rect l="l" t="t" r="r" b="b"/>
              <a:pathLst>
                <a:path w="527" h="552" extrusionOk="0">
                  <a:moveTo>
                    <a:pt x="502" y="0"/>
                  </a:moveTo>
                  <a:lnTo>
                    <a:pt x="0" y="552"/>
                  </a:lnTo>
                  <a:lnTo>
                    <a:pt x="50" y="552"/>
                  </a:lnTo>
                  <a:lnTo>
                    <a:pt x="527" y="26"/>
                  </a:lnTo>
                  <a:lnTo>
                    <a:pt x="50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a:off x="5835050" y="1079600"/>
              <a:ext cx="94025" cy="106550"/>
            </a:xfrm>
            <a:custGeom>
              <a:avLst/>
              <a:gdLst/>
              <a:ahLst/>
              <a:cxnLst/>
              <a:rect l="l" t="t" r="r" b="b"/>
              <a:pathLst>
                <a:path w="3761" h="4262" extrusionOk="0">
                  <a:moveTo>
                    <a:pt x="1" y="0"/>
                  </a:moveTo>
                  <a:lnTo>
                    <a:pt x="1455" y="1654"/>
                  </a:lnTo>
                  <a:lnTo>
                    <a:pt x="1480" y="1680"/>
                  </a:lnTo>
                  <a:lnTo>
                    <a:pt x="3008" y="3434"/>
                  </a:lnTo>
                  <a:lnTo>
                    <a:pt x="3034" y="3484"/>
                  </a:lnTo>
                  <a:lnTo>
                    <a:pt x="3735" y="4261"/>
                  </a:lnTo>
                  <a:cubicBezTo>
                    <a:pt x="3735" y="4261"/>
                    <a:pt x="3735" y="4236"/>
                    <a:pt x="3760" y="4236"/>
                  </a:cubicBezTo>
                  <a:lnTo>
                    <a:pt x="3059" y="3434"/>
                  </a:lnTo>
                  <a:lnTo>
                    <a:pt x="3034" y="3409"/>
                  </a:lnTo>
                  <a:lnTo>
                    <a:pt x="1505" y="1654"/>
                  </a:lnTo>
                  <a:lnTo>
                    <a:pt x="1480"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a:off x="5756750" y="1079600"/>
              <a:ext cx="125950" cy="142875"/>
            </a:xfrm>
            <a:custGeom>
              <a:avLst/>
              <a:gdLst/>
              <a:ahLst/>
              <a:cxnLst/>
              <a:rect l="l" t="t" r="r" b="b"/>
              <a:pathLst>
                <a:path w="5038" h="5715" extrusionOk="0">
                  <a:moveTo>
                    <a:pt x="0" y="0"/>
                  </a:moveTo>
                  <a:lnTo>
                    <a:pt x="1454" y="1654"/>
                  </a:lnTo>
                  <a:lnTo>
                    <a:pt x="1479" y="1680"/>
                  </a:lnTo>
                  <a:lnTo>
                    <a:pt x="3008" y="3434"/>
                  </a:lnTo>
                  <a:lnTo>
                    <a:pt x="3033" y="3484"/>
                  </a:lnTo>
                  <a:lnTo>
                    <a:pt x="4587" y="5238"/>
                  </a:lnTo>
                  <a:lnTo>
                    <a:pt x="4612" y="5264"/>
                  </a:lnTo>
                  <a:lnTo>
                    <a:pt x="4988" y="5715"/>
                  </a:lnTo>
                  <a:lnTo>
                    <a:pt x="5038" y="5715"/>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a:off x="5678425"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a:off x="5600100" y="1079600"/>
              <a:ext cx="128475" cy="144750"/>
            </a:xfrm>
            <a:custGeom>
              <a:avLst/>
              <a:gdLst/>
              <a:ahLst/>
              <a:cxnLst/>
              <a:rect l="l" t="t" r="r" b="b"/>
              <a:pathLst>
                <a:path w="5139" h="5790" extrusionOk="0">
                  <a:moveTo>
                    <a:pt x="0" y="0"/>
                  </a:moveTo>
                  <a:lnTo>
                    <a:pt x="1454" y="1654"/>
                  </a:lnTo>
                  <a:lnTo>
                    <a:pt x="1479" y="1680"/>
                  </a:lnTo>
                  <a:lnTo>
                    <a:pt x="3008" y="3434"/>
                  </a:lnTo>
                  <a:lnTo>
                    <a:pt x="3033" y="3484"/>
                  </a:lnTo>
                  <a:lnTo>
                    <a:pt x="4587" y="5238"/>
                  </a:lnTo>
                  <a:lnTo>
                    <a:pt x="4612" y="5264"/>
                  </a:lnTo>
                  <a:lnTo>
                    <a:pt x="5063"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a:off x="5521775" y="1079600"/>
              <a:ext cx="128475" cy="144750"/>
            </a:xfrm>
            <a:custGeom>
              <a:avLst/>
              <a:gdLst/>
              <a:ahLst/>
              <a:cxnLst/>
              <a:rect l="l" t="t" r="r" b="b"/>
              <a:pathLst>
                <a:path w="5139" h="5790" extrusionOk="0">
                  <a:moveTo>
                    <a:pt x="1" y="0"/>
                  </a:moveTo>
                  <a:lnTo>
                    <a:pt x="1454" y="1654"/>
                  </a:lnTo>
                  <a:lnTo>
                    <a:pt x="1479" y="1680"/>
                  </a:lnTo>
                  <a:lnTo>
                    <a:pt x="3008" y="3434"/>
                  </a:lnTo>
                  <a:lnTo>
                    <a:pt x="3033" y="3484"/>
                  </a:lnTo>
                  <a:lnTo>
                    <a:pt x="4587" y="5238"/>
                  </a:lnTo>
                  <a:lnTo>
                    <a:pt x="4612" y="5264"/>
                  </a:lnTo>
                  <a:lnTo>
                    <a:pt x="5088" y="5790"/>
                  </a:lnTo>
                  <a:lnTo>
                    <a:pt x="5138" y="5790"/>
                  </a:lnTo>
                  <a:lnTo>
                    <a:pt x="4637" y="5238"/>
                  </a:lnTo>
                  <a:lnTo>
                    <a:pt x="4612" y="5213"/>
                  </a:lnTo>
                  <a:lnTo>
                    <a:pt x="3058" y="3434"/>
                  </a:lnTo>
                  <a:lnTo>
                    <a:pt x="3033" y="3409"/>
                  </a:lnTo>
                  <a:lnTo>
                    <a:pt x="1504" y="1654"/>
                  </a:lnTo>
                  <a:lnTo>
                    <a:pt x="1479" y="1629"/>
                  </a:lnTo>
                  <a:lnTo>
                    <a:pt x="5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a:off x="5449100" y="1085850"/>
              <a:ext cx="122825" cy="138500"/>
            </a:xfrm>
            <a:custGeom>
              <a:avLst/>
              <a:gdLst/>
              <a:ahLst/>
              <a:cxnLst/>
              <a:rect l="l" t="t" r="r" b="b"/>
              <a:pathLst>
                <a:path w="4913" h="5540" extrusionOk="0">
                  <a:moveTo>
                    <a:pt x="0" y="1"/>
                  </a:moveTo>
                  <a:lnTo>
                    <a:pt x="1228" y="1404"/>
                  </a:lnTo>
                  <a:lnTo>
                    <a:pt x="1253" y="1430"/>
                  </a:lnTo>
                  <a:lnTo>
                    <a:pt x="2782" y="3184"/>
                  </a:lnTo>
                  <a:lnTo>
                    <a:pt x="2807" y="3234"/>
                  </a:lnTo>
                  <a:lnTo>
                    <a:pt x="4361" y="4988"/>
                  </a:lnTo>
                  <a:lnTo>
                    <a:pt x="4386" y="5014"/>
                  </a:lnTo>
                  <a:lnTo>
                    <a:pt x="4862" y="5540"/>
                  </a:lnTo>
                  <a:lnTo>
                    <a:pt x="4913" y="5540"/>
                  </a:lnTo>
                  <a:lnTo>
                    <a:pt x="4411" y="4988"/>
                  </a:lnTo>
                  <a:lnTo>
                    <a:pt x="4386" y="4963"/>
                  </a:lnTo>
                  <a:lnTo>
                    <a:pt x="2832" y="3184"/>
                  </a:lnTo>
                  <a:lnTo>
                    <a:pt x="2807" y="3159"/>
                  </a:lnTo>
                  <a:lnTo>
                    <a:pt x="1278" y="1404"/>
                  </a:lnTo>
                  <a:lnTo>
                    <a:pt x="1253" y="1379"/>
                  </a:lnTo>
                  <a:lnTo>
                    <a:pt x="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a:off x="5409625" y="1129725"/>
              <a:ext cx="83975" cy="94625"/>
            </a:xfrm>
            <a:custGeom>
              <a:avLst/>
              <a:gdLst/>
              <a:ahLst/>
              <a:cxnLst/>
              <a:rect l="l" t="t" r="r" b="b"/>
              <a:pathLst>
                <a:path w="3359" h="3785" extrusionOk="0">
                  <a:moveTo>
                    <a:pt x="25" y="0"/>
                  </a:moveTo>
                  <a:cubicBezTo>
                    <a:pt x="25" y="0"/>
                    <a:pt x="25" y="25"/>
                    <a:pt x="0" y="50"/>
                  </a:cubicBezTo>
                  <a:lnTo>
                    <a:pt x="1228" y="1429"/>
                  </a:lnTo>
                  <a:lnTo>
                    <a:pt x="1253" y="1479"/>
                  </a:lnTo>
                  <a:lnTo>
                    <a:pt x="2807" y="3233"/>
                  </a:lnTo>
                  <a:lnTo>
                    <a:pt x="2832" y="3259"/>
                  </a:lnTo>
                  <a:lnTo>
                    <a:pt x="3309" y="3785"/>
                  </a:lnTo>
                  <a:lnTo>
                    <a:pt x="3359" y="3785"/>
                  </a:lnTo>
                  <a:lnTo>
                    <a:pt x="2857" y="3233"/>
                  </a:lnTo>
                  <a:lnTo>
                    <a:pt x="2832" y="3208"/>
                  </a:lnTo>
                  <a:lnTo>
                    <a:pt x="1278" y="1429"/>
                  </a:lnTo>
                  <a:lnTo>
                    <a:pt x="1253" y="1404"/>
                  </a:lnTo>
                  <a:lnTo>
                    <a:pt x="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1" name="Google Shape;2101;p51"/>
          <p:cNvSpPr/>
          <p:nvPr/>
        </p:nvSpPr>
        <p:spPr>
          <a:xfrm>
            <a:off x="2530425" y="1511775"/>
            <a:ext cx="756600" cy="756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1"/>
          <p:cNvSpPr txBox="1">
            <a:spLocks noGrp="1"/>
          </p:cNvSpPr>
          <p:nvPr>
            <p:ph type="title" idx="2"/>
          </p:nvPr>
        </p:nvSpPr>
        <p:spPr>
          <a:xfrm>
            <a:off x="1537425" y="2503172"/>
            <a:ext cx="2742600"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C</a:t>
            </a:r>
            <a:r>
              <a:rPr lang="en" dirty="0"/>
              <a:t>erita Rakyat </a:t>
            </a:r>
            <a:endParaRPr dirty="0"/>
          </a:p>
        </p:txBody>
      </p:sp>
      <p:sp>
        <p:nvSpPr>
          <p:cNvPr id="2105" name="Google Shape;2105;p51"/>
          <p:cNvSpPr txBox="1">
            <a:spLocks noGrp="1"/>
          </p:cNvSpPr>
          <p:nvPr>
            <p:ph type="subTitle" idx="1"/>
          </p:nvPr>
        </p:nvSpPr>
        <p:spPr>
          <a:xfrm>
            <a:off x="4863975" y="3062075"/>
            <a:ext cx="2742600" cy="11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Makanan-makanan khas dari Betawi di antaranya adalah: nasi uduk, semur jengkol, kerak telor, kembang goyang, roti buaya, kue rangi dan dodol Betawi. </a:t>
            </a:r>
            <a:endParaRPr dirty="0"/>
          </a:p>
        </p:txBody>
      </p:sp>
      <p:sp>
        <p:nvSpPr>
          <p:cNvPr id="2106" name="Google Shape;2106;p51"/>
          <p:cNvSpPr txBox="1">
            <a:spLocks noGrp="1"/>
          </p:cNvSpPr>
          <p:nvPr>
            <p:ph type="subTitle" idx="4"/>
          </p:nvPr>
        </p:nvSpPr>
        <p:spPr>
          <a:xfrm>
            <a:off x="1537425" y="3062074"/>
            <a:ext cx="2742600" cy="1636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a:t>Cerita rakyat yang berkembang di Jakarta selain cerita rakyat yang sudah dikenal seperti Si Pitung, juga dikenal cerita rakyat lain seperti serial Jagoan Tulen atau Si Jampang yang mengisahkan jawara-jawara Betawi baik dalam perjuangan maupun kehidupannya yang dikenal “keras”</a:t>
            </a:r>
            <a:endParaRPr sz="1200" dirty="0"/>
          </a:p>
        </p:txBody>
      </p:sp>
      <p:sp>
        <p:nvSpPr>
          <p:cNvPr id="2107" name="Google Shape;2107;p51"/>
          <p:cNvSpPr/>
          <p:nvPr/>
        </p:nvSpPr>
        <p:spPr>
          <a:xfrm>
            <a:off x="5819018" y="1511775"/>
            <a:ext cx="756600" cy="756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7" name="Google Shape;2147;p51"/>
          <p:cNvGrpSpPr/>
          <p:nvPr/>
        </p:nvGrpSpPr>
        <p:grpSpPr>
          <a:xfrm flipH="1">
            <a:off x="204142" y="3062066"/>
            <a:ext cx="657594" cy="626127"/>
            <a:chOff x="7353522" y="4394524"/>
            <a:chExt cx="565429" cy="538373"/>
          </a:xfrm>
        </p:grpSpPr>
        <p:sp>
          <p:nvSpPr>
            <p:cNvPr id="2148" name="Google Shape;2148;p51"/>
            <p:cNvSpPr/>
            <p:nvPr/>
          </p:nvSpPr>
          <p:spPr>
            <a:xfrm>
              <a:off x="7353522" y="4394524"/>
              <a:ext cx="565429" cy="538373"/>
            </a:xfrm>
            <a:custGeom>
              <a:avLst/>
              <a:gdLst/>
              <a:ahLst/>
              <a:cxnLst/>
              <a:rect l="l" t="t" r="r" b="b"/>
              <a:pathLst>
                <a:path w="9425" h="8974" extrusionOk="0">
                  <a:moveTo>
                    <a:pt x="4738" y="1"/>
                  </a:moveTo>
                  <a:lnTo>
                    <a:pt x="3259" y="2933"/>
                  </a:lnTo>
                  <a:lnTo>
                    <a:pt x="1" y="3384"/>
                  </a:lnTo>
                  <a:lnTo>
                    <a:pt x="2357" y="5690"/>
                  </a:lnTo>
                  <a:lnTo>
                    <a:pt x="1755" y="8948"/>
                  </a:lnTo>
                  <a:lnTo>
                    <a:pt x="4687" y="7419"/>
                  </a:lnTo>
                  <a:lnTo>
                    <a:pt x="7595" y="8973"/>
                  </a:lnTo>
                  <a:lnTo>
                    <a:pt x="7043" y="5740"/>
                  </a:lnTo>
                  <a:lnTo>
                    <a:pt x="9424" y="3459"/>
                  </a:lnTo>
                  <a:lnTo>
                    <a:pt x="6166" y="2958"/>
                  </a:lnTo>
                  <a:lnTo>
                    <a:pt x="473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7494863" y="4549423"/>
              <a:ext cx="282745" cy="267687"/>
            </a:xfrm>
            <a:custGeom>
              <a:avLst/>
              <a:gdLst/>
              <a:ahLst/>
              <a:cxnLst/>
              <a:rect l="l" t="t" r="r" b="b"/>
              <a:pathLst>
                <a:path w="4713" h="4462" extrusionOk="0">
                  <a:moveTo>
                    <a:pt x="2382" y="0"/>
                  </a:moveTo>
                  <a:lnTo>
                    <a:pt x="1630" y="1454"/>
                  </a:lnTo>
                  <a:lnTo>
                    <a:pt x="1" y="1679"/>
                  </a:lnTo>
                  <a:lnTo>
                    <a:pt x="1179" y="2832"/>
                  </a:lnTo>
                  <a:lnTo>
                    <a:pt x="878" y="4461"/>
                  </a:lnTo>
                  <a:lnTo>
                    <a:pt x="2331" y="3709"/>
                  </a:lnTo>
                  <a:lnTo>
                    <a:pt x="3785" y="4461"/>
                  </a:lnTo>
                  <a:lnTo>
                    <a:pt x="3534" y="2857"/>
                  </a:lnTo>
                  <a:lnTo>
                    <a:pt x="4712" y="1730"/>
                  </a:lnTo>
                  <a:lnTo>
                    <a:pt x="3083" y="147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3E2BE183-2212-45ED-A8B4-2410816BD414}"/>
              </a:ext>
            </a:extLst>
          </p:cNvPr>
          <p:cNvSpPr>
            <a:spLocks noGrp="1"/>
          </p:cNvSpPr>
          <p:nvPr>
            <p:ph type="title"/>
          </p:nvPr>
        </p:nvSpPr>
        <p:spPr/>
        <p:txBody>
          <a:bodyPr/>
          <a:lstStyle/>
          <a:p>
            <a:r>
              <a:rPr lang="en-US" dirty="0" err="1"/>
              <a:t>Jenis</a:t>
            </a:r>
            <a:r>
              <a:rPr lang="en-US" dirty="0"/>
              <a:t> </a:t>
            </a:r>
            <a:r>
              <a:rPr lang="en-US" dirty="0" err="1"/>
              <a:t>Budaya</a:t>
            </a:r>
            <a:r>
              <a:rPr lang="en-US" dirty="0"/>
              <a:t> Jakarta</a:t>
            </a:r>
            <a:endParaRPr lang="id-ID" dirty="0"/>
          </a:p>
        </p:txBody>
      </p:sp>
      <p:sp>
        <p:nvSpPr>
          <p:cNvPr id="5" name="Title 4">
            <a:extLst>
              <a:ext uri="{FF2B5EF4-FFF2-40B4-BE49-F238E27FC236}">
                <a16:creationId xmlns:a16="http://schemas.microsoft.com/office/drawing/2014/main" id="{0E09580E-696D-4ED8-ADDC-E410697FC3F2}"/>
              </a:ext>
            </a:extLst>
          </p:cNvPr>
          <p:cNvSpPr>
            <a:spLocks noGrp="1"/>
          </p:cNvSpPr>
          <p:nvPr>
            <p:ph type="title" idx="3"/>
          </p:nvPr>
        </p:nvSpPr>
        <p:spPr/>
        <p:txBody>
          <a:bodyPr/>
          <a:lstStyle/>
          <a:p>
            <a:r>
              <a:rPr lang="en-US" dirty="0" err="1"/>
              <a:t>Makanan</a:t>
            </a:r>
            <a:r>
              <a:rPr lang="en-US" dirty="0"/>
              <a:t> </a:t>
            </a:r>
            <a:endParaRPr lang="id-ID" dirty="0"/>
          </a:p>
        </p:txBody>
      </p:sp>
      <p:pic>
        <p:nvPicPr>
          <p:cNvPr id="1026" name="Picture 2" descr="Dongeng: Membangun Kefasihan Melalui Pembaca Teater Cerita Rakyat dan  Dongeng: Membangun Kefasihan Melalui Pembaca Teater Pembaca, teater buku,  png | PNGWing">
            <a:extLst>
              <a:ext uri="{FF2B5EF4-FFF2-40B4-BE49-F238E27FC236}">
                <a16:creationId xmlns:a16="http://schemas.microsoft.com/office/drawing/2014/main" id="{D6D70CE7-9504-4321-BD13-5E76F174FD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22" b="92130" l="8584" r="89700">
                        <a14:foregroundMark x1="8584" y1="92130" x2="38197" y2="88426"/>
                        <a14:foregroundMark x1="38197" y1="88426" x2="50644" y2="89352"/>
                      </a14:backgroundRemoval>
                    </a14:imgEffect>
                  </a14:imgLayer>
                </a14:imgProps>
              </a:ext>
              <a:ext uri="{28A0092B-C50C-407E-A947-70E740481C1C}">
                <a14:useLocalDpi xmlns:a14="http://schemas.microsoft.com/office/drawing/2010/main" val="0"/>
              </a:ext>
            </a:extLst>
          </a:blip>
          <a:srcRect/>
          <a:stretch>
            <a:fillRect/>
          </a:stretch>
        </p:blipFill>
        <p:spPr bwMode="auto">
          <a:xfrm>
            <a:off x="2499881" y="1477478"/>
            <a:ext cx="817687" cy="758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kon Makanan Makan Malam Domba Ilustrasi Stok - Unduh Gambar Sekarang -  iStock">
            <a:extLst>
              <a:ext uri="{FF2B5EF4-FFF2-40B4-BE49-F238E27FC236}">
                <a16:creationId xmlns:a16="http://schemas.microsoft.com/office/drawing/2014/main" id="{AB30F0B0-519B-4C3C-855C-701BE72117C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7524" y="1500281"/>
            <a:ext cx="779587" cy="77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ocial Studies Subject for Middle School - 6th Grade: World Cultures and Geography by Slidesgo">
  <a:themeElements>
    <a:clrScheme name="Simple Light">
      <a:dk1>
        <a:srgbClr val="272727"/>
      </a:dk1>
      <a:lt1>
        <a:srgbClr val="FFFFFF"/>
      </a:lt1>
      <a:dk2>
        <a:srgbClr val="5D74EC"/>
      </a:dk2>
      <a:lt2>
        <a:srgbClr val="EDDD56"/>
      </a:lt2>
      <a:accent1>
        <a:srgbClr val="EC90C7"/>
      </a:accent1>
      <a:accent2>
        <a:srgbClr val="89DB8D"/>
      </a:accent2>
      <a:accent3>
        <a:srgbClr val="E97B64"/>
      </a:accent3>
      <a:accent4>
        <a:srgbClr val="F1F1E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3006</Words>
  <Application>Microsoft Office PowerPoint</Application>
  <PresentationFormat>On-screen Show (16:9)</PresentationFormat>
  <Paragraphs>195</Paragraphs>
  <Slides>63</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Times New Roman</vt:lpstr>
      <vt:lpstr>Poppins ExtraBold</vt:lpstr>
      <vt:lpstr>Abril Fatface</vt:lpstr>
      <vt:lpstr>Montserrat</vt:lpstr>
      <vt:lpstr>Grand Hotel</vt:lpstr>
      <vt:lpstr>Poppins</vt:lpstr>
      <vt:lpstr>Cambay</vt:lpstr>
      <vt:lpstr>Vidaloka</vt:lpstr>
      <vt:lpstr>Arial</vt:lpstr>
      <vt:lpstr>Social Studies Subject for Middle School - 6th Grade: World Cultures and Geography by Slidesgo</vt:lpstr>
      <vt:lpstr> Akulturasi Budaya Penduduk Lokal Betawi Dengan Para Pendatang  </vt:lpstr>
      <vt:lpstr>Jenis Budaya Betawi </vt:lpstr>
      <vt:lpstr>Pengertian Akulturasi</vt:lpstr>
      <vt:lpstr>PowerPoint Presentation</vt:lpstr>
      <vt:lpstr>Pengertian kebudayaan</vt:lpstr>
      <vt:lpstr>PowerPoint Presentation</vt:lpstr>
      <vt:lpstr>Jenis budaya betawi</vt:lpstr>
      <vt:lpstr>Musik </vt:lpstr>
      <vt:lpstr>Cerita Rakyat </vt:lpstr>
      <vt:lpstr>BAHASA </vt:lpstr>
      <vt:lpstr>Alat Kebudayaan Betawi</vt:lpstr>
      <vt:lpstr>Golok </vt:lpstr>
      <vt:lpstr>TERIMAKASIH </vt:lpstr>
      <vt:lpstr>PowerPoint Presentation</vt:lpstr>
      <vt:lpstr>KEARIFAN LOKAL MASYARAKAT BETAWI KEL3</vt:lpstr>
      <vt:lpstr>KEARIFAN LOKAL</vt:lpstr>
      <vt:lpstr>KEBUDAYAAN BETAWI UNIK!!!</vt:lpstr>
      <vt:lpstr>Kearifan local Masyarakat Betawi</vt:lpstr>
      <vt:lpstr>1. Sikap Gotong Royong</vt:lpstr>
      <vt:lpstr>Manfaatnya</vt:lpstr>
      <vt:lpstr>2. Rumah Betawi </vt:lpstr>
      <vt:lpstr>Hal yang harus diperhatikan dalam membangun rumah Betawi</vt:lpstr>
      <vt:lpstr>manfaatnya</vt:lpstr>
      <vt:lpstr>3. Menjaga Kebersihan Lingkungan</vt:lpstr>
      <vt:lpstr>Manfaatnya</vt:lpstr>
      <vt:lpstr>4. Tradisi menjelang Ramadhan : Mandi Merang</vt:lpstr>
      <vt:lpstr>5. Tradisi pembuatan makanan khas</vt:lpstr>
      <vt:lpstr>6. Tradisi pernikahan : Buka Palang Pintu    </vt:lpstr>
      <vt:lpstr>Terima Kasih</vt:lpstr>
      <vt:lpstr>PowerPoint Presentation</vt:lpstr>
      <vt:lpstr> Mengenal Adat Istiadat Etnis Betawi</vt:lpstr>
      <vt:lpstr>1. Rumah Adat Betawi</vt:lpstr>
      <vt:lpstr>A. Rumah Gudang</vt:lpstr>
      <vt:lpstr>B. Rumah Joglo Betawi</vt:lpstr>
      <vt:lpstr>C. Rumah Kebaya</vt:lpstr>
      <vt:lpstr>D. Rumah Panggung</vt:lpstr>
      <vt:lpstr>2. Upacara Pernikahan Adat Betawi</vt:lpstr>
      <vt:lpstr>A. Melamar</vt:lpstr>
      <vt:lpstr>B. Tande Putus</vt:lpstr>
      <vt:lpstr>C. Penentuan Mahar</vt:lpstr>
      <vt:lpstr>D. Masa Dipiare</vt:lpstr>
      <vt:lpstr>E. Siraman</vt:lpstr>
      <vt:lpstr>F. Potong Centung</vt:lpstr>
      <vt:lpstr>G. Ngerudet</vt:lpstr>
      <vt:lpstr>H. Palang Pintu</vt:lpstr>
      <vt:lpstr>I. Akad Nikah</vt:lpstr>
      <vt:lpstr>J. Dipuade</vt:lpstr>
      <vt:lpstr>3. Lagu-Lagu Betawi</vt:lpstr>
      <vt:lpstr> A. Keroncong Kemayoran</vt:lpstr>
      <vt:lpstr> B. Ondel-Ondel</vt:lpstr>
      <vt:lpstr> C. Kicir-Kicir</vt:lpstr>
      <vt:lpstr> D. Lenggang Kangkung</vt:lpstr>
      <vt:lpstr> E. Jali-Jali</vt:lpstr>
      <vt:lpstr>4. Makanan Khas Betawi</vt:lpstr>
      <vt:lpstr> Makanan Khas Betawi</vt:lpstr>
      <vt:lpstr>5. Permainan Tradisional Khas Betawi</vt:lpstr>
      <vt:lpstr>A. Gundu</vt:lpstr>
      <vt:lpstr>B. Petak Umpet</vt:lpstr>
      <vt:lpstr>C. Tuk-Tuk Ubi</vt:lpstr>
      <vt:lpstr>D. Galasin</vt:lpstr>
      <vt:lpstr>E. Uler-Uleran</vt:lpstr>
      <vt:lpstr>Kesimpulan dan Saran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Akulturasi Budaya Penduduk Lokal Betawi Dengan Para Pendatang</dc:title>
  <dc:creator>acer</dc:creator>
  <cp:lastModifiedBy>acer</cp:lastModifiedBy>
  <cp:revision>3</cp:revision>
  <dcterms:modified xsi:type="dcterms:W3CDTF">2023-04-01T02:54:04Z</dcterms:modified>
</cp:coreProperties>
</file>