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304" r:id="rId3"/>
    <p:sldId id="305" r:id="rId4"/>
    <p:sldId id="306" r:id="rId5"/>
    <p:sldId id="307" r:id="rId6"/>
    <p:sldId id="308" r:id="rId7"/>
    <p:sldId id="310" r:id="rId8"/>
    <p:sldId id="311" r:id="rId9"/>
    <p:sldId id="322" r:id="rId10"/>
    <p:sldId id="312" r:id="rId11"/>
    <p:sldId id="313" r:id="rId12"/>
    <p:sldId id="323" r:id="rId13"/>
    <p:sldId id="314" r:id="rId14"/>
    <p:sldId id="315" r:id="rId15"/>
    <p:sldId id="324" r:id="rId16"/>
    <p:sldId id="316" r:id="rId17"/>
    <p:sldId id="317" r:id="rId18"/>
    <p:sldId id="318" r:id="rId19"/>
    <p:sldId id="319" r:id="rId20"/>
    <p:sldId id="320" r:id="rId21"/>
    <p:sldId id="321" r:id="rId22"/>
    <p:sldId id="30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00E3C-1E43-4F5A-8B0D-DA16181CBA04}" type="doc">
      <dgm:prSet loTypeId="urn:microsoft.com/office/officeart/2005/8/layout/vList6" loCatId="list" qsTypeId="urn:microsoft.com/office/officeart/2005/8/quickstyle/3d2" qsCatId="3D" csTypeId="urn:microsoft.com/office/officeart/2005/8/colors/colorful1" csCatId="colorful" phldr="1"/>
      <dgm:spPr/>
      <dgm:t>
        <a:bodyPr/>
        <a:lstStyle/>
        <a:p>
          <a:endParaRPr lang="en-US"/>
        </a:p>
      </dgm:t>
    </dgm:pt>
    <dgm:pt modelId="{4DFA081A-5ACF-4952-A1D2-BBCF112FB591}">
      <dgm:prSet phldrT="[Text]"/>
      <dgm:spPr/>
      <dgm:t>
        <a:bodyPr/>
        <a:lstStyle/>
        <a:p>
          <a:r>
            <a:rPr lang="id-ID" dirty="0"/>
            <a:t>Gagne dan Briggs </a:t>
          </a:r>
          <a:endParaRPr lang="en-US" dirty="0"/>
        </a:p>
        <a:p>
          <a:r>
            <a:rPr lang="id-ID" dirty="0"/>
            <a:t>(1979:3)</a:t>
          </a:r>
          <a:endParaRPr lang="en-US" dirty="0"/>
        </a:p>
      </dgm:t>
    </dgm:pt>
    <dgm:pt modelId="{2242873D-81EE-45F3-A5C7-D3E27DAE1451}" type="parTrans" cxnId="{0F20FF86-D872-41E7-8297-95242CB1CB44}">
      <dgm:prSet/>
      <dgm:spPr/>
      <dgm:t>
        <a:bodyPr/>
        <a:lstStyle/>
        <a:p>
          <a:endParaRPr lang="en-US"/>
        </a:p>
      </dgm:t>
    </dgm:pt>
    <dgm:pt modelId="{29D2E8AE-9424-4844-919E-732D6A78FFE5}" type="sibTrans" cxnId="{0F20FF86-D872-41E7-8297-95242CB1CB44}">
      <dgm:prSet/>
      <dgm:spPr/>
      <dgm:t>
        <a:bodyPr/>
        <a:lstStyle/>
        <a:p>
          <a:endParaRPr lang="en-US"/>
        </a:p>
      </dgm:t>
    </dgm:pt>
    <dgm:pt modelId="{AE07DD04-4DCB-4BFF-B2BC-569055F1CB5C}">
      <dgm:prSet phldrT="[Text]"/>
      <dgm:spPr/>
      <dgm:t>
        <a:bodyPr/>
        <a:lstStyle/>
        <a:p>
          <a:pPr algn="just"/>
          <a:r>
            <a:rPr lang="id-ID" dirty="0"/>
            <a:t>Pembelajaran adalah suatu sistem yang bertujuan untuk membantu proses belajar siswa, yang berisi serangkaian peristiwa yang dirancang, disusun sedemikian rupa untuk mempengaruhi dan mendukung terjadinya proses belajar siswa yang bersifat internal.</a:t>
          </a:r>
          <a:endParaRPr lang="en-US" dirty="0"/>
        </a:p>
      </dgm:t>
    </dgm:pt>
    <dgm:pt modelId="{37C6A343-115B-4829-9BD1-0E34B96B36F9}" type="parTrans" cxnId="{C88D0ED5-C2AA-42A0-896F-8DFD57D4A352}">
      <dgm:prSet/>
      <dgm:spPr/>
      <dgm:t>
        <a:bodyPr/>
        <a:lstStyle/>
        <a:p>
          <a:endParaRPr lang="en-US"/>
        </a:p>
      </dgm:t>
    </dgm:pt>
    <dgm:pt modelId="{630A9ACA-D800-4501-8AB9-92073A913557}" type="sibTrans" cxnId="{C88D0ED5-C2AA-42A0-896F-8DFD57D4A352}">
      <dgm:prSet/>
      <dgm:spPr/>
      <dgm:t>
        <a:bodyPr/>
        <a:lstStyle/>
        <a:p>
          <a:endParaRPr lang="en-US"/>
        </a:p>
      </dgm:t>
    </dgm:pt>
    <dgm:pt modelId="{0D5F822B-DEBE-4E60-A363-43AD129E9C55}">
      <dgm:prSet phldrT="[Text]"/>
      <dgm:spPr/>
      <dgm:t>
        <a:bodyPr/>
        <a:lstStyle/>
        <a:p>
          <a:r>
            <a:rPr lang="id-ID" dirty="0"/>
            <a:t>Zaenal Aqib </a:t>
          </a:r>
          <a:endParaRPr lang="en-US" dirty="0"/>
        </a:p>
        <a:p>
          <a:r>
            <a:rPr lang="id-ID" dirty="0"/>
            <a:t>(2002:41)</a:t>
          </a:r>
          <a:endParaRPr lang="en-US" dirty="0"/>
        </a:p>
      </dgm:t>
    </dgm:pt>
    <dgm:pt modelId="{5C6D56CA-C324-4BDE-BC92-2B0E075C7752}" type="parTrans" cxnId="{2A64A588-6D73-40C2-8DC7-878B7E0ADF16}">
      <dgm:prSet/>
      <dgm:spPr/>
      <dgm:t>
        <a:bodyPr/>
        <a:lstStyle/>
        <a:p>
          <a:endParaRPr lang="en-US"/>
        </a:p>
      </dgm:t>
    </dgm:pt>
    <dgm:pt modelId="{2818F956-DA66-44C3-91BC-3304770EC780}" type="sibTrans" cxnId="{2A64A588-6D73-40C2-8DC7-878B7E0ADF16}">
      <dgm:prSet/>
      <dgm:spPr/>
      <dgm:t>
        <a:bodyPr/>
        <a:lstStyle/>
        <a:p>
          <a:endParaRPr lang="en-US"/>
        </a:p>
      </dgm:t>
    </dgm:pt>
    <dgm:pt modelId="{E9C31084-1BD1-47D6-813B-C343E3AB36A0}">
      <dgm:prSet phldrT="[Text]"/>
      <dgm:spPr/>
      <dgm:t>
        <a:bodyPr/>
        <a:lstStyle/>
        <a:p>
          <a:r>
            <a:rPr lang="id-ID" dirty="0"/>
            <a:t>Pembelajaran adalah suatu kombinasi yang tersusun, meliputi unsur-unsur manusiawi, materil, fasilitas, perlengkapan dan prosedur yang saling mempengaruhi untuk mencapai tujuan pembelajaran serta mempersiapkan peserta didik menghadapi kehidupan masyarakat sehari-hari dengan mengorganisasi lingkungan  untuk menciptakan kondisi belajar bagi peserta didik</a:t>
          </a:r>
          <a:endParaRPr lang="en-US" dirty="0"/>
        </a:p>
      </dgm:t>
    </dgm:pt>
    <dgm:pt modelId="{90279D5C-A77B-441C-9731-6F92D20BFC43}" type="parTrans" cxnId="{06701D45-9DB0-4E23-8638-0EA71B4F7529}">
      <dgm:prSet/>
      <dgm:spPr/>
      <dgm:t>
        <a:bodyPr/>
        <a:lstStyle/>
        <a:p>
          <a:endParaRPr lang="en-US"/>
        </a:p>
      </dgm:t>
    </dgm:pt>
    <dgm:pt modelId="{42BC0491-3279-4333-B508-1A693B8A62B3}" type="sibTrans" cxnId="{06701D45-9DB0-4E23-8638-0EA71B4F7529}">
      <dgm:prSet/>
      <dgm:spPr/>
      <dgm:t>
        <a:bodyPr/>
        <a:lstStyle/>
        <a:p>
          <a:endParaRPr lang="en-US"/>
        </a:p>
      </dgm:t>
    </dgm:pt>
    <dgm:pt modelId="{527619B7-B462-4842-BD40-400ED5D8312E}" type="pres">
      <dgm:prSet presAssocID="{68A00E3C-1E43-4F5A-8B0D-DA16181CBA04}" presName="Name0" presStyleCnt="0">
        <dgm:presLayoutVars>
          <dgm:dir/>
          <dgm:animLvl val="lvl"/>
          <dgm:resizeHandles/>
        </dgm:presLayoutVars>
      </dgm:prSet>
      <dgm:spPr/>
    </dgm:pt>
    <dgm:pt modelId="{D696A602-BA30-471D-A07A-216F2A4B59B1}" type="pres">
      <dgm:prSet presAssocID="{4DFA081A-5ACF-4952-A1D2-BBCF112FB591}" presName="linNode" presStyleCnt="0"/>
      <dgm:spPr/>
    </dgm:pt>
    <dgm:pt modelId="{99CBDB1A-6B17-43D5-B151-56D75A64EDE1}" type="pres">
      <dgm:prSet presAssocID="{4DFA081A-5ACF-4952-A1D2-BBCF112FB591}" presName="parentShp" presStyleLbl="node1" presStyleIdx="0" presStyleCnt="2">
        <dgm:presLayoutVars>
          <dgm:bulletEnabled val="1"/>
        </dgm:presLayoutVars>
      </dgm:prSet>
      <dgm:spPr/>
    </dgm:pt>
    <dgm:pt modelId="{6026D23D-C1B1-43BF-A70A-34F4F44789EC}" type="pres">
      <dgm:prSet presAssocID="{4DFA081A-5ACF-4952-A1D2-BBCF112FB591}" presName="childShp" presStyleLbl="bgAccFollowNode1" presStyleIdx="0" presStyleCnt="2">
        <dgm:presLayoutVars>
          <dgm:bulletEnabled val="1"/>
        </dgm:presLayoutVars>
      </dgm:prSet>
      <dgm:spPr/>
    </dgm:pt>
    <dgm:pt modelId="{C3FE9CAF-88FB-4444-A6CE-921C245717F1}" type="pres">
      <dgm:prSet presAssocID="{29D2E8AE-9424-4844-919E-732D6A78FFE5}" presName="spacing" presStyleCnt="0"/>
      <dgm:spPr/>
    </dgm:pt>
    <dgm:pt modelId="{EFA33F69-C8FC-4DDF-9CC2-C3B150782200}" type="pres">
      <dgm:prSet presAssocID="{0D5F822B-DEBE-4E60-A363-43AD129E9C55}" presName="linNode" presStyleCnt="0"/>
      <dgm:spPr/>
    </dgm:pt>
    <dgm:pt modelId="{1C17C2F8-65E2-475C-BE0A-6E1EFF019E0A}" type="pres">
      <dgm:prSet presAssocID="{0D5F822B-DEBE-4E60-A363-43AD129E9C55}" presName="parentShp" presStyleLbl="node1" presStyleIdx="1" presStyleCnt="2">
        <dgm:presLayoutVars>
          <dgm:bulletEnabled val="1"/>
        </dgm:presLayoutVars>
      </dgm:prSet>
      <dgm:spPr/>
    </dgm:pt>
    <dgm:pt modelId="{41AEA82E-3710-40F2-AE27-837CAB446737}" type="pres">
      <dgm:prSet presAssocID="{0D5F822B-DEBE-4E60-A363-43AD129E9C55}" presName="childShp" presStyleLbl="bgAccFollowNode1" presStyleIdx="1" presStyleCnt="2">
        <dgm:presLayoutVars>
          <dgm:bulletEnabled val="1"/>
        </dgm:presLayoutVars>
      </dgm:prSet>
      <dgm:spPr/>
    </dgm:pt>
  </dgm:ptLst>
  <dgm:cxnLst>
    <dgm:cxn modelId="{FAA7851A-16CC-4C61-9F1C-498A2A854973}" type="presOf" srcId="{AE07DD04-4DCB-4BFF-B2BC-569055F1CB5C}" destId="{6026D23D-C1B1-43BF-A70A-34F4F44789EC}" srcOrd="0" destOrd="0" presId="urn:microsoft.com/office/officeart/2005/8/layout/vList6"/>
    <dgm:cxn modelId="{B5402032-9AA7-48B5-AF21-7268766A3024}" type="presOf" srcId="{4DFA081A-5ACF-4952-A1D2-BBCF112FB591}" destId="{99CBDB1A-6B17-43D5-B151-56D75A64EDE1}" srcOrd="0" destOrd="0" presId="urn:microsoft.com/office/officeart/2005/8/layout/vList6"/>
    <dgm:cxn modelId="{B3D0235C-7287-4EF0-A0E1-57051387CD91}" type="presOf" srcId="{68A00E3C-1E43-4F5A-8B0D-DA16181CBA04}" destId="{527619B7-B462-4842-BD40-400ED5D8312E}" srcOrd="0" destOrd="0" presId="urn:microsoft.com/office/officeart/2005/8/layout/vList6"/>
    <dgm:cxn modelId="{06701D45-9DB0-4E23-8638-0EA71B4F7529}" srcId="{0D5F822B-DEBE-4E60-A363-43AD129E9C55}" destId="{E9C31084-1BD1-47D6-813B-C343E3AB36A0}" srcOrd="0" destOrd="0" parTransId="{90279D5C-A77B-441C-9731-6F92D20BFC43}" sibTransId="{42BC0491-3279-4333-B508-1A693B8A62B3}"/>
    <dgm:cxn modelId="{0F20FF86-D872-41E7-8297-95242CB1CB44}" srcId="{68A00E3C-1E43-4F5A-8B0D-DA16181CBA04}" destId="{4DFA081A-5ACF-4952-A1D2-BBCF112FB591}" srcOrd="0" destOrd="0" parTransId="{2242873D-81EE-45F3-A5C7-D3E27DAE1451}" sibTransId="{29D2E8AE-9424-4844-919E-732D6A78FFE5}"/>
    <dgm:cxn modelId="{2A64A588-6D73-40C2-8DC7-878B7E0ADF16}" srcId="{68A00E3C-1E43-4F5A-8B0D-DA16181CBA04}" destId="{0D5F822B-DEBE-4E60-A363-43AD129E9C55}" srcOrd="1" destOrd="0" parTransId="{5C6D56CA-C324-4BDE-BC92-2B0E075C7752}" sibTransId="{2818F956-DA66-44C3-91BC-3304770EC780}"/>
    <dgm:cxn modelId="{F5E8B4B0-0F4A-43FE-A624-8FE9E88338FE}" type="presOf" srcId="{E9C31084-1BD1-47D6-813B-C343E3AB36A0}" destId="{41AEA82E-3710-40F2-AE27-837CAB446737}" srcOrd="0" destOrd="0" presId="urn:microsoft.com/office/officeart/2005/8/layout/vList6"/>
    <dgm:cxn modelId="{F367DFB2-8198-4BAA-9175-19D3DF193C91}" type="presOf" srcId="{0D5F822B-DEBE-4E60-A363-43AD129E9C55}" destId="{1C17C2F8-65E2-475C-BE0A-6E1EFF019E0A}" srcOrd="0" destOrd="0" presId="urn:microsoft.com/office/officeart/2005/8/layout/vList6"/>
    <dgm:cxn modelId="{C88D0ED5-C2AA-42A0-896F-8DFD57D4A352}" srcId="{4DFA081A-5ACF-4952-A1D2-BBCF112FB591}" destId="{AE07DD04-4DCB-4BFF-B2BC-569055F1CB5C}" srcOrd="0" destOrd="0" parTransId="{37C6A343-115B-4829-9BD1-0E34B96B36F9}" sibTransId="{630A9ACA-D800-4501-8AB9-92073A913557}"/>
    <dgm:cxn modelId="{84FE7D7C-140C-4BDC-B99F-1936C6FA72A8}" type="presParOf" srcId="{527619B7-B462-4842-BD40-400ED5D8312E}" destId="{D696A602-BA30-471D-A07A-216F2A4B59B1}" srcOrd="0" destOrd="0" presId="urn:microsoft.com/office/officeart/2005/8/layout/vList6"/>
    <dgm:cxn modelId="{0C155D13-3786-494C-85E7-F0E4CE3B39EC}" type="presParOf" srcId="{D696A602-BA30-471D-A07A-216F2A4B59B1}" destId="{99CBDB1A-6B17-43D5-B151-56D75A64EDE1}" srcOrd="0" destOrd="0" presId="urn:microsoft.com/office/officeart/2005/8/layout/vList6"/>
    <dgm:cxn modelId="{001748AA-C64E-4BDD-8EE3-BE5A3FA7B521}" type="presParOf" srcId="{D696A602-BA30-471D-A07A-216F2A4B59B1}" destId="{6026D23D-C1B1-43BF-A70A-34F4F44789EC}" srcOrd="1" destOrd="0" presId="urn:microsoft.com/office/officeart/2005/8/layout/vList6"/>
    <dgm:cxn modelId="{18BDA0DF-131C-49EC-ACC0-A094574AB35C}" type="presParOf" srcId="{527619B7-B462-4842-BD40-400ED5D8312E}" destId="{C3FE9CAF-88FB-4444-A6CE-921C245717F1}" srcOrd="1" destOrd="0" presId="urn:microsoft.com/office/officeart/2005/8/layout/vList6"/>
    <dgm:cxn modelId="{2459DE90-D408-4496-B01E-3B9B03A9E2EC}" type="presParOf" srcId="{527619B7-B462-4842-BD40-400ED5D8312E}" destId="{EFA33F69-C8FC-4DDF-9CC2-C3B150782200}" srcOrd="2" destOrd="0" presId="urn:microsoft.com/office/officeart/2005/8/layout/vList6"/>
    <dgm:cxn modelId="{15E88943-ED82-4825-8886-14C6A463B0AF}" type="presParOf" srcId="{EFA33F69-C8FC-4DDF-9CC2-C3B150782200}" destId="{1C17C2F8-65E2-475C-BE0A-6E1EFF019E0A}" srcOrd="0" destOrd="0" presId="urn:microsoft.com/office/officeart/2005/8/layout/vList6"/>
    <dgm:cxn modelId="{15913F68-FF3A-49F1-B24F-7AF6281BD9D6}" type="presParOf" srcId="{EFA33F69-C8FC-4DDF-9CC2-C3B150782200}" destId="{41AEA82E-3710-40F2-AE27-837CAB44673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F8EBEB-0B41-4862-99EA-6DE4099DBFA9}"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FD620FFC-5549-488E-8A73-AB64810C2BDB}">
      <dgm:prSet phldrT="[Text]" custT="1"/>
      <dgm:spPr/>
      <dgm:t>
        <a:bodyPr/>
        <a:lstStyle/>
        <a:p>
          <a:r>
            <a:rPr lang="en-US" sz="1700" dirty="0" err="1">
              <a:latin typeface="Tahoma" panose="020B0604030504040204" pitchFamily="34" charset="0"/>
              <a:ea typeface="Tahoma" panose="020B0604030504040204" pitchFamily="34" charset="0"/>
              <a:cs typeface="Tahoma" panose="020B0604030504040204" pitchFamily="34" charset="0"/>
            </a:rPr>
            <a:t>Prinsip</a:t>
          </a:r>
          <a:r>
            <a:rPr lang="en-US" sz="1700" dirty="0">
              <a:latin typeface="Tahoma" panose="020B0604030504040204" pitchFamily="34" charset="0"/>
              <a:ea typeface="Tahoma" panose="020B0604030504040204" pitchFamily="34" charset="0"/>
              <a:cs typeface="Tahoma" panose="020B0604030504040204" pitchFamily="34" charset="0"/>
            </a:rPr>
            <a:t>- </a:t>
          </a:r>
          <a:r>
            <a:rPr lang="en-US" sz="1700" dirty="0" err="1">
              <a:latin typeface="Tahoma" panose="020B0604030504040204" pitchFamily="34" charset="0"/>
              <a:ea typeface="Tahoma" panose="020B0604030504040204" pitchFamily="34" charset="0"/>
              <a:cs typeface="Tahoma" panose="020B0604030504040204" pitchFamily="34" charset="0"/>
            </a:rPr>
            <a:t>Prinsip</a:t>
          </a:r>
          <a:r>
            <a:rPr lang="en-US" sz="1700" dirty="0">
              <a:latin typeface="Tahoma" panose="020B0604030504040204" pitchFamily="34" charset="0"/>
              <a:ea typeface="Tahoma" panose="020B0604030504040204" pitchFamily="34" charset="0"/>
              <a:cs typeface="Tahoma" panose="020B0604030504040204" pitchFamily="34" charset="0"/>
            </a:rPr>
            <a:t> </a:t>
          </a:r>
          <a:r>
            <a:rPr lang="en-US" sz="1700" dirty="0" err="1">
              <a:latin typeface="Tahoma" panose="020B0604030504040204" pitchFamily="34" charset="0"/>
              <a:ea typeface="Tahoma" panose="020B0604030504040204" pitchFamily="34" charset="0"/>
              <a:cs typeface="Tahoma" panose="020B0604030504040204" pitchFamily="34" charset="0"/>
            </a:rPr>
            <a:t>Belajar</a:t>
          </a:r>
          <a:r>
            <a:rPr lang="en-US" sz="1700" dirty="0">
              <a:latin typeface="Tahoma" panose="020B0604030504040204" pitchFamily="34" charset="0"/>
              <a:ea typeface="Tahoma" panose="020B0604030504040204" pitchFamily="34" charset="0"/>
              <a:cs typeface="Tahoma" panose="020B0604030504040204" pitchFamily="34" charset="0"/>
            </a:rPr>
            <a:t> </a:t>
          </a:r>
        </a:p>
      </dgm:t>
    </dgm:pt>
    <dgm:pt modelId="{BD36BD44-DF7E-40F1-87C5-512B0BEF1125}" type="parTrans" cxnId="{611DB9D4-80E0-4672-AA3E-F7B8F4B33BFE}">
      <dgm:prSet/>
      <dgm:spPr/>
      <dgm:t>
        <a:bodyPr/>
        <a:lstStyle/>
        <a:p>
          <a:endParaRPr lang="en-US"/>
        </a:p>
      </dgm:t>
    </dgm:pt>
    <dgm:pt modelId="{A30CFBE2-E52F-4CE5-85DD-FABE5B49B1C4}" type="sibTrans" cxnId="{611DB9D4-80E0-4672-AA3E-F7B8F4B33BFE}">
      <dgm:prSet/>
      <dgm:spPr/>
      <dgm:t>
        <a:bodyPr/>
        <a:lstStyle/>
        <a:p>
          <a:endParaRPr lang="en-US"/>
        </a:p>
      </dgm:t>
    </dgm:pt>
    <dgm:pt modelId="{D0330927-4D32-4D1E-A870-61B2E850AE08}">
      <dgm:prSet phldrT="[Text]"/>
      <dgm:spPr/>
      <dgm:t>
        <a:bodyPr/>
        <a:lstStyle/>
        <a:p>
          <a:r>
            <a:rPr lang="en-US"/>
            <a:t>Perhatian dan Motivasi</a:t>
          </a:r>
          <a:endParaRPr lang="en-US" dirty="0"/>
        </a:p>
      </dgm:t>
    </dgm:pt>
    <dgm:pt modelId="{595105F8-6F00-4C2D-B860-05D7BD021E7E}" type="parTrans" cxnId="{3307801F-F50A-4F96-9F1E-6AA022A1F3D7}">
      <dgm:prSet/>
      <dgm:spPr/>
      <dgm:t>
        <a:bodyPr/>
        <a:lstStyle/>
        <a:p>
          <a:endParaRPr lang="en-US"/>
        </a:p>
      </dgm:t>
    </dgm:pt>
    <dgm:pt modelId="{B107EE47-1B83-4B1B-926B-3DBB506B8B79}" type="sibTrans" cxnId="{3307801F-F50A-4F96-9F1E-6AA022A1F3D7}">
      <dgm:prSet/>
      <dgm:spPr/>
      <dgm:t>
        <a:bodyPr/>
        <a:lstStyle/>
        <a:p>
          <a:endParaRPr lang="en-US"/>
        </a:p>
      </dgm:t>
    </dgm:pt>
    <dgm:pt modelId="{CC7A3964-A15C-435F-91A4-EA010C940FAB}">
      <dgm:prSet custT="1"/>
      <dgm:spPr/>
      <dgm:t>
        <a:bodyPr/>
        <a:lstStyle/>
        <a:p>
          <a:r>
            <a:rPr lang="en-US" sz="1300" dirty="0" err="1"/>
            <a:t>Prinsip</a:t>
          </a:r>
          <a:r>
            <a:rPr lang="en-US" sz="1300" dirty="0"/>
            <a:t> </a:t>
          </a:r>
          <a:r>
            <a:rPr lang="en-US" sz="1600" dirty="0" err="1"/>
            <a:t>Keaktifan</a:t>
          </a:r>
          <a:endParaRPr lang="en-US" sz="1300" dirty="0"/>
        </a:p>
      </dgm:t>
    </dgm:pt>
    <dgm:pt modelId="{2F7C9826-4E7A-4997-9D84-DC3E1221C8F6}" type="parTrans" cxnId="{E365BCC9-9D30-42C4-B4F5-9712EF72450D}">
      <dgm:prSet/>
      <dgm:spPr/>
      <dgm:t>
        <a:bodyPr/>
        <a:lstStyle/>
        <a:p>
          <a:endParaRPr lang="en-US"/>
        </a:p>
      </dgm:t>
    </dgm:pt>
    <dgm:pt modelId="{AEC1FE0D-C9C1-479B-8788-FABA64926E9F}" type="sibTrans" cxnId="{E365BCC9-9D30-42C4-B4F5-9712EF72450D}">
      <dgm:prSet/>
      <dgm:spPr/>
      <dgm:t>
        <a:bodyPr/>
        <a:lstStyle/>
        <a:p>
          <a:endParaRPr lang="en-US"/>
        </a:p>
      </dgm:t>
    </dgm:pt>
    <dgm:pt modelId="{9DEA8221-1CBF-4234-8FD9-CAB775201812}">
      <dgm:prSet/>
      <dgm:spPr/>
      <dgm:t>
        <a:bodyPr/>
        <a:lstStyle/>
        <a:p>
          <a:r>
            <a:rPr lang="id-ID"/>
            <a:t>Prinsip </a:t>
          </a:r>
          <a:r>
            <a:rPr lang="en-US"/>
            <a:t>Keterlibatan Langsung / Pengalaman</a:t>
          </a:r>
        </a:p>
      </dgm:t>
    </dgm:pt>
    <dgm:pt modelId="{08D9AEEB-2417-419A-BAA2-024536A3D4C7}" type="parTrans" cxnId="{53AB84C1-D005-4099-A1AE-937CFFFF03DE}">
      <dgm:prSet/>
      <dgm:spPr/>
      <dgm:t>
        <a:bodyPr/>
        <a:lstStyle/>
        <a:p>
          <a:endParaRPr lang="en-US"/>
        </a:p>
      </dgm:t>
    </dgm:pt>
    <dgm:pt modelId="{E5726D1B-9040-4FC8-B5FE-7A5A7BA846E4}" type="sibTrans" cxnId="{53AB84C1-D005-4099-A1AE-937CFFFF03DE}">
      <dgm:prSet/>
      <dgm:spPr/>
      <dgm:t>
        <a:bodyPr/>
        <a:lstStyle/>
        <a:p>
          <a:endParaRPr lang="en-US"/>
        </a:p>
      </dgm:t>
    </dgm:pt>
    <dgm:pt modelId="{5F640DE6-2207-45CE-8B0F-95EFC1ED4905}">
      <dgm:prSet/>
      <dgm:spPr/>
      <dgm:t>
        <a:bodyPr/>
        <a:lstStyle/>
        <a:p>
          <a:r>
            <a:rPr lang="id-ID"/>
            <a:t>Prinsip </a:t>
          </a:r>
          <a:r>
            <a:rPr lang="en-US"/>
            <a:t>Pengulangan</a:t>
          </a:r>
        </a:p>
      </dgm:t>
    </dgm:pt>
    <dgm:pt modelId="{96FDB78F-EAA4-46FF-B7B5-CCA8CA6C243B}" type="parTrans" cxnId="{0B2B374A-3D3F-4B65-B2EC-A177618EDB0D}">
      <dgm:prSet/>
      <dgm:spPr/>
      <dgm:t>
        <a:bodyPr/>
        <a:lstStyle/>
        <a:p>
          <a:endParaRPr lang="en-US"/>
        </a:p>
      </dgm:t>
    </dgm:pt>
    <dgm:pt modelId="{E0EACE38-B022-416D-818D-383AE6B55F89}" type="sibTrans" cxnId="{0B2B374A-3D3F-4B65-B2EC-A177618EDB0D}">
      <dgm:prSet/>
      <dgm:spPr/>
      <dgm:t>
        <a:bodyPr/>
        <a:lstStyle/>
        <a:p>
          <a:endParaRPr lang="en-US"/>
        </a:p>
      </dgm:t>
    </dgm:pt>
    <dgm:pt modelId="{CD3116AD-EF72-4DEA-AF5E-F102E01ACA65}">
      <dgm:prSet custT="1"/>
      <dgm:spPr/>
      <dgm:t>
        <a:bodyPr/>
        <a:lstStyle/>
        <a:p>
          <a:r>
            <a:rPr lang="id-ID" sz="1300" dirty="0"/>
            <a:t>Prinsip </a:t>
          </a:r>
          <a:r>
            <a:rPr lang="en-US" sz="1600" dirty="0" err="1"/>
            <a:t>Tantangan</a:t>
          </a:r>
          <a:r>
            <a:rPr lang="en-US" sz="1300" dirty="0"/>
            <a:t> </a:t>
          </a:r>
        </a:p>
      </dgm:t>
    </dgm:pt>
    <dgm:pt modelId="{161B0C7D-852C-4DBA-B38B-D2AF026731E5}" type="parTrans" cxnId="{E5352A13-8CF4-43AC-B239-AF338B37D266}">
      <dgm:prSet/>
      <dgm:spPr/>
      <dgm:t>
        <a:bodyPr/>
        <a:lstStyle/>
        <a:p>
          <a:endParaRPr lang="en-US"/>
        </a:p>
      </dgm:t>
    </dgm:pt>
    <dgm:pt modelId="{9239DCD4-0CD0-4533-87EB-15A2CE861DE7}" type="sibTrans" cxnId="{E5352A13-8CF4-43AC-B239-AF338B37D266}">
      <dgm:prSet/>
      <dgm:spPr/>
      <dgm:t>
        <a:bodyPr/>
        <a:lstStyle/>
        <a:p>
          <a:endParaRPr lang="en-US"/>
        </a:p>
      </dgm:t>
    </dgm:pt>
    <dgm:pt modelId="{740DEAA0-C333-4AA9-B140-2D32A3CD9C55}">
      <dgm:prSet/>
      <dgm:spPr/>
      <dgm:t>
        <a:bodyPr/>
        <a:lstStyle/>
        <a:p>
          <a:r>
            <a:rPr lang="id-ID"/>
            <a:t>Prinsip </a:t>
          </a:r>
          <a:r>
            <a:rPr lang="en-US"/>
            <a:t>Balikan dan Penguatan</a:t>
          </a:r>
        </a:p>
      </dgm:t>
    </dgm:pt>
    <dgm:pt modelId="{3EB7227F-9FCE-44FB-8C25-6CC8A0700EDF}" type="parTrans" cxnId="{C704CB38-0EB9-4AB2-A66A-97DE68348ECE}">
      <dgm:prSet/>
      <dgm:spPr/>
      <dgm:t>
        <a:bodyPr/>
        <a:lstStyle/>
        <a:p>
          <a:endParaRPr lang="en-US"/>
        </a:p>
      </dgm:t>
    </dgm:pt>
    <dgm:pt modelId="{19C8FA85-39D1-4918-80D5-08B6AE2D7FBE}" type="sibTrans" cxnId="{C704CB38-0EB9-4AB2-A66A-97DE68348ECE}">
      <dgm:prSet/>
      <dgm:spPr/>
      <dgm:t>
        <a:bodyPr/>
        <a:lstStyle/>
        <a:p>
          <a:endParaRPr lang="en-US"/>
        </a:p>
      </dgm:t>
    </dgm:pt>
    <dgm:pt modelId="{ED7EE43A-F617-4535-A215-7D9FF80AB3E1}">
      <dgm:prSet/>
      <dgm:spPr/>
      <dgm:t>
        <a:bodyPr/>
        <a:lstStyle/>
        <a:p>
          <a:r>
            <a:rPr lang="id-ID"/>
            <a:t>Prinsip </a:t>
          </a:r>
          <a:r>
            <a:rPr lang="en-US"/>
            <a:t>Perbedaan Individual</a:t>
          </a:r>
        </a:p>
      </dgm:t>
    </dgm:pt>
    <dgm:pt modelId="{81B35D1C-347C-4B11-B835-DADEF4AEEA7A}" type="parTrans" cxnId="{A080E541-4852-4C7B-A2C8-EF2DAD8A4380}">
      <dgm:prSet/>
      <dgm:spPr/>
      <dgm:t>
        <a:bodyPr/>
        <a:lstStyle/>
        <a:p>
          <a:endParaRPr lang="en-US"/>
        </a:p>
      </dgm:t>
    </dgm:pt>
    <dgm:pt modelId="{89CAD7D6-7AA9-468B-B8DB-1B29A36EED36}" type="sibTrans" cxnId="{A080E541-4852-4C7B-A2C8-EF2DAD8A4380}">
      <dgm:prSet/>
      <dgm:spPr/>
      <dgm:t>
        <a:bodyPr/>
        <a:lstStyle/>
        <a:p>
          <a:endParaRPr lang="en-US"/>
        </a:p>
      </dgm:t>
    </dgm:pt>
    <dgm:pt modelId="{B10C8EFA-9C54-4839-94FD-178A66E4EF80}" type="pres">
      <dgm:prSet presAssocID="{7AF8EBEB-0B41-4862-99EA-6DE4099DBFA9}" presName="hierChild1" presStyleCnt="0">
        <dgm:presLayoutVars>
          <dgm:orgChart val="1"/>
          <dgm:chPref val="1"/>
          <dgm:dir/>
          <dgm:animOne val="branch"/>
          <dgm:animLvl val="lvl"/>
          <dgm:resizeHandles/>
        </dgm:presLayoutVars>
      </dgm:prSet>
      <dgm:spPr/>
    </dgm:pt>
    <dgm:pt modelId="{3539653A-1DB7-4C6A-880E-052BD8E1BE53}" type="pres">
      <dgm:prSet presAssocID="{FD620FFC-5549-488E-8A73-AB64810C2BDB}" presName="hierRoot1" presStyleCnt="0">
        <dgm:presLayoutVars>
          <dgm:hierBranch val="init"/>
        </dgm:presLayoutVars>
      </dgm:prSet>
      <dgm:spPr/>
    </dgm:pt>
    <dgm:pt modelId="{F684B66A-AB2B-444E-ABBF-77467194CBED}" type="pres">
      <dgm:prSet presAssocID="{FD620FFC-5549-488E-8A73-AB64810C2BDB}" presName="rootComposite1" presStyleCnt="0"/>
      <dgm:spPr/>
    </dgm:pt>
    <dgm:pt modelId="{689F74FE-A807-4E46-8B42-EA50470E8412}" type="pres">
      <dgm:prSet presAssocID="{FD620FFC-5549-488E-8A73-AB64810C2BDB}" presName="rootText1" presStyleLbl="node0" presStyleIdx="0" presStyleCnt="1" custScaleX="141208" custScaleY="122572">
        <dgm:presLayoutVars>
          <dgm:chPref val="3"/>
        </dgm:presLayoutVars>
      </dgm:prSet>
      <dgm:spPr/>
    </dgm:pt>
    <dgm:pt modelId="{634FD37D-3186-42DE-8541-2E726F79120A}" type="pres">
      <dgm:prSet presAssocID="{FD620FFC-5549-488E-8A73-AB64810C2BDB}" presName="rootConnector1" presStyleLbl="node1" presStyleIdx="0" presStyleCnt="0"/>
      <dgm:spPr/>
    </dgm:pt>
    <dgm:pt modelId="{CD035789-583F-4DEC-97AC-EFBCDD85BA16}" type="pres">
      <dgm:prSet presAssocID="{FD620FFC-5549-488E-8A73-AB64810C2BDB}" presName="hierChild2" presStyleCnt="0"/>
      <dgm:spPr/>
    </dgm:pt>
    <dgm:pt modelId="{9E3DEE4A-D755-47D9-AB18-CB2B9BD674D9}" type="pres">
      <dgm:prSet presAssocID="{595105F8-6F00-4C2D-B860-05D7BD021E7E}" presName="Name37" presStyleLbl="parChTrans1D2" presStyleIdx="0" presStyleCnt="7"/>
      <dgm:spPr/>
    </dgm:pt>
    <dgm:pt modelId="{736183A2-2467-48B7-836C-95A437D1AA9C}" type="pres">
      <dgm:prSet presAssocID="{D0330927-4D32-4D1E-A870-61B2E850AE08}" presName="hierRoot2" presStyleCnt="0">
        <dgm:presLayoutVars>
          <dgm:hierBranch val="init"/>
        </dgm:presLayoutVars>
      </dgm:prSet>
      <dgm:spPr/>
    </dgm:pt>
    <dgm:pt modelId="{DF46C10F-F787-423D-9637-4D0A98278D62}" type="pres">
      <dgm:prSet presAssocID="{D0330927-4D32-4D1E-A870-61B2E850AE08}" presName="rootComposite" presStyleCnt="0"/>
      <dgm:spPr/>
    </dgm:pt>
    <dgm:pt modelId="{5EBE693D-EBB2-4123-9855-16FF6F1BF264}" type="pres">
      <dgm:prSet presAssocID="{D0330927-4D32-4D1E-A870-61B2E850AE08}" presName="rootText" presStyleLbl="node2" presStyleIdx="0" presStyleCnt="7">
        <dgm:presLayoutVars>
          <dgm:chPref val="3"/>
        </dgm:presLayoutVars>
      </dgm:prSet>
      <dgm:spPr/>
    </dgm:pt>
    <dgm:pt modelId="{782870CB-9C80-41B2-BEF3-D3B265013BFF}" type="pres">
      <dgm:prSet presAssocID="{D0330927-4D32-4D1E-A870-61B2E850AE08}" presName="rootConnector" presStyleLbl="node2" presStyleIdx="0" presStyleCnt="7"/>
      <dgm:spPr/>
    </dgm:pt>
    <dgm:pt modelId="{2AB6C0F9-7318-4F27-ABA7-AA5A114FD9F2}" type="pres">
      <dgm:prSet presAssocID="{D0330927-4D32-4D1E-A870-61B2E850AE08}" presName="hierChild4" presStyleCnt="0"/>
      <dgm:spPr/>
    </dgm:pt>
    <dgm:pt modelId="{FF1D5964-F4F0-447B-9950-5FBD8B9551CE}" type="pres">
      <dgm:prSet presAssocID="{D0330927-4D32-4D1E-A870-61B2E850AE08}" presName="hierChild5" presStyleCnt="0"/>
      <dgm:spPr/>
    </dgm:pt>
    <dgm:pt modelId="{D15DAD10-5F05-4F31-A25B-0A16ACF28E69}" type="pres">
      <dgm:prSet presAssocID="{2F7C9826-4E7A-4997-9D84-DC3E1221C8F6}" presName="Name37" presStyleLbl="parChTrans1D2" presStyleIdx="1" presStyleCnt="7"/>
      <dgm:spPr/>
    </dgm:pt>
    <dgm:pt modelId="{B12C09CE-BEB3-4D2B-96CD-FEFF5D1A917E}" type="pres">
      <dgm:prSet presAssocID="{CC7A3964-A15C-435F-91A4-EA010C940FAB}" presName="hierRoot2" presStyleCnt="0">
        <dgm:presLayoutVars>
          <dgm:hierBranch val="init"/>
        </dgm:presLayoutVars>
      </dgm:prSet>
      <dgm:spPr/>
    </dgm:pt>
    <dgm:pt modelId="{1522A265-1BBD-4B2E-B7B9-C57337A37B22}" type="pres">
      <dgm:prSet presAssocID="{CC7A3964-A15C-435F-91A4-EA010C940FAB}" presName="rootComposite" presStyleCnt="0"/>
      <dgm:spPr/>
    </dgm:pt>
    <dgm:pt modelId="{0490901B-B05D-4D3C-B69B-51FDB3C3A4DD}" type="pres">
      <dgm:prSet presAssocID="{CC7A3964-A15C-435F-91A4-EA010C940FAB}" presName="rootText" presStyleLbl="node2" presStyleIdx="1" presStyleCnt="7">
        <dgm:presLayoutVars>
          <dgm:chPref val="3"/>
        </dgm:presLayoutVars>
      </dgm:prSet>
      <dgm:spPr/>
    </dgm:pt>
    <dgm:pt modelId="{9CDA0E9C-05CE-4D04-B7A8-9D03D4DFCF9E}" type="pres">
      <dgm:prSet presAssocID="{CC7A3964-A15C-435F-91A4-EA010C940FAB}" presName="rootConnector" presStyleLbl="node2" presStyleIdx="1" presStyleCnt="7"/>
      <dgm:spPr/>
    </dgm:pt>
    <dgm:pt modelId="{14251AC7-4E02-47ED-AD78-B788EBBE02CB}" type="pres">
      <dgm:prSet presAssocID="{CC7A3964-A15C-435F-91A4-EA010C940FAB}" presName="hierChild4" presStyleCnt="0"/>
      <dgm:spPr/>
    </dgm:pt>
    <dgm:pt modelId="{79BB9248-75D4-44CB-B404-CD1AA270DD24}" type="pres">
      <dgm:prSet presAssocID="{CC7A3964-A15C-435F-91A4-EA010C940FAB}" presName="hierChild5" presStyleCnt="0"/>
      <dgm:spPr/>
    </dgm:pt>
    <dgm:pt modelId="{75DBF9C9-6D7B-4EC4-9F0E-B23001828AE1}" type="pres">
      <dgm:prSet presAssocID="{08D9AEEB-2417-419A-BAA2-024536A3D4C7}" presName="Name37" presStyleLbl="parChTrans1D2" presStyleIdx="2" presStyleCnt="7"/>
      <dgm:spPr/>
    </dgm:pt>
    <dgm:pt modelId="{843C5B7B-AFED-4D60-9BBD-B8FB33E3407A}" type="pres">
      <dgm:prSet presAssocID="{9DEA8221-1CBF-4234-8FD9-CAB775201812}" presName="hierRoot2" presStyleCnt="0">
        <dgm:presLayoutVars>
          <dgm:hierBranch val="init"/>
        </dgm:presLayoutVars>
      </dgm:prSet>
      <dgm:spPr/>
    </dgm:pt>
    <dgm:pt modelId="{5EAC2446-339E-45FE-A3B8-EDD9A339BB6D}" type="pres">
      <dgm:prSet presAssocID="{9DEA8221-1CBF-4234-8FD9-CAB775201812}" presName="rootComposite" presStyleCnt="0"/>
      <dgm:spPr/>
    </dgm:pt>
    <dgm:pt modelId="{807D23BC-C502-43EE-86AC-E6CE701FC026}" type="pres">
      <dgm:prSet presAssocID="{9DEA8221-1CBF-4234-8FD9-CAB775201812}" presName="rootText" presStyleLbl="node2" presStyleIdx="2" presStyleCnt="7" custScaleX="116176">
        <dgm:presLayoutVars>
          <dgm:chPref val="3"/>
        </dgm:presLayoutVars>
      </dgm:prSet>
      <dgm:spPr/>
    </dgm:pt>
    <dgm:pt modelId="{47A568C7-E54F-4177-A63E-9E466FA459FB}" type="pres">
      <dgm:prSet presAssocID="{9DEA8221-1CBF-4234-8FD9-CAB775201812}" presName="rootConnector" presStyleLbl="node2" presStyleIdx="2" presStyleCnt="7"/>
      <dgm:spPr/>
    </dgm:pt>
    <dgm:pt modelId="{B8DFDAB3-8FB8-4588-9D03-0DECA41C53B5}" type="pres">
      <dgm:prSet presAssocID="{9DEA8221-1CBF-4234-8FD9-CAB775201812}" presName="hierChild4" presStyleCnt="0"/>
      <dgm:spPr/>
    </dgm:pt>
    <dgm:pt modelId="{48107709-6436-43EF-AEF6-5C8F47EC1707}" type="pres">
      <dgm:prSet presAssocID="{9DEA8221-1CBF-4234-8FD9-CAB775201812}" presName="hierChild5" presStyleCnt="0"/>
      <dgm:spPr/>
    </dgm:pt>
    <dgm:pt modelId="{1C5AA20A-3A5E-45B1-B43F-91908795EC08}" type="pres">
      <dgm:prSet presAssocID="{96FDB78F-EAA4-46FF-B7B5-CCA8CA6C243B}" presName="Name37" presStyleLbl="parChTrans1D2" presStyleIdx="3" presStyleCnt="7"/>
      <dgm:spPr/>
    </dgm:pt>
    <dgm:pt modelId="{9D64EE72-87AD-4A69-AE06-B4A901A54F63}" type="pres">
      <dgm:prSet presAssocID="{5F640DE6-2207-45CE-8B0F-95EFC1ED4905}" presName="hierRoot2" presStyleCnt="0">
        <dgm:presLayoutVars>
          <dgm:hierBranch val="init"/>
        </dgm:presLayoutVars>
      </dgm:prSet>
      <dgm:spPr/>
    </dgm:pt>
    <dgm:pt modelId="{5C88C376-EEDA-48B4-A15B-472A2E81C8C3}" type="pres">
      <dgm:prSet presAssocID="{5F640DE6-2207-45CE-8B0F-95EFC1ED4905}" presName="rootComposite" presStyleCnt="0"/>
      <dgm:spPr/>
    </dgm:pt>
    <dgm:pt modelId="{C7564B80-64D0-4E80-A1A8-37934FD66DC5}" type="pres">
      <dgm:prSet presAssocID="{5F640DE6-2207-45CE-8B0F-95EFC1ED4905}" presName="rootText" presStyleLbl="node2" presStyleIdx="3" presStyleCnt="7">
        <dgm:presLayoutVars>
          <dgm:chPref val="3"/>
        </dgm:presLayoutVars>
      </dgm:prSet>
      <dgm:spPr/>
    </dgm:pt>
    <dgm:pt modelId="{E59ACECD-79EB-40B7-B90B-27F1E7721AB4}" type="pres">
      <dgm:prSet presAssocID="{5F640DE6-2207-45CE-8B0F-95EFC1ED4905}" presName="rootConnector" presStyleLbl="node2" presStyleIdx="3" presStyleCnt="7"/>
      <dgm:spPr/>
    </dgm:pt>
    <dgm:pt modelId="{706AF8EE-6C27-4393-963B-3240ADC571ED}" type="pres">
      <dgm:prSet presAssocID="{5F640DE6-2207-45CE-8B0F-95EFC1ED4905}" presName="hierChild4" presStyleCnt="0"/>
      <dgm:spPr/>
    </dgm:pt>
    <dgm:pt modelId="{A80A5EF6-C7BD-42C6-9C1A-53E906286C4A}" type="pres">
      <dgm:prSet presAssocID="{5F640DE6-2207-45CE-8B0F-95EFC1ED4905}" presName="hierChild5" presStyleCnt="0"/>
      <dgm:spPr/>
    </dgm:pt>
    <dgm:pt modelId="{B281B3F4-7805-4C72-9F52-858D51A3E205}" type="pres">
      <dgm:prSet presAssocID="{161B0C7D-852C-4DBA-B38B-D2AF026731E5}" presName="Name37" presStyleLbl="parChTrans1D2" presStyleIdx="4" presStyleCnt="7"/>
      <dgm:spPr/>
    </dgm:pt>
    <dgm:pt modelId="{3DC08CED-F0E7-485A-85D7-3C2C1DFBF33F}" type="pres">
      <dgm:prSet presAssocID="{CD3116AD-EF72-4DEA-AF5E-F102E01ACA65}" presName="hierRoot2" presStyleCnt="0">
        <dgm:presLayoutVars>
          <dgm:hierBranch val="init"/>
        </dgm:presLayoutVars>
      </dgm:prSet>
      <dgm:spPr/>
    </dgm:pt>
    <dgm:pt modelId="{5A994054-EEF1-4448-B776-65844D05EBFD}" type="pres">
      <dgm:prSet presAssocID="{CD3116AD-EF72-4DEA-AF5E-F102E01ACA65}" presName="rootComposite" presStyleCnt="0"/>
      <dgm:spPr/>
    </dgm:pt>
    <dgm:pt modelId="{A95233E6-5FD3-45A7-B830-C7890AE3C74F}" type="pres">
      <dgm:prSet presAssocID="{CD3116AD-EF72-4DEA-AF5E-F102E01ACA65}" presName="rootText" presStyleLbl="node2" presStyleIdx="4" presStyleCnt="7">
        <dgm:presLayoutVars>
          <dgm:chPref val="3"/>
        </dgm:presLayoutVars>
      </dgm:prSet>
      <dgm:spPr/>
    </dgm:pt>
    <dgm:pt modelId="{088DE8AD-39CF-4645-8D4B-13249AE1A838}" type="pres">
      <dgm:prSet presAssocID="{CD3116AD-EF72-4DEA-AF5E-F102E01ACA65}" presName="rootConnector" presStyleLbl="node2" presStyleIdx="4" presStyleCnt="7"/>
      <dgm:spPr/>
    </dgm:pt>
    <dgm:pt modelId="{45F58FFD-942F-40EC-AE4D-2EC9DBC939A2}" type="pres">
      <dgm:prSet presAssocID="{CD3116AD-EF72-4DEA-AF5E-F102E01ACA65}" presName="hierChild4" presStyleCnt="0"/>
      <dgm:spPr/>
    </dgm:pt>
    <dgm:pt modelId="{12EC186C-1194-4EA6-B634-853BDCF6B9A8}" type="pres">
      <dgm:prSet presAssocID="{CD3116AD-EF72-4DEA-AF5E-F102E01ACA65}" presName="hierChild5" presStyleCnt="0"/>
      <dgm:spPr/>
    </dgm:pt>
    <dgm:pt modelId="{99393135-5F0D-4DEF-84C1-4CA0F9041C25}" type="pres">
      <dgm:prSet presAssocID="{3EB7227F-9FCE-44FB-8C25-6CC8A0700EDF}" presName="Name37" presStyleLbl="parChTrans1D2" presStyleIdx="5" presStyleCnt="7"/>
      <dgm:spPr/>
    </dgm:pt>
    <dgm:pt modelId="{295FAF4F-D700-44F2-9921-2AD39782FC1D}" type="pres">
      <dgm:prSet presAssocID="{740DEAA0-C333-4AA9-B140-2D32A3CD9C55}" presName="hierRoot2" presStyleCnt="0">
        <dgm:presLayoutVars>
          <dgm:hierBranch val="init"/>
        </dgm:presLayoutVars>
      </dgm:prSet>
      <dgm:spPr/>
    </dgm:pt>
    <dgm:pt modelId="{E73CD208-B4AC-4845-B138-AF6CDDFFCE74}" type="pres">
      <dgm:prSet presAssocID="{740DEAA0-C333-4AA9-B140-2D32A3CD9C55}" presName="rootComposite" presStyleCnt="0"/>
      <dgm:spPr/>
    </dgm:pt>
    <dgm:pt modelId="{10F57C4B-1C42-4A30-B3AC-DE4368F31F43}" type="pres">
      <dgm:prSet presAssocID="{740DEAA0-C333-4AA9-B140-2D32A3CD9C55}" presName="rootText" presStyleLbl="node2" presStyleIdx="5" presStyleCnt="7">
        <dgm:presLayoutVars>
          <dgm:chPref val="3"/>
        </dgm:presLayoutVars>
      </dgm:prSet>
      <dgm:spPr/>
    </dgm:pt>
    <dgm:pt modelId="{6C8460ED-7160-4CDB-82DB-B34CDBFE04A4}" type="pres">
      <dgm:prSet presAssocID="{740DEAA0-C333-4AA9-B140-2D32A3CD9C55}" presName="rootConnector" presStyleLbl="node2" presStyleIdx="5" presStyleCnt="7"/>
      <dgm:spPr/>
    </dgm:pt>
    <dgm:pt modelId="{F39DE7B5-FA91-4BF6-81BA-AE6C02D69FBF}" type="pres">
      <dgm:prSet presAssocID="{740DEAA0-C333-4AA9-B140-2D32A3CD9C55}" presName="hierChild4" presStyleCnt="0"/>
      <dgm:spPr/>
    </dgm:pt>
    <dgm:pt modelId="{FFB52EA1-8826-498D-898B-66053928A329}" type="pres">
      <dgm:prSet presAssocID="{740DEAA0-C333-4AA9-B140-2D32A3CD9C55}" presName="hierChild5" presStyleCnt="0"/>
      <dgm:spPr/>
    </dgm:pt>
    <dgm:pt modelId="{477BB6B9-8255-4E68-B735-55D4F7050CAD}" type="pres">
      <dgm:prSet presAssocID="{81B35D1C-347C-4B11-B835-DADEF4AEEA7A}" presName="Name37" presStyleLbl="parChTrans1D2" presStyleIdx="6" presStyleCnt="7"/>
      <dgm:spPr/>
    </dgm:pt>
    <dgm:pt modelId="{73A1FF1E-ED93-4C82-ACA2-0121FA057247}" type="pres">
      <dgm:prSet presAssocID="{ED7EE43A-F617-4535-A215-7D9FF80AB3E1}" presName="hierRoot2" presStyleCnt="0">
        <dgm:presLayoutVars>
          <dgm:hierBranch val="init"/>
        </dgm:presLayoutVars>
      </dgm:prSet>
      <dgm:spPr/>
    </dgm:pt>
    <dgm:pt modelId="{17B610E0-6D69-411D-BBDC-AEAAFCAFFD75}" type="pres">
      <dgm:prSet presAssocID="{ED7EE43A-F617-4535-A215-7D9FF80AB3E1}" presName="rootComposite" presStyleCnt="0"/>
      <dgm:spPr/>
    </dgm:pt>
    <dgm:pt modelId="{3B84403A-22F8-49B0-899D-8857CB4CA396}" type="pres">
      <dgm:prSet presAssocID="{ED7EE43A-F617-4535-A215-7D9FF80AB3E1}" presName="rootText" presStyleLbl="node2" presStyleIdx="6" presStyleCnt="7">
        <dgm:presLayoutVars>
          <dgm:chPref val="3"/>
        </dgm:presLayoutVars>
      </dgm:prSet>
      <dgm:spPr/>
    </dgm:pt>
    <dgm:pt modelId="{0B468503-B4BE-481E-A5D1-6EBD9CD387FA}" type="pres">
      <dgm:prSet presAssocID="{ED7EE43A-F617-4535-A215-7D9FF80AB3E1}" presName="rootConnector" presStyleLbl="node2" presStyleIdx="6" presStyleCnt="7"/>
      <dgm:spPr/>
    </dgm:pt>
    <dgm:pt modelId="{C8669264-D06C-40A8-A5F6-4BDFC3D51A94}" type="pres">
      <dgm:prSet presAssocID="{ED7EE43A-F617-4535-A215-7D9FF80AB3E1}" presName="hierChild4" presStyleCnt="0"/>
      <dgm:spPr/>
    </dgm:pt>
    <dgm:pt modelId="{60E533BE-9588-42B9-BD98-365EEEC21CB5}" type="pres">
      <dgm:prSet presAssocID="{ED7EE43A-F617-4535-A215-7D9FF80AB3E1}" presName="hierChild5" presStyleCnt="0"/>
      <dgm:spPr/>
    </dgm:pt>
    <dgm:pt modelId="{DFA193FA-B492-4D7B-A734-FAF346A1C821}" type="pres">
      <dgm:prSet presAssocID="{FD620FFC-5549-488E-8A73-AB64810C2BDB}" presName="hierChild3" presStyleCnt="0"/>
      <dgm:spPr/>
    </dgm:pt>
  </dgm:ptLst>
  <dgm:cxnLst>
    <dgm:cxn modelId="{D1F07103-C50F-4CA5-B93E-9F172C0983C5}" type="presOf" srcId="{81B35D1C-347C-4B11-B835-DADEF4AEEA7A}" destId="{477BB6B9-8255-4E68-B735-55D4F7050CAD}" srcOrd="0" destOrd="0" presId="urn:microsoft.com/office/officeart/2005/8/layout/orgChart1"/>
    <dgm:cxn modelId="{C6C46111-5DF2-455E-9459-807CC5DE563F}" type="presOf" srcId="{CD3116AD-EF72-4DEA-AF5E-F102E01ACA65}" destId="{A95233E6-5FD3-45A7-B830-C7890AE3C74F}" srcOrd="0" destOrd="0" presId="urn:microsoft.com/office/officeart/2005/8/layout/orgChart1"/>
    <dgm:cxn modelId="{E5352A13-8CF4-43AC-B239-AF338B37D266}" srcId="{FD620FFC-5549-488E-8A73-AB64810C2BDB}" destId="{CD3116AD-EF72-4DEA-AF5E-F102E01ACA65}" srcOrd="4" destOrd="0" parTransId="{161B0C7D-852C-4DBA-B38B-D2AF026731E5}" sibTransId="{9239DCD4-0CD0-4533-87EB-15A2CE861DE7}"/>
    <dgm:cxn modelId="{9058A316-C6AA-4697-9A1B-1215894005EA}" type="presOf" srcId="{96FDB78F-EAA4-46FF-B7B5-CCA8CA6C243B}" destId="{1C5AA20A-3A5E-45B1-B43F-91908795EC08}" srcOrd="0" destOrd="0" presId="urn:microsoft.com/office/officeart/2005/8/layout/orgChart1"/>
    <dgm:cxn modelId="{2092661D-DA04-41A9-A011-1511F5097C14}" type="presOf" srcId="{9DEA8221-1CBF-4234-8FD9-CAB775201812}" destId="{47A568C7-E54F-4177-A63E-9E466FA459FB}" srcOrd="1" destOrd="0" presId="urn:microsoft.com/office/officeart/2005/8/layout/orgChart1"/>
    <dgm:cxn modelId="{3307801F-F50A-4F96-9F1E-6AA022A1F3D7}" srcId="{FD620FFC-5549-488E-8A73-AB64810C2BDB}" destId="{D0330927-4D32-4D1E-A870-61B2E850AE08}" srcOrd="0" destOrd="0" parTransId="{595105F8-6F00-4C2D-B860-05D7BD021E7E}" sibTransId="{B107EE47-1B83-4B1B-926B-3DBB506B8B79}"/>
    <dgm:cxn modelId="{32572922-2F3C-4875-B994-BE9A84E13F79}" type="presOf" srcId="{08D9AEEB-2417-419A-BAA2-024536A3D4C7}" destId="{75DBF9C9-6D7B-4EC4-9F0E-B23001828AE1}" srcOrd="0" destOrd="0" presId="urn:microsoft.com/office/officeart/2005/8/layout/orgChart1"/>
    <dgm:cxn modelId="{6F140328-BBEE-4220-92C1-03FF5FFA1D4E}" type="presOf" srcId="{FD620FFC-5549-488E-8A73-AB64810C2BDB}" destId="{634FD37D-3186-42DE-8541-2E726F79120A}" srcOrd="1" destOrd="0" presId="urn:microsoft.com/office/officeart/2005/8/layout/orgChart1"/>
    <dgm:cxn modelId="{C704CB38-0EB9-4AB2-A66A-97DE68348ECE}" srcId="{FD620FFC-5549-488E-8A73-AB64810C2BDB}" destId="{740DEAA0-C333-4AA9-B140-2D32A3CD9C55}" srcOrd="5" destOrd="0" parTransId="{3EB7227F-9FCE-44FB-8C25-6CC8A0700EDF}" sibTransId="{19C8FA85-39D1-4918-80D5-08B6AE2D7FBE}"/>
    <dgm:cxn modelId="{A080E541-4852-4C7B-A2C8-EF2DAD8A4380}" srcId="{FD620FFC-5549-488E-8A73-AB64810C2BDB}" destId="{ED7EE43A-F617-4535-A215-7D9FF80AB3E1}" srcOrd="6" destOrd="0" parTransId="{81B35D1C-347C-4B11-B835-DADEF4AEEA7A}" sibTransId="{89CAD7D6-7AA9-468B-B8DB-1B29A36EED36}"/>
    <dgm:cxn modelId="{F4836247-A986-43E4-B550-FE95BF7E2EEA}" type="presOf" srcId="{CC7A3964-A15C-435F-91A4-EA010C940FAB}" destId="{9CDA0E9C-05CE-4D04-B7A8-9D03D4DFCF9E}" srcOrd="1" destOrd="0" presId="urn:microsoft.com/office/officeart/2005/8/layout/orgChart1"/>
    <dgm:cxn modelId="{0B2B374A-3D3F-4B65-B2EC-A177618EDB0D}" srcId="{FD620FFC-5549-488E-8A73-AB64810C2BDB}" destId="{5F640DE6-2207-45CE-8B0F-95EFC1ED4905}" srcOrd="3" destOrd="0" parTransId="{96FDB78F-EAA4-46FF-B7B5-CCA8CA6C243B}" sibTransId="{E0EACE38-B022-416D-818D-383AE6B55F89}"/>
    <dgm:cxn modelId="{A6B24A4A-01FE-449F-8742-4682EE7A541A}" type="presOf" srcId="{740DEAA0-C333-4AA9-B140-2D32A3CD9C55}" destId="{10F57C4B-1C42-4A30-B3AC-DE4368F31F43}" srcOrd="0" destOrd="0" presId="urn:microsoft.com/office/officeart/2005/8/layout/orgChart1"/>
    <dgm:cxn modelId="{653C086D-40CD-4C97-BC4C-A286E666A693}" type="presOf" srcId="{ED7EE43A-F617-4535-A215-7D9FF80AB3E1}" destId="{3B84403A-22F8-49B0-899D-8857CB4CA396}" srcOrd="0" destOrd="0" presId="urn:microsoft.com/office/officeart/2005/8/layout/orgChart1"/>
    <dgm:cxn modelId="{33D80D4E-4D7E-4910-A015-67D75D55765D}" type="presOf" srcId="{D0330927-4D32-4D1E-A870-61B2E850AE08}" destId="{5EBE693D-EBB2-4123-9855-16FF6F1BF264}" srcOrd="0" destOrd="0" presId="urn:microsoft.com/office/officeart/2005/8/layout/orgChart1"/>
    <dgm:cxn modelId="{F91A796E-CA3C-4B59-819D-E42F2EF3CC34}" type="presOf" srcId="{CC7A3964-A15C-435F-91A4-EA010C940FAB}" destId="{0490901B-B05D-4D3C-B69B-51FDB3C3A4DD}" srcOrd="0" destOrd="0" presId="urn:microsoft.com/office/officeart/2005/8/layout/orgChart1"/>
    <dgm:cxn modelId="{53DAC053-EB3A-472C-BC61-7DDA8628979C}" type="presOf" srcId="{740DEAA0-C333-4AA9-B140-2D32A3CD9C55}" destId="{6C8460ED-7160-4CDB-82DB-B34CDBFE04A4}" srcOrd="1" destOrd="0" presId="urn:microsoft.com/office/officeart/2005/8/layout/orgChart1"/>
    <dgm:cxn modelId="{B75EC87C-2BA2-4A10-BFF3-EBC7E71A6460}" type="presOf" srcId="{D0330927-4D32-4D1E-A870-61B2E850AE08}" destId="{782870CB-9C80-41B2-BEF3-D3B265013BFF}" srcOrd="1" destOrd="0" presId="urn:microsoft.com/office/officeart/2005/8/layout/orgChart1"/>
    <dgm:cxn modelId="{A7302A7E-8C2A-45AE-87D7-2AC8B8E085D1}" type="presOf" srcId="{595105F8-6F00-4C2D-B860-05D7BD021E7E}" destId="{9E3DEE4A-D755-47D9-AB18-CB2B9BD674D9}" srcOrd="0" destOrd="0" presId="urn:microsoft.com/office/officeart/2005/8/layout/orgChart1"/>
    <dgm:cxn modelId="{9350C18B-A0CB-4BBC-AEAC-95CB92F8D95A}" type="presOf" srcId="{2F7C9826-4E7A-4997-9D84-DC3E1221C8F6}" destId="{D15DAD10-5F05-4F31-A25B-0A16ACF28E69}" srcOrd="0" destOrd="0" presId="urn:microsoft.com/office/officeart/2005/8/layout/orgChart1"/>
    <dgm:cxn modelId="{36F97593-DDCE-4A74-A54F-9EE72324C178}" type="presOf" srcId="{3EB7227F-9FCE-44FB-8C25-6CC8A0700EDF}" destId="{99393135-5F0D-4DEF-84C1-4CA0F9041C25}" srcOrd="0" destOrd="0" presId="urn:microsoft.com/office/officeart/2005/8/layout/orgChart1"/>
    <dgm:cxn modelId="{F19238A0-4EBC-4F6E-A97D-DE0E071CB868}" type="presOf" srcId="{ED7EE43A-F617-4535-A215-7D9FF80AB3E1}" destId="{0B468503-B4BE-481E-A5D1-6EBD9CD387FA}" srcOrd="1" destOrd="0" presId="urn:microsoft.com/office/officeart/2005/8/layout/orgChart1"/>
    <dgm:cxn modelId="{DB860AA7-BC25-4DD6-BCF5-5A1435A52A18}" type="presOf" srcId="{9DEA8221-1CBF-4234-8FD9-CAB775201812}" destId="{807D23BC-C502-43EE-86AC-E6CE701FC026}" srcOrd="0" destOrd="0" presId="urn:microsoft.com/office/officeart/2005/8/layout/orgChart1"/>
    <dgm:cxn modelId="{1C06D2B1-AA6C-4805-90B4-32D612945639}" type="presOf" srcId="{CD3116AD-EF72-4DEA-AF5E-F102E01ACA65}" destId="{088DE8AD-39CF-4645-8D4B-13249AE1A838}" srcOrd="1" destOrd="0" presId="urn:microsoft.com/office/officeart/2005/8/layout/orgChart1"/>
    <dgm:cxn modelId="{53AB84C1-D005-4099-A1AE-937CFFFF03DE}" srcId="{FD620FFC-5549-488E-8A73-AB64810C2BDB}" destId="{9DEA8221-1CBF-4234-8FD9-CAB775201812}" srcOrd="2" destOrd="0" parTransId="{08D9AEEB-2417-419A-BAA2-024536A3D4C7}" sibTransId="{E5726D1B-9040-4FC8-B5FE-7A5A7BA846E4}"/>
    <dgm:cxn modelId="{303BE0C8-778A-411C-A9B2-3B1EBA38CDE3}" type="presOf" srcId="{FD620FFC-5549-488E-8A73-AB64810C2BDB}" destId="{689F74FE-A807-4E46-8B42-EA50470E8412}" srcOrd="0" destOrd="0" presId="urn:microsoft.com/office/officeart/2005/8/layout/orgChart1"/>
    <dgm:cxn modelId="{E365BCC9-9D30-42C4-B4F5-9712EF72450D}" srcId="{FD620FFC-5549-488E-8A73-AB64810C2BDB}" destId="{CC7A3964-A15C-435F-91A4-EA010C940FAB}" srcOrd="1" destOrd="0" parTransId="{2F7C9826-4E7A-4997-9D84-DC3E1221C8F6}" sibTransId="{AEC1FE0D-C9C1-479B-8788-FABA64926E9F}"/>
    <dgm:cxn modelId="{611DB9D4-80E0-4672-AA3E-F7B8F4B33BFE}" srcId="{7AF8EBEB-0B41-4862-99EA-6DE4099DBFA9}" destId="{FD620FFC-5549-488E-8A73-AB64810C2BDB}" srcOrd="0" destOrd="0" parTransId="{BD36BD44-DF7E-40F1-87C5-512B0BEF1125}" sibTransId="{A30CFBE2-E52F-4CE5-85DD-FABE5B49B1C4}"/>
    <dgm:cxn modelId="{748F9ED5-B5C5-4E9E-97D5-4BB65CC7E731}" type="presOf" srcId="{5F640DE6-2207-45CE-8B0F-95EFC1ED4905}" destId="{C7564B80-64D0-4E80-A1A8-37934FD66DC5}" srcOrd="0" destOrd="0" presId="urn:microsoft.com/office/officeart/2005/8/layout/orgChart1"/>
    <dgm:cxn modelId="{F6B7A6DF-87A6-4E04-BBDB-68D3A4830AE7}" type="presOf" srcId="{7AF8EBEB-0B41-4862-99EA-6DE4099DBFA9}" destId="{B10C8EFA-9C54-4839-94FD-178A66E4EF80}" srcOrd="0" destOrd="0" presId="urn:microsoft.com/office/officeart/2005/8/layout/orgChart1"/>
    <dgm:cxn modelId="{4BBF1EE5-FD35-44E6-801C-DD6D697B9C1D}" type="presOf" srcId="{5F640DE6-2207-45CE-8B0F-95EFC1ED4905}" destId="{E59ACECD-79EB-40B7-B90B-27F1E7721AB4}" srcOrd="1" destOrd="0" presId="urn:microsoft.com/office/officeart/2005/8/layout/orgChart1"/>
    <dgm:cxn modelId="{A7AE8BFC-803E-4C38-ADE1-E2C3443968A2}" type="presOf" srcId="{161B0C7D-852C-4DBA-B38B-D2AF026731E5}" destId="{B281B3F4-7805-4C72-9F52-858D51A3E205}" srcOrd="0" destOrd="0" presId="urn:microsoft.com/office/officeart/2005/8/layout/orgChart1"/>
    <dgm:cxn modelId="{3458413C-3C7B-46C3-9525-05658F51D131}" type="presParOf" srcId="{B10C8EFA-9C54-4839-94FD-178A66E4EF80}" destId="{3539653A-1DB7-4C6A-880E-052BD8E1BE53}" srcOrd="0" destOrd="0" presId="urn:microsoft.com/office/officeart/2005/8/layout/orgChart1"/>
    <dgm:cxn modelId="{10E51660-63C7-41FB-9094-CFB87086BDF4}" type="presParOf" srcId="{3539653A-1DB7-4C6A-880E-052BD8E1BE53}" destId="{F684B66A-AB2B-444E-ABBF-77467194CBED}" srcOrd="0" destOrd="0" presId="urn:microsoft.com/office/officeart/2005/8/layout/orgChart1"/>
    <dgm:cxn modelId="{F6896E22-CBFF-4C51-A048-3869EDBB3062}" type="presParOf" srcId="{F684B66A-AB2B-444E-ABBF-77467194CBED}" destId="{689F74FE-A807-4E46-8B42-EA50470E8412}" srcOrd="0" destOrd="0" presId="urn:microsoft.com/office/officeart/2005/8/layout/orgChart1"/>
    <dgm:cxn modelId="{E3B1C7DB-6453-4CA4-A614-27F140FC1FD1}" type="presParOf" srcId="{F684B66A-AB2B-444E-ABBF-77467194CBED}" destId="{634FD37D-3186-42DE-8541-2E726F79120A}" srcOrd="1" destOrd="0" presId="urn:microsoft.com/office/officeart/2005/8/layout/orgChart1"/>
    <dgm:cxn modelId="{35ED0A35-5D4D-4FE0-AF97-83A1180CDC91}" type="presParOf" srcId="{3539653A-1DB7-4C6A-880E-052BD8E1BE53}" destId="{CD035789-583F-4DEC-97AC-EFBCDD85BA16}" srcOrd="1" destOrd="0" presId="urn:microsoft.com/office/officeart/2005/8/layout/orgChart1"/>
    <dgm:cxn modelId="{A947006F-FBB0-42F2-A5D6-C2FE42DE2182}" type="presParOf" srcId="{CD035789-583F-4DEC-97AC-EFBCDD85BA16}" destId="{9E3DEE4A-D755-47D9-AB18-CB2B9BD674D9}" srcOrd="0" destOrd="0" presId="urn:microsoft.com/office/officeart/2005/8/layout/orgChart1"/>
    <dgm:cxn modelId="{CD3ECA50-D9B6-4473-92CE-CB37DFC55EBE}" type="presParOf" srcId="{CD035789-583F-4DEC-97AC-EFBCDD85BA16}" destId="{736183A2-2467-48B7-836C-95A437D1AA9C}" srcOrd="1" destOrd="0" presId="urn:microsoft.com/office/officeart/2005/8/layout/orgChart1"/>
    <dgm:cxn modelId="{50AAA242-2E01-4425-8964-9BC8D7D650C9}" type="presParOf" srcId="{736183A2-2467-48B7-836C-95A437D1AA9C}" destId="{DF46C10F-F787-423D-9637-4D0A98278D62}" srcOrd="0" destOrd="0" presId="urn:microsoft.com/office/officeart/2005/8/layout/orgChart1"/>
    <dgm:cxn modelId="{EDDCA6F7-C9D7-40C7-9C4C-92AE698DFAA1}" type="presParOf" srcId="{DF46C10F-F787-423D-9637-4D0A98278D62}" destId="{5EBE693D-EBB2-4123-9855-16FF6F1BF264}" srcOrd="0" destOrd="0" presId="urn:microsoft.com/office/officeart/2005/8/layout/orgChart1"/>
    <dgm:cxn modelId="{897F9FDE-279F-49A5-BD5B-019B00534F9D}" type="presParOf" srcId="{DF46C10F-F787-423D-9637-4D0A98278D62}" destId="{782870CB-9C80-41B2-BEF3-D3B265013BFF}" srcOrd="1" destOrd="0" presId="urn:microsoft.com/office/officeart/2005/8/layout/orgChart1"/>
    <dgm:cxn modelId="{BA46D0AD-F1BC-4C09-8B62-506208280167}" type="presParOf" srcId="{736183A2-2467-48B7-836C-95A437D1AA9C}" destId="{2AB6C0F9-7318-4F27-ABA7-AA5A114FD9F2}" srcOrd="1" destOrd="0" presId="urn:microsoft.com/office/officeart/2005/8/layout/orgChart1"/>
    <dgm:cxn modelId="{BD9D9DCD-FA7D-47C0-B3DE-76A7879C4984}" type="presParOf" srcId="{736183A2-2467-48B7-836C-95A437D1AA9C}" destId="{FF1D5964-F4F0-447B-9950-5FBD8B9551CE}" srcOrd="2" destOrd="0" presId="urn:microsoft.com/office/officeart/2005/8/layout/orgChart1"/>
    <dgm:cxn modelId="{AF1B1F9C-82EE-4189-B858-F981345C8C24}" type="presParOf" srcId="{CD035789-583F-4DEC-97AC-EFBCDD85BA16}" destId="{D15DAD10-5F05-4F31-A25B-0A16ACF28E69}" srcOrd="2" destOrd="0" presId="urn:microsoft.com/office/officeart/2005/8/layout/orgChart1"/>
    <dgm:cxn modelId="{066A4EF1-45C4-4F0B-9699-E8FD417B6F77}" type="presParOf" srcId="{CD035789-583F-4DEC-97AC-EFBCDD85BA16}" destId="{B12C09CE-BEB3-4D2B-96CD-FEFF5D1A917E}" srcOrd="3" destOrd="0" presId="urn:microsoft.com/office/officeart/2005/8/layout/orgChart1"/>
    <dgm:cxn modelId="{85C05A16-1C16-46EA-9B98-20F2817BA27B}" type="presParOf" srcId="{B12C09CE-BEB3-4D2B-96CD-FEFF5D1A917E}" destId="{1522A265-1BBD-4B2E-B7B9-C57337A37B22}" srcOrd="0" destOrd="0" presId="urn:microsoft.com/office/officeart/2005/8/layout/orgChart1"/>
    <dgm:cxn modelId="{E04B2A90-5A70-4C97-B24D-FDDBF8AF4E71}" type="presParOf" srcId="{1522A265-1BBD-4B2E-B7B9-C57337A37B22}" destId="{0490901B-B05D-4D3C-B69B-51FDB3C3A4DD}" srcOrd="0" destOrd="0" presId="urn:microsoft.com/office/officeart/2005/8/layout/orgChart1"/>
    <dgm:cxn modelId="{13EC9BAA-1C59-4973-B452-FF1AEE494051}" type="presParOf" srcId="{1522A265-1BBD-4B2E-B7B9-C57337A37B22}" destId="{9CDA0E9C-05CE-4D04-B7A8-9D03D4DFCF9E}" srcOrd="1" destOrd="0" presId="urn:microsoft.com/office/officeart/2005/8/layout/orgChart1"/>
    <dgm:cxn modelId="{88B1AC66-F335-48BB-8BDF-78343A01FE59}" type="presParOf" srcId="{B12C09CE-BEB3-4D2B-96CD-FEFF5D1A917E}" destId="{14251AC7-4E02-47ED-AD78-B788EBBE02CB}" srcOrd="1" destOrd="0" presId="urn:microsoft.com/office/officeart/2005/8/layout/orgChart1"/>
    <dgm:cxn modelId="{1FCFD97E-0085-4DCA-BCEE-3B90A982590D}" type="presParOf" srcId="{B12C09CE-BEB3-4D2B-96CD-FEFF5D1A917E}" destId="{79BB9248-75D4-44CB-B404-CD1AA270DD24}" srcOrd="2" destOrd="0" presId="urn:microsoft.com/office/officeart/2005/8/layout/orgChart1"/>
    <dgm:cxn modelId="{3B89F239-81C0-461C-A383-FE374D216B79}" type="presParOf" srcId="{CD035789-583F-4DEC-97AC-EFBCDD85BA16}" destId="{75DBF9C9-6D7B-4EC4-9F0E-B23001828AE1}" srcOrd="4" destOrd="0" presId="urn:microsoft.com/office/officeart/2005/8/layout/orgChart1"/>
    <dgm:cxn modelId="{4F087567-6F47-49C5-B10D-0EAF90F352C4}" type="presParOf" srcId="{CD035789-583F-4DEC-97AC-EFBCDD85BA16}" destId="{843C5B7B-AFED-4D60-9BBD-B8FB33E3407A}" srcOrd="5" destOrd="0" presId="urn:microsoft.com/office/officeart/2005/8/layout/orgChart1"/>
    <dgm:cxn modelId="{418F825D-3CBC-46EF-9AC0-3E6E0F0224BB}" type="presParOf" srcId="{843C5B7B-AFED-4D60-9BBD-B8FB33E3407A}" destId="{5EAC2446-339E-45FE-A3B8-EDD9A339BB6D}" srcOrd="0" destOrd="0" presId="urn:microsoft.com/office/officeart/2005/8/layout/orgChart1"/>
    <dgm:cxn modelId="{C6CA0E62-134E-4810-84C7-FC1FB18C25AE}" type="presParOf" srcId="{5EAC2446-339E-45FE-A3B8-EDD9A339BB6D}" destId="{807D23BC-C502-43EE-86AC-E6CE701FC026}" srcOrd="0" destOrd="0" presId="urn:microsoft.com/office/officeart/2005/8/layout/orgChart1"/>
    <dgm:cxn modelId="{3587FB93-BDAB-44AD-ABED-E90AD51A8487}" type="presParOf" srcId="{5EAC2446-339E-45FE-A3B8-EDD9A339BB6D}" destId="{47A568C7-E54F-4177-A63E-9E466FA459FB}" srcOrd="1" destOrd="0" presId="urn:microsoft.com/office/officeart/2005/8/layout/orgChart1"/>
    <dgm:cxn modelId="{9BB46088-918F-42BD-9206-1A36149120BA}" type="presParOf" srcId="{843C5B7B-AFED-4D60-9BBD-B8FB33E3407A}" destId="{B8DFDAB3-8FB8-4588-9D03-0DECA41C53B5}" srcOrd="1" destOrd="0" presId="urn:microsoft.com/office/officeart/2005/8/layout/orgChart1"/>
    <dgm:cxn modelId="{56839F2E-6BA4-4532-91E5-75D0DC068C31}" type="presParOf" srcId="{843C5B7B-AFED-4D60-9BBD-B8FB33E3407A}" destId="{48107709-6436-43EF-AEF6-5C8F47EC1707}" srcOrd="2" destOrd="0" presId="urn:microsoft.com/office/officeart/2005/8/layout/orgChart1"/>
    <dgm:cxn modelId="{15E81AEF-67FF-4FE3-8CC0-725E216D13B1}" type="presParOf" srcId="{CD035789-583F-4DEC-97AC-EFBCDD85BA16}" destId="{1C5AA20A-3A5E-45B1-B43F-91908795EC08}" srcOrd="6" destOrd="0" presId="urn:microsoft.com/office/officeart/2005/8/layout/orgChart1"/>
    <dgm:cxn modelId="{AF94AADD-EC23-42F4-8D02-E59C10302467}" type="presParOf" srcId="{CD035789-583F-4DEC-97AC-EFBCDD85BA16}" destId="{9D64EE72-87AD-4A69-AE06-B4A901A54F63}" srcOrd="7" destOrd="0" presId="urn:microsoft.com/office/officeart/2005/8/layout/orgChart1"/>
    <dgm:cxn modelId="{21C4D760-37E2-4EE5-B071-065BE4D8FC41}" type="presParOf" srcId="{9D64EE72-87AD-4A69-AE06-B4A901A54F63}" destId="{5C88C376-EEDA-48B4-A15B-472A2E81C8C3}" srcOrd="0" destOrd="0" presId="urn:microsoft.com/office/officeart/2005/8/layout/orgChart1"/>
    <dgm:cxn modelId="{50D75AA8-FA9F-49C3-9325-23FF48946180}" type="presParOf" srcId="{5C88C376-EEDA-48B4-A15B-472A2E81C8C3}" destId="{C7564B80-64D0-4E80-A1A8-37934FD66DC5}" srcOrd="0" destOrd="0" presId="urn:microsoft.com/office/officeart/2005/8/layout/orgChart1"/>
    <dgm:cxn modelId="{493350BA-A4CC-412C-9166-4889B5F66CAB}" type="presParOf" srcId="{5C88C376-EEDA-48B4-A15B-472A2E81C8C3}" destId="{E59ACECD-79EB-40B7-B90B-27F1E7721AB4}" srcOrd="1" destOrd="0" presId="urn:microsoft.com/office/officeart/2005/8/layout/orgChart1"/>
    <dgm:cxn modelId="{09ABFD8C-F655-4F91-B2F8-B6EC629270B9}" type="presParOf" srcId="{9D64EE72-87AD-4A69-AE06-B4A901A54F63}" destId="{706AF8EE-6C27-4393-963B-3240ADC571ED}" srcOrd="1" destOrd="0" presId="urn:microsoft.com/office/officeart/2005/8/layout/orgChart1"/>
    <dgm:cxn modelId="{DE568761-1D16-4F6F-ABCA-36E758C0E9FC}" type="presParOf" srcId="{9D64EE72-87AD-4A69-AE06-B4A901A54F63}" destId="{A80A5EF6-C7BD-42C6-9C1A-53E906286C4A}" srcOrd="2" destOrd="0" presId="urn:microsoft.com/office/officeart/2005/8/layout/orgChart1"/>
    <dgm:cxn modelId="{A459F82C-A05D-4C28-8E89-60D7C97AA36E}" type="presParOf" srcId="{CD035789-583F-4DEC-97AC-EFBCDD85BA16}" destId="{B281B3F4-7805-4C72-9F52-858D51A3E205}" srcOrd="8" destOrd="0" presId="urn:microsoft.com/office/officeart/2005/8/layout/orgChart1"/>
    <dgm:cxn modelId="{ECF18EDA-0A9C-4171-9DF6-493EF09121B9}" type="presParOf" srcId="{CD035789-583F-4DEC-97AC-EFBCDD85BA16}" destId="{3DC08CED-F0E7-485A-85D7-3C2C1DFBF33F}" srcOrd="9" destOrd="0" presId="urn:microsoft.com/office/officeart/2005/8/layout/orgChart1"/>
    <dgm:cxn modelId="{6642511E-5674-4028-9A8F-6294D8D5B5C4}" type="presParOf" srcId="{3DC08CED-F0E7-485A-85D7-3C2C1DFBF33F}" destId="{5A994054-EEF1-4448-B776-65844D05EBFD}" srcOrd="0" destOrd="0" presId="urn:microsoft.com/office/officeart/2005/8/layout/orgChart1"/>
    <dgm:cxn modelId="{1ABDB9C3-B5F8-425E-9B09-D532C561CC8D}" type="presParOf" srcId="{5A994054-EEF1-4448-B776-65844D05EBFD}" destId="{A95233E6-5FD3-45A7-B830-C7890AE3C74F}" srcOrd="0" destOrd="0" presId="urn:microsoft.com/office/officeart/2005/8/layout/orgChart1"/>
    <dgm:cxn modelId="{72FA9C11-74B2-41FF-9264-18FCA512A7F0}" type="presParOf" srcId="{5A994054-EEF1-4448-B776-65844D05EBFD}" destId="{088DE8AD-39CF-4645-8D4B-13249AE1A838}" srcOrd="1" destOrd="0" presId="urn:microsoft.com/office/officeart/2005/8/layout/orgChart1"/>
    <dgm:cxn modelId="{A6244DC1-C746-41E7-8CE1-A2CA2961B7D3}" type="presParOf" srcId="{3DC08CED-F0E7-485A-85D7-3C2C1DFBF33F}" destId="{45F58FFD-942F-40EC-AE4D-2EC9DBC939A2}" srcOrd="1" destOrd="0" presId="urn:microsoft.com/office/officeart/2005/8/layout/orgChart1"/>
    <dgm:cxn modelId="{198C06F6-E363-46A8-B23C-F573BBCBA52F}" type="presParOf" srcId="{3DC08CED-F0E7-485A-85D7-3C2C1DFBF33F}" destId="{12EC186C-1194-4EA6-B634-853BDCF6B9A8}" srcOrd="2" destOrd="0" presId="urn:microsoft.com/office/officeart/2005/8/layout/orgChart1"/>
    <dgm:cxn modelId="{0BA6567A-9568-4844-B0AE-0D1C80567AA3}" type="presParOf" srcId="{CD035789-583F-4DEC-97AC-EFBCDD85BA16}" destId="{99393135-5F0D-4DEF-84C1-4CA0F9041C25}" srcOrd="10" destOrd="0" presId="urn:microsoft.com/office/officeart/2005/8/layout/orgChart1"/>
    <dgm:cxn modelId="{8B6FFD28-8363-49EE-A041-05A6C4204F06}" type="presParOf" srcId="{CD035789-583F-4DEC-97AC-EFBCDD85BA16}" destId="{295FAF4F-D700-44F2-9921-2AD39782FC1D}" srcOrd="11" destOrd="0" presId="urn:microsoft.com/office/officeart/2005/8/layout/orgChart1"/>
    <dgm:cxn modelId="{C9AC3786-C623-4D85-870F-D5F278EC36B0}" type="presParOf" srcId="{295FAF4F-D700-44F2-9921-2AD39782FC1D}" destId="{E73CD208-B4AC-4845-B138-AF6CDDFFCE74}" srcOrd="0" destOrd="0" presId="urn:microsoft.com/office/officeart/2005/8/layout/orgChart1"/>
    <dgm:cxn modelId="{FA9D2389-78CB-4537-8666-4F8002551347}" type="presParOf" srcId="{E73CD208-B4AC-4845-B138-AF6CDDFFCE74}" destId="{10F57C4B-1C42-4A30-B3AC-DE4368F31F43}" srcOrd="0" destOrd="0" presId="urn:microsoft.com/office/officeart/2005/8/layout/orgChart1"/>
    <dgm:cxn modelId="{69EA614C-E9EC-45CC-A7FE-2835237E91FB}" type="presParOf" srcId="{E73CD208-B4AC-4845-B138-AF6CDDFFCE74}" destId="{6C8460ED-7160-4CDB-82DB-B34CDBFE04A4}" srcOrd="1" destOrd="0" presId="urn:microsoft.com/office/officeart/2005/8/layout/orgChart1"/>
    <dgm:cxn modelId="{526713D6-9E7D-4817-91DD-154E4EFE7DD1}" type="presParOf" srcId="{295FAF4F-D700-44F2-9921-2AD39782FC1D}" destId="{F39DE7B5-FA91-4BF6-81BA-AE6C02D69FBF}" srcOrd="1" destOrd="0" presId="urn:microsoft.com/office/officeart/2005/8/layout/orgChart1"/>
    <dgm:cxn modelId="{A68ADA53-BE67-45F3-A32D-4203741BFA2A}" type="presParOf" srcId="{295FAF4F-D700-44F2-9921-2AD39782FC1D}" destId="{FFB52EA1-8826-498D-898B-66053928A329}" srcOrd="2" destOrd="0" presId="urn:microsoft.com/office/officeart/2005/8/layout/orgChart1"/>
    <dgm:cxn modelId="{FA1FB2E0-290E-43D2-A677-27BDA1B9C2FE}" type="presParOf" srcId="{CD035789-583F-4DEC-97AC-EFBCDD85BA16}" destId="{477BB6B9-8255-4E68-B735-55D4F7050CAD}" srcOrd="12" destOrd="0" presId="urn:microsoft.com/office/officeart/2005/8/layout/orgChart1"/>
    <dgm:cxn modelId="{458B6E91-A473-4998-91A5-EED46944688A}" type="presParOf" srcId="{CD035789-583F-4DEC-97AC-EFBCDD85BA16}" destId="{73A1FF1E-ED93-4C82-ACA2-0121FA057247}" srcOrd="13" destOrd="0" presId="urn:microsoft.com/office/officeart/2005/8/layout/orgChart1"/>
    <dgm:cxn modelId="{716922CA-365C-45DE-9795-01EB86B6216A}" type="presParOf" srcId="{73A1FF1E-ED93-4C82-ACA2-0121FA057247}" destId="{17B610E0-6D69-411D-BBDC-AEAAFCAFFD75}" srcOrd="0" destOrd="0" presId="urn:microsoft.com/office/officeart/2005/8/layout/orgChart1"/>
    <dgm:cxn modelId="{E8F3E4C7-5C05-4352-ABA4-968B2CA42394}" type="presParOf" srcId="{17B610E0-6D69-411D-BBDC-AEAAFCAFFD75}" destId="{3B84403A-22F8-49B0-899D-8857CB4CA396}" srcOrd="0" destOrd="0" presId="urn:microsoft.com/office/officeart/2005/8/layout/orgChart1"/>
    <dgm:cxn modelId="{A8BEF5AB-7A1E-443B-B5EC-4D769608B239}" type="presParOf" srcId="{17B610E0-6D69-411D-BBDC-AEAAFCAFFD75}" destId="{0B468503-B4BE-481E-A5D1-6EBD9CD387FA}" srcOrd="1" destOrd="0" presId="urn:microsoft.com/office/officeart/2005/8/layout/orgChart1"/>
    <dgm:cxn modelId="{EA467F73-1D98-4295-9CCE-AA6BC4046F36}" type="presParOf" srcId="{73A1FF1E-ED93-4C82-ACA2-0121FA057247}" destId="{C8669264-D06C-40A8-A5F6-4BDFC3D51A94}" srcOrd="1" destOrd="0" presId="urn:microsoft.com/office/officeart/2005/8/layout/orgChart1"/>
    <dgm:cxn modelId="{03BEA05D-F49E-4D77-AC25-28F94CC49EAB}" type="presParOf" srcId="{73A1FF1E-ED93-4C82-ACA2-0121FA057247}" destId="{60E533BE-9588-42B9-BD98-365EEEC21CB5}" srcOrd="2" destOrd="0" presId="urn:microsoft.com/office/officeart/2005/8/layout/orgChart1"/>
    <dgm:cxn modelId="{E340F142-CCF4-4713-B628-88CC5A947B24}" type="presParOf" srcId="{3539653A-1DB7-4C6A-880E-052BD8E1BE53}" destId="{DFA193FA-B492-4D7B-A734-FAF346A1C8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CC970C-BFE3-414D-8E6E-BFC14E98D89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037D7C86-E1EE-41D8-9900-0754B4BE7688}">
      <dgm:prSet phldrT="[Text]"/>
      <dgm:spPr/>
      <dgm:t>
        <a:bodyPr/>
        <a:lstStyle/>
        <a:p>
          <a:r>
            <a:rPr lang="id-ID" dirty="0"/>
            <a:t>Pola pembelajaran guru dengan siswa tanpa menggunakan alat bantu/bahan pembelajaran dalam bentuk alat peraga.</a:t>
          </a:r>
          <a:endParaRPr lang="en-US" dirty="0"/>
        </a:p>
      </dgm:t>
    </dgm:pt>
    <dgm:pt modelId="{9220F53F-F3A0-4B8B-9322-9F8826FAF4FF}" type="parTrans" cxnId="{3147FF74-E0FB-42C2-AE17-AD4E6421F465}">
      <dgm:prSet/>
      <dgm:spPr/>
      <dgm:t>
        <a:bodyPr/>
        <a:lstStyle/>
        <a:p>
          <a:endParaRPr lang="en-US"/>
        </a:p>
      </dgm:t>
    </dgm:pt>
    <dgm:pt modelId="{1A55EAD3-040F-4B89-98CE-4FADC9E7EA94}" type="sibTrans" cxnId="{3147FF74-E0FB-42C2-AE17-AD4E6421F465}">
      <dgm:prSet/>
      <dgm:spPr/>
      <dgm:t>
        <a:bodyPr/>
        <a:lstStyle/>
        <a:p>
          <a:endParaRPr lang="en-US"/>
        </a:p>
      </dgm:t>
    </dgm:pt>
    <dgm:pt modelId="{884A6572-3A67-4F25-B367-4124F535D980}">
      <dgm:prSet phldrT="[Text]"/>
      <dgm:spPr/>
      <dgm:t>
        <a:bodyPr/>
        <a:lstStyle/>
        <a:p>
          <a:r>
            <a:rPr lang="id-ID" dirty="0"/>
            <a:t>Pola (guru + alat bantu)  dengan siswa. </a:t>
          </a:r>
          <a:endParaRPr lang="en-US" dirty="0"/>
        </a:p>
      </dgm:t>
    </dgm:pt>
    <dgm:pt modelId="{322956D9-5BD5-4F48-A0F6-B0799FF5F370}" type="parTrans" cxnId="{BFF3F564-82E2-4A83-82A3-4959D5F433BE}">
      <dgm:prSet/>
      <dgm:spPr/>
      <dgm:t>
        <a:bodyPr/>
        <a:lstStyle/>
        <a:p>
          <a:endParaRPr lang="en-US"/>
        </a:p>
      </dgm:t>
    </dgm:pt>
    <dgm:pt modelId="{07555CFE-930A-4A59-A89B-51B0A6D70F4A}" type="sibTrans" cxnId="{BFF3F564-82E2-4A83-82A3-4959D5F433BE}">
      <dgm:prSet/>
      <dgm:spPr/>
      <dgm:t>
        <a:bodyPr/>
        <a:lstStyle/>
        <a:p>
          <a:endParaRPr lang="en-US"/>
        </a:p>
      </dgm:t>
    </dgm:pt>
    <dgm:pt modelId="{6732D7CE-53D7-4D91-9F94-8D01047A6E28}">
      <dgm:prSet phldrT="[Text]"/>
      <dgm:spPr/>
      <dgm:t>
        <a:bodyPr/>
        <a:lstStyle/>
        <a:p>
          <a:r>
            <a:rPr lang="id-ID" dirty="0"/>
            <a:t>Pola (guru) + (media) dengan siswa.</a:t>
          </a:r>
          <a:endParaRPr lang="en-US" dirty="0"/>
        </a:p>
      </dgm:t>
    </dgm:pt>
    <dgm:pt modelId="{AEAE9E3A-003F-475C-B4EC-5D7ACBB1F661}" type="parTrans" cxnId="{E54C27AE-0EC5-4BD7-8D55-4608A3EA4598}">
      <dgm:prSet/>
      <dgm:spPr/>
      <dgm:t>
        <a:bodyPr/>
        <a:lstStyle/>
        <a:p>
          <a:endParaRPr lang="en-US"/>
        </a:p>
      </dgm:t>
    </dgm:pt>
    <dgm:pt modelId="{FEE8B344-D6EC-49F4-A33C-F3599628DABD}" type="sibTrans" cxnId="{E54C27AE-0EC5-4BD7-8D55-4608A3EA4598}">
      <dgm:prSet/>
      <dgm:spPr/>
      <dgm:t>
        <a:bodyPr/>
        <a:lstStyle/>
        <a:p>
          <a:endParaRPr lang="en-US"/>
        </a:p>
      </dgm:t>
    </dgm:pt>
    <dgm:pt modelId="{FFB34FBA-C5A0-4528-B54C-82B07F31B659}" type="pres">
      <dgm:prSet presAssocID="{8ACC970C-BFE3-414D-8E6E-BFC14E98D89B}" presName="diagram" presStyleCnt="0">
        <dgm:presLayoutVars>
          <dgm:dir/>
          <dgm:resizeHandles val="exact"/>
        </dgm:presLayoutVars>
      </dgm:prSet>
      <dgm:spPr/>
    </dgm:pt>
    <dgm:pt modelId="{246249A3-F521-4100-9A86-67916F53BE80}" type="pres">
      <dgm:prSet presAssocID="{037D7C86-E1EE-41D8-9900-0754B4BE7688}" presName="node" presStyleLbl="node1" presStyleIdx="0" presStyleCnt="3">
        <dgm:presLayoutVars>
          <dgm:bulletEnabled val="1"/>
        </dgm:presLayoutVars>
      </dgm:prSet>
      <dgm:spPr/>
    </dgm:pt>
    <dgm:pt modelId="{03C0DFB4-272F-4C5F-BDE3-86A791D67AA7}" type="pres">
      <dgm:prSet presAssocID="{1A55EAD3-040F-4B89-98CE-4FADC9E7EA94}" presName="sibTrans" presStyleCnt="0"/>
      <dgm:spPr/>
    </dgm:pt>
    <dgm:pt modelId="{A430A94D-9C24-4246-B639-77AB6917AD6E}" type="pres">
      <dgm:prSet presAssocID="{884A6572-3A67-4F25-B367-4124F535D980}" presName="node" presStyleLbl="node1" presStyleIdx="1" presStyleCnt="3">
        <dgm:presLayoutVars>
          <dgm:bulletEnabled val="1"/>
        </dgm:presLayoutVars>
      </dgm:prSet>
      <dgm:spPr/>
    </dgm:pt>
    <dgm:pt modelId="{8C9A342F-D223-4F6B-9EAF-02765A4CE3D2}" type="pres">
      <dgm:prSet presAssocID="{07555CFE-930A-4A59-A89B-51B0A6D70F4A}" presName="sibTrans" presStyleCnt="0"/>
      <dgm:spPr/>
    </dgm:pt>
    <dgm:pt modelId="{71507F0E-72A7-467F-B1F4-1980B71E3B04}" type="pres">
      <dgm:prSet presAssocID="{6732D7CE-53D7-4D91-9F94-8D01047A6E28}" presName="node" presStyleLbl="node1" presStyleIdx="2" presStyleCnt="3">
        <dgm:presLayoutVars>
          <dgm:bulletEnabled val="1"/>
        </dgm:presLayoutVars>
      </dgm:prSet>
      <dgm:spPr/>
    </dgm:pt>
  </dgm:ptLst>
  <dgm:cxnLst>
    <dgm:cxn modelId="{2F516A18-EB32-424D-BA99-0308C6B58706}" type="presOf" srcId="{884A6572-3A67-4F25-B367-4124F535D980}" destId="{A430A94D-9C24-4246-B639-77AB6917AD6E}" srcOrd="0" destOrd="0" presId="urn:microsoft.com/office/officeart/2005/8/layout/default"/>
    <dgm:cxn modelId="{BFF3F564-82E2-4A83-82A3-4959D5F433BE}" srcId="{8ACC970C-BFE3-414D-8E6E-BFC14E98D89B}" destId="{884A6572-3A67-4F25-B367-4124F535D980}" srcOrd="1" destOrd="0" parTransId="{322956D9-5BD5-4F48-A0F6-B0799FF5F370}" sibTransId="{07555CFE-930A-4A59-A89B-51B0A6D70F4A}"/>
    <dgm:cxn modelId="{CCEF4F71-BF49-41BB-B753-FE06A01FC8EE}" type="presOf" srcId="{037D7C86-E1EE-41D8-9900-0754B4BE7688}" destId="{246249A3-F521-4100-9A86-67916F53BE80}" srcOrd="0" destOrd="0" presId="urn:microsoft.com/office/officeart/2005/8/layout/default"/>
    <dgm:cxn modelId="{3147FF74-E0FB-42C2-AE17-AD4E6421F465}" srcId="{8ACC970C-BFE3-414D-8E6E-BFC14E98D89B}" destId="{037D7C86-E1EE-41D8-9900-0754B4BE7688}" srcOrd="0" destOrd="0" parTransId="{9220F53F-F3A0-4B8B-9322-9F8826FAF4FF}" sibTransId="{1A55EAD3-040F-4B89-98CE-4FADC9E7EA94}"/>
    <dgm:cxn modelId="{0981A692-1E85-434B-B272-7804ED644998}" type="presOf" srcId="{8ACC970C-BFE3-414D-8E6E-BFC14E98D89B}" destId="{FFB34FBA-C5A0-4528-B54C-82B07F31B659}" srcOrd="0" destOrd="0" presId="urn:microsoft.com/office/officeart/2005/8/layout/default"/>
    <dgm:cxn modelId="{E54C27AE-0EC5-4BD7-8D55-4608A3EA4598}" srcId="{8ACC970C-BFE3-414D-8E6E-BFC14E98D89B}" destId="{6732D7CE-53D7-4D91-9F94-8D01047A6E28}" srcOrd="2" destOrd="0" parTransId="{AEAE9E3A-003F-475C-B4EC-5D7ACBB1F661}" sibTransId="{FEE8B344-D6EC-49F4-A33C-F3599628DABD}"/>
    <dgm:cxn modelId="{D638ECC4-7B95-4633-8686-52BE595C324D}" type="presOf" srcId="{6732D7CE-53D7-4D91-9F94-8D01047A6E28}" destId="{71507F0E-72A7-467F-B1F4-1980B71E3B04}" srcOrd="0" destOrd="0" presId="urn:microsoft.com/office/officeart/2005/8/layout/default"/>
    <dgm:cxn modelId="{7360C957-FDA8-461C-94CC-94A7A30EFB68}" type="presParOf" srcId="{FFB34FBA-C5A0-4528-B54C-82B07F31B659}" destId="{246249A3-F521-4100-9A86-67916F53BE80}" srcOrd="0" destOrd="0" presId="urn:microsoft.com/office/officeart/2005/8/layout/default"/>
    <dgm:cxn modelId="{A6D4C5BD-08B3-4777-9832-B6D185F49917}" type="presParOf" srcId="{FFB34FBA-C5A0-4528-B54C-82B07F31B659}" destId="{03C0DFB4-272F-4C5F-BDE3-86A791D67AA7}" srcOrd="1" destOrd="0" presId="urn:microsoft.com/office/officeart/2005/8/layout/default"/>
    <dgm:cxn modelId="{88471309-5B9A-4CEB-AC4B-1C912A8E156D}" type="presParOf" srcId="{FFB34FBA-C5A0-4528-B54C-82B07F31B659}" destId="{A430A94D-9C24-4246-B639-77AB6917AD6E}" srcOrd="2" destOrd="0" presId="urn:microsoft.com/office/officeart/2005/8/layout/default"/>
    <dgm:cxn modelId="{5ACF67C7-6DCE-4F98-8E51-42B864C9C416}" type="presParOf" srcId="{FFB34FBA-C5A0-4528-B54C-82B07F31B659}" destId="{8C9A342F-D223-4F6B-9EAF-02765A4CE3D2}" srcOrd="3" destOrd="0" presId="urn:microsoft.com/office/officeart/2005/8/layout/default"/>
    <dgm:cxn modelId="{1E2469E8-A2B6-48F5-86CB-D61C7C42A197}" type="presParOf" srcId="{FFB34FBA-C5A0-4528-B54C-82B07F31B659}" destId="{71507F0E-72A7-467F-B1F4-1980B71E3B0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CC970C-BFE3-414D-8E6E-BFC14E98D89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037D7C86-E1EE-41D8-9900-0754B4BE7688}">
      <dgm:prSet phldrT="[Text]"/>
      <dgm:spPr/>
      <dgm:t>
        <a:bodyPr/>
        <a:lstStyle/>
        <a:p>
          <a:r>
            <a:rPr lang="id-ID" dirty="0"/>
            <a:t>Guru sebagai pengajar </a:t>
          </a:r>
          <a:r>
            <a:rPr lang="id-ID" i="1" dirty="0"/>
            <a:t>(teacher as instructor)</a:t>
          </a:r>
          <a:endParaRPr lang="en-US" dirty="0"/>
        </a:p>
      </dgm:t>
    </dgm:pt>
    <dgm:pt modelId="{9220F53F-F3A0-4B8B-9322-9F8826FAF4FF}" type="parTrans" cxnId="{3147FF74-E0FB-42C2-AE17-AD4E6421F465}">
      <dgm:prSet/>
      <dgm:spPr/>
      <dgm:t>
        <a:bodyPr/>
        <a:lstStyle/>
        <a:p>
          <a:endParaRPr lang="en-US"/>
        </a:p>
      </dgm:t>
    </dgm:pt>
    <dgm:pt modelId="{1A55EAD3-040F-4B89-98CE-4FADC9E7EA94}" type="sibTrans" cxnId="{3147FF74-E0FB-42C2-AE17-AD4E6421F465}">
      <dgm:prSet/>
      <dgm:spPr/>
      <dgm:t>
        <a:bodyPr/>
        <a:lstStyle/>
        <a:p>
          <a:endParaRPr lang="en-US"/>
        </a:p>
      </dgm:t>
    </dgm:pt>
    <dgm:pt modelId="{8B549E54-FF84-41A4-A82D-12DA74AAED9D}">
      <dgm:prSet/>
      <dgm:spPr/>
      <dgm:t>
        <a:bodyPr/>
        <a:lstStyle/>
        <a:p>
          <a:r>
            <a:rPr lang="id-ID"/>
            <a:t>Guru sebagai pembimbing </a:t>
          </a:r>
          <a:r>
            <a:rPr lang="id-ID" i="1"/>
            <a:t>(teacher as counselor)</a:t>
          </a:r>
          <a:endParaRPr lang="en-US"/>
        </a:p>
      </dgm:t>
    </dgm:pt>
    <dgm:pt modelId="{7D10FF75-FFA6-431A-83BE-EE9F42348DE3}" type="parTrans" cxnId="{71873EA6-9A0B-4A39-AB3F-FF19DEC8A278}">
      <dgm:prSet/>
      <dgm:spPr/>
      <dgm:t>
        <a:bodyPr/>
        <a:lstStyle/>
        <a:p>
          <a:endParaRPr lang="en-US"/>
        </a:p>
      </dgm:t>
    </dgm:pt>
    <dgm:pt modelId="{019539F0-5ECF-4FEB-90C8-F67492FE2210}" type="sibTrans" cxnId="{71873EA6-9A0B-4A39-AB3F-FF19DEC8A278}">
      <dgm:prSet/>
      <dgm:spPr/>
      <dgm:t>
        <a:bodyPr/>
        <a:lstStyle/>
        <a:p>
          <a:endParaRPr lang="en-US"/>
        </a:p>
      </dgm:t>
    </dgm:pt>
    <dgm:pt modelId="{16339379-62DB-4F89-B48C-5D026DD6CEA6}">
      <dgm:prSet/>
      <dgm:spPr/>
      <dgm:t>
        <a:bodyPr/>
        <a:lstStyle/>
        <a:p>
          <a:r>
            <a:rPr lang="id-ID"/>
            <a:t>Guru sebagai ilmuan </a:t>
          </a:r>
          <a:r>
            <a:rPr lang="id-ID" i="1"/>
            <a:t>(teacher as scientist)</a:t>
          </a:r>
          <a:endParaRPr lang="en-US"/>
        </a:p>
      </dgm:t>
    </dgm:pt>
    <dgm:pt modelId="{ABEE108F-2B8F-41E1-B426-D42003CEE200}" type="parTrans" cxnId="{15D9001C-D625-4D6A-B1DA-6303E7986E8B}">
      <dgm:prSet/>
      <dgm:spPr/>
      <dgm:t>
        <a:bodyPr/>
        <a:lstStyle/>
        <a:p>
          <a:endParaRPr lang="en-US"/>
        </a:p>
      </dgm:t>
    </dgm:pt>
    <dgm:pt modelId="{F402E30D-5E45-4596-AC30-2302C925599F}" type="sibTrans" cxnId="{15D9001C-D625-4D6A-B1DA-6303E7986E8B}">
      <dgm:prSet/>
      <dgm:spPr/>
      <dgm:t>
        <a:bodyPr/>
        <a:lstStyle/>
        <a:p>
          <a:endParaRPr lang="en-US"/>
        </a:p>
      </dgm:t>
    </dgm:pt>
    <dgm:pt modelId="{47D5B5FD-E1F8-480D-8B16-A1934F9EE926}">
      <dgm:prSet/>
      <dgm:spPr/>
      <dgm:t>
        <a:bodyPr/>
        <a:lstStyle/>
        <a:p>
          <a:r>
            <a:rPr lang="id-ID"/>
            <a:t>Guru sebagai pribadi </a:t>
          </a:r>
          <a:r>
            <a:rPr lang="id-ID" i="1"/>
            <a:t>(teacher as person)</a:t>
          </a:r>
          <a:endParaRPr lang="en-US"/>
        </a:p>
      </dgm:t>
    </dgm:pt>
    <dgm:pt modelId="{4D620384-63F7-4450-B872-6603273EFF73}" type="parTrans" cxnId="{4A9D016C-A4E3-44EC-B97A-ED2FC1CA2752}">
      <dgm:prSet/>
      <dgm:spPr/>
      <dgm:t>
        <a:bodyPr/>
        <a:lstStyle/>
        <a:p>
          <a:endParaRPr lang="en-US"/>
        </a:p>
      </dgm:t>
    </dgm:pt>
    <dgm:pt modelId="{034AD846-A176-4735-8AFD-DCAE0AB0C43D}" type="sibTrans" cxnId="{4A9D016C-A4E3-44EC-B97A-ED2FC1CA2752}">
      <dgm:prSet/>
      <dgm:spPr/>
      <dgm:t>
        <a:bodyPr/>
        <a:lstStyle/>
        <a:p>
          <a:endParaRPr lang="en-US"/>
        </a:p>
      </dgm:t>
    </dgm:pt>
    <dgm:pt modelId="{FFB34FBA-C5A0-4528-B54C-82B07F31B659}" type="pres">
      <dgm:prSet presAssocID="{8ACC970C-BFE3-414D-8E6E-BFC14E98D89B}" presName="diagram" presStyleCnt="0">
        <dgm:presLayoutVars>
          <dgm:dir/>
          <dgm:resizeHandles val="exact"/>
        </dgm:presLayoutVars>
      </dgm:prSet>
      <dgm:spPr/>
    </dgm:pt>
    <dgm:pt modelId="{246249A3-F521-4100-9A86-67916F53BE80}" type="pres">
      <dgm:prSet presAssocID="{037D7C86-E1EE-41D8-9900-0754B4BE7688}" presName="node" presStyleLbl="node1" presStyleIdx="0" presStyleCnt="4">
        <dgm:presLayoutVars>
          <dgm:bulletEnabled val="1"/>
        </dgm:presLayoutVars>
      </dgm:prSet>
      <dgm:spPr/>
    </dgm:pt>
    <dgm:pt modelId="{03C0DFB4-272F-4C5F-BDE3-86A791D67AA7}" type="pres">
      <dgm:prSet presAssocID="{1A55EAD3-040F-4B89-98CE-4FADC9E7EA94}" presName="sibTrans" presStyleCnt="0"/>
      <dgm:spPr/>
    </dgm:pt>
    <dgm:pt modelId="{38A91058-E627-438C-AA74-3F5C71117761}" type="pres">
      <dgm:prSet presAssocID="{8B549E54-FF84-41A4-A82D-12DA74AAED9D}" presName="node" presStyleLbl="node1" presStyleIdx="1" presStyleCnt="4">
        <dgm:presLayoutVars>
          <dgm:bulletEnabled val="1"/>
        </dgm:presLayoutVars>
      </dgm:prSet>
      <dgm:spPr/>
    </dgm:pt>
    <dgm:pt modelId="{47B13E87-FDBD-47A4-8193-B5F2D3A431B4}" type="pres">
      <dgm:prSet presAssocID="{019539F0-5ECF-4FEB-90C8-F67492FE2210}" presName="sibTrans" presStyleCnt="0"/>
      <dgm:spPr/>
    </dgm:pt>
    <dgm:pt modelId="{091BBA95-A9C2-42A6-AA6C-96FC1A802100}" type="pres">
      <dgm:prSet presAssocID="{16339379-62DB-4F89-B48C-5D026DD6CEA6}" presName="node" presStyleLbl="node1" presStyleIdx="2" presStyleCnt="4" custLinFactNeighborX="-927" custLinFactNeighborY="-6182">
        <dgm:presLayoutVars>
          <dgm:bulletEnabled val="1"/>
        </dgm:presLayoutVars>
      </dgm:prSet>
      <dgm:spPr/>
    </dgm:pt>
    <dgm:pt modelId="{6EA149E3-618C-484D-9353-49EBF51EDC1F}" type="pres">
      <dgm:prSet presAssocID="{F402E30D-5E45-4596-AC30-2302C925599F}" presName="sibTrans" presStyleCnt="0"/>
      <dgm:spPr/>
    </dgm:pt>
    <dgm:pt modelId="{39B18639-71C3-4A39-9420-9756FB13C327}" type="pres">
      <dgm:prSet presAssocID="{47D5B5FD-E1F8-480D-8B16-A1934F9EE926}" presName="node" presStyleLbl="node1" presStyleIdx="3" presStyleCnt="4">
        <dgm:presLayoutVars>
          <dgm:bulletEnabled val="1"/>
        </dgm:presLayoutVars>
      </dgm:prSet>
      <dgm:spPr/>
    </dgm:pt>
  </dgm:ptLst>
  <dgm:cxnLst>
    <dgm:cxn modelId="{D6E40110-CEC2-47AC-A46F-898719919FF4}" type="presOf" srcId="{8B549E54-FF84-41A4-A82D-12DA74AAED9D}" destId="{38A91058-E627-438C-AA74-3F5C71117761}" srcOrd="0" destOrd="0" presId="urn:microsoft.com/office/officeart/2005/8/layout/default"/>
    <dgm:cxn modelId="{15D9001C-D625-4D6A-B1DA-6303E7986E8B}" srcId="{8ACC970C-BFE3-414D-8E6E-BFC14E98D89B}" destId="{16339379-62DB-4F89-B48C-5D026DD6CEA6}" srcOrd="2" destOrd="0" parTransId="{ABEE108F-2B8F-41E1-B426-D42003CEE200}" sibTransId="{F402E30D-5E45-4596-AC30-2302C925599F}"/>
    <dgm:cxn modelId="{4A9D016C-A4E3-44EC-B97A-ED2FC1CA2752}" srcId="{8ACC970C-BFE3-414D-8E6E-BFC14E98D89B}" destId="{47D5B5FD-E1F8-480D-8B16-A1934F9EE926}" srcOrd="3" destOrd="0" parTransId="{4D620384-63F7-4450-B872-6603273EFF73}" sibTransId="{034AD846-A176-4735-8AFD-DCAE0AB0C43D}"/>
    <dgm:cxn modelId="{3147FF74-E0FB-42C2-AE17-AD4E6421F465}" srcId="{8ACC970C-BFE3-414D-8E6E-BFC14E98D89B}" destId="{037D7C86-E1EE-41D8-9900-0754B4BE7688}" srcOrd="0" destOrd="0" parTransId="{9220F53F-F3A0-4B8B-9322-9F8826FAF4FF}" sibTransId="{1A55EAD3-040F-4B89-98CE-4FADC9E7EA94}"/>
    <dgm:cxn modelId="{8F1DE68D-1A01-4920-B77E-BBA21DC91F65}" type="presOf" srcId="{47D5B5FD-E1F8-480D-8B16-A1934F9EE926}" destId="{39B18639-71C3-4A39-9420-9756FB13C327}" srcOrd="0" destOrd="0" presId="urn:microsoft.com/office/officeart/2005/8/layout/default"/>
    <dgm:cxn modelId="{71873EA6-9A0B-4A39-AB3F-FF19DEC8A278}" srcId="{8ACC970C-BFE3-414D-8E6E-BFC14E98D89B}" destId="{8B549E54-FF84-41A4-A82D-12DA74AAED9D}" srcOrd="1" destOrd="0" parTransId="{7D10FF75-FFA6-431A-83BE-EE9F42348DE3}" sibTransId="{019539F0-5ECF-4FEB-90C8-F67492FE2210}"/>
    <dgm:cxn modelId="{E428B4BA-3EF6-4F08-8F61-F25345D46904}" type="presOf" srcId="{8ACC970C-BFE3-414D-8E6E-BFC14E98D89B}" destId="{FFB34FBA-C5A0-4528-B54C-82B07F31B659}" srcOrd="0" destOrd="0" presId="urn:microsoft.com/office/officeart/2005/8/layout/default"/>
    <dgm:cxn modelId="{4FAF50C7-1A99-4E76-80E7-0C8683285EDE}" type="presOf" srcId="{16339379-62DB-4F89-B48C-5D026DD6CEA6}" destId="{091BBA95-A9C2-42A6-AA6C-96FC1A802100}" srcOrd="0" destOrd="0" presId="urn:microsoft.com/office/officeart/2005/8/layout/default"/>
    <dgm:cxn modelId="{99F5B7D6-61A6-4396-80A5-FA77489BEEBF}" type="presOf" srcId="{037D7C86-E1EE-41D8-9900-0754B4BE7688}" destId="{246249A3-F521-4100-9A86-67916F53BE80}" srcOrd="0" destOrd="0" presId="urn:microsoft.com/office/officeart/2005/8/layout/default"/>
    <dgm:cxn modelId="{325F5665-978B-48D4-8FCC-C8A45837538F}" type="presParOf" srcId="{FFB34FBA-C5A0-4528-B54C-82B07F31B659}" destId="{246249A3-F521-4100-9A86-67916F53BE80}" srcOrd="0" destOrd="0" presId="urn:microsoft.com/office/officeart/2005/8/layout/default"/>
    <dgm:cxn modelId="{8E607665-17F0-4410-841F-20511FF69EE7}" type="presParOf" srcId="{FFB34FBA-C5A0-4528-B54C-82B07F31B659}" destId="{03C0DFB4-272F-4C5F-BDE3-86A791D67AA7}" srcOrd="1" destOrd="0" presId="urn:microsoft.com/office/officeart/2005/8/layout/default"/>
    <dgm:cxn modelId="{135EA02B-9B80-43CD-805F-AD458AD951CB}" type="presParOf" srcId="{FFB34FBA-C5A0-4528-B54C-82B07F31B659}" destId="{38A91058-E627-438C-AA74-3F5C71117761}" srcOrd="2" destOrd="0" presId="urn:microsoft.com/office/officeart/2005/8/layout/default"/>
    <dgm:cxn modelId="{9AAEA9B3-A5FE-4D32-B8B4-6E7E14309764}" type="presParOf" srcId="{FFB34FBA-C5A0-4528-B54C-82B07F31B659}" destId="{47B13E87-FDBD-47A4-8193-B5F2D3A431B4}" srcOrd="3" destOrd="0" presId="urn:microsoft.com/office/officeart/2005/8/layout/default"/>
    <dgm:cxn modelId="{AAD3ED84-AFDF-4B68-B49A-A87174F76517}" type="presParOf" srcId="{FFB34FBA-C5A0-4528-B54C-82B07F31B659}" destId="{091BBA95-A9C2-42A6-AA6C-96FC1A802100}" srcOrd="4" destOrd="0" presId="urn:microsoft.com/office/officeart/2005/8/layout/default"/>
    <dgm:cxn modelId="{9DE9AF75-8D56-4752-AE47-55CC0D035BF7}" type="presParOf" srcId="{FFB34FBA-C5A0-4528-B54C-82B07F31B659}" destId="{6EA149E3-618C-484D-9353-49EBF51EDC1F}" srcOrd="5" destOrd="0" presId="urn:microsoft.com/office/officeart/2005/8/layout/default"/>
    <dgm:cxn modelId="{14F57158-CEC3-4610-8E28-95741EF2CEB4}" type="presParOf" srcId="{FFB34FBA-C5A0-4528-B54C-82B07F31B659}" destId="{39B18639-71C3-4A39-9420-9756FB13C32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71BCF9-3989-4585-99A3-F253FBF2BB0E}"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6A3C2203-03EB-4B86-9F0C-420E67C9DD1A}">
      <dgm:prSet phldrT="[Text]" custT="1"/>
      <dgm:spPr/>
      <dgm:t>
        <a:bodyPr/>
        <a:lstStyle/>
        <a:p>
          <a:r>
            <a:rPr lang="en-US" sz="1800" dirty="0" err="1">
              <a:latin typeface="Tahoma" panose="020B0604030504040204" pitchFamily="34" charset="0"/>
              <a:ea typeface="Tahoma" panose="020B0604030504040204" pitchFamily="34" charset="0"/>
              <a:cs typeface="Tahoma" panose="020B0604030504040204" pitchFamily="34" charset="0"/>
            </a:rPr>
            <a:t>Komponen</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err="1">
              <a:latin typeface="Tahoma" panose="020B0604030504040204" pitchFamily="34" charset="0"/>
              <a:ea typeface="Tahoma" panose="020B0604030504040204" pitchFamily="34" charset="0"/>
              <a:cs typeface="Tahoma" panose="020B0604030504040204" pitchFamily="34" charset="0"/>
            </a:rPr>
            <a:t>Pembelajaran</a:t>
          </a:r>
          <a:endParaRPr lang="en-US" sz="1800" dirty="0">
            <a:latin typeface="Tahoma" panose="020B0604030504040204" pitchFamily="34" charset="0"/>
            <a:ea typeface="Tahoma" panose="020B0604030504040204" pitchFamily="34" charset="0"/>
            <a:cs typeface="Tahoma" panose="020B0604030504040204" pitchFamily="34" charset="0"/>
          </a:endParaRPr>
        </a:p>
      </dgm:t>
    </dgm:pt>
    <dgm:pt modelId="{AD985278-FC55-4C7D-99A5-B8C8188A116C}" type="parTrans" cxnId="{90D5843C-3918-4F32-AB81-8673F2A3F63E}">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F31EBF71-3BA8-493D-B3D5-442B42A79008}" type="sibTrans" cxnId="{90D5843C-3918-4F32-AB81-8673F2A3F63E}">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6743A190-C02A-4D74-A4DC-B2D77E5DF19F}">
      <dgm:prSet phldrT="[Text]" custT="1"/>
      <dgm:spPr/>
      <dgm:t>
        <a:bodyPr/>
        <a:lstStyle/>
        <a:p>
          <a:r>
            <a:rPr lang="id-ID" sz="1800" dirty="0">
              <a:latin typeface="Tahoma" panose="020B0604030504040204" pitchFamily="34" charset="0"/>
              <a:ea typeface="Tahoma" panose="020B0604030504040204" pitchFamily="34" charset="0"/>
              <a:cs typeface="Tahoma" panose="020B0604030504040204" pitchFamily="34" charset="0"/>
            </a:rPr>
            <a:t>Tujuan pendidikan</a:t>
          </a:r>
          <a:endParaRPr lang="en-US" sz="1800" dirty="0">
            <a:latin typeface="Tahoma" panose="020B0604030504040204" pitchFamily="34" charset="0"/>
            <a:ea typeface="Tahoma" panose="020B0604030504040204" pitchFamily="34" charset="0"/>
            <a:cs typeface="Tahoma" panose="020B0604030504040204" pitchFamily="34" charset="0"/>
          </a:endParaRPr>
        </a:p>
      </dgm:t>
    </dgm:pt>
    <dgm:pt modelId="{68A992A6-248A-4CC5-B4A0-78D41D143121}" type="parTrans" cxnId="{9342DEF7-D150-4734-BC03-41A99BA57168}">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EE0F5BA0-9D23-42CB-96BA-D60467A3FBC8}" type="sibTrans" cxnId="{9342DEF7-D150-4734-BC03-41A99BA57168}">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6884BF5D-0641-49DD-92DD-DFD8A10869F5}">
      <dgm:prSet custT="1"/>
      <dgm:spPr/>
      <dgm:t>
        <a:bodyPr/>
        <a:lstStyle/>
        <a:p>
          <a:r>
            <a:rPr lang="id-ID" sz="1800">
              <a:latin typeface="Tahoma" panose="020B0604030504040204" pitchFamily="34" charset="0"/>
              <a:ea typeface="Tahoma" panose="020B0604030504040204" pitchFamily="34" charset="0"/>
              <a:cs typeface="Tahoma" panose="020B0604030504040204" pitchFamily="34" charset="0"/>
            </a:rPr>
            <a:t>Peserta didik</a:t>
          </a:r>
          <a:endParaRPr lang="en-US" sz="1800">
            <a:latin typeface="Tahoma" panose="020B0604030504040204" pitchFamily="34" charset="0"/>
            <a:ea typeface="Tahoma" panose="020B0604030504040204" pitchFamily="34" charset="0"/>
            <a:cs typeface="Tahoma" panose="020B0604030504040204" pitchFamily="34" charset="0"/>
          </a:endParaRPr>
        </a:p>
      </dgm:t>
    </dgm:pt>
    <dgm:pt modelId="{EEDAAFF1-3FFF-449B-8E5B-B99DB93F8CA3}" type="parTrans" cxnId="{54903BA1-E2A0-4F8C-86CA-ADD2BB86EC44}">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8BDC39F3-A053-4092-934C-BAA2D524CD18}" type="sibTrans" cxnId="{54903BA1-E2A0-4F8C-86CA-ADD2BB86EC44}">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2D958391-C2B9-43CE-B641-BFF3B24FEB19}">
      <dgm:prSet custT="1"/>
      <dgm:spPr/>
      <dgm:t>
        <a:bodyPr/>
        <a:lstStyle/>
        <a:p>
          <a:r>
            <a:rPr lang="id-ID" sz="1800">
              <a:latin typeface="Tahoma" panose="020B0604030504040204" pitchFamily="34" charset="0"/>
              <a:ea typeface="Tahoma" panose="020B0604030504040204" pitchFamily="34" charset="0"/>
              <a:cs typeface="Tahoma" panose="020B0604030504040204" pitchFamily="34" charset="0"/>
            </a:rPr>
            <a:t>Pendidik</a:t>
          </a:r>
          <a:endParaRPr lang="en-US" sz="1800">
            <a:latin typeface="Tahoma" panose="020B0604030504040204" pitchFamily="34" charset="0"/>
            <a:ea typeface="Tahoma" panose="020B0604030504040204" pitchFamily="34" charset="0"/>
            <a:cs typeface="Tahoma" panose="020B0604030504040204" pitchFamily="34" charset="0"/>
          </a:endParaRPr>
        </a:p>
      </dgm:t>
    </dgm:pt>
    <dgm:pt modelId="{5A19B1B6-8F7E-4CB9-B272-B34F02C37696}" type="parTrans" cxnId="{F8F24A2D-DB09-4ABB-A552-B5A05A787C6F}">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4B9FC589-07A7-4D3D-8621-BFC329F12F37}" type="sibTrans" cxnId="{F8F24A2D-DB09-4ABB-A552-B5A05A787C6F}">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3035447E-2DB1-4D56-9235-6E5318817A5F}">
      <dgm:prSet custT="1"/>
      <dgm:spPr/>
      <dgm:t>
        <a:bodyPr/>
        <a:lstStyle/>
        <a:p>
          <a:r>
            <a:rPr lang="id-ID" sz="1800">
              <a:latin typeface="Tahoma" panose="020B0604030504040204" pitchFamily="34" charset="0"/>
              <a:ea typeface="Tahoma" panose="020B0604030504040204" pitchFamily="34" charset="0"/>
              <a:cs typeface="Tahoma" panose="020B0604030504040204" pitchFamily="34" charset="0"/>
            </a:rPr>
            <a:t>Kurikulum</a:t>
          </a:r>
          <a:endParaRPr lang="en-US" sz="1800">
            <a:latin typeface="Tahoma" panose="020B0604030504040204" pitchFamily="34" charset="0"/>
            <a:ea typeface="Tahoma" panose="020B0604030504040204" pitchFamily="34" charset="0"/>
            <a:cs typeface="Tahoma" panose="020B0604030504040204" pitchFamily="34" charset="0"/>
          </a:endParaRPr>
        </a:p>
      </dgm:t>
    </dgm:pt>
    <dgm:pt modelId="{654B2534-81DC-495B-AF8F-2A1A657A7733}" type="parTrans" cxnId="{7473FCEA-52A3-4137-8704-21F515566794}">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933D8369-2D63-47A0-8EDF-8DDE446C9BFD}" type="sibTrans" cxnId="{7473FCEA-52A3-4137-8704-21F515566794}">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53F2A1CA-A7F4-4088-A8CE-F07BECC89DA7}">
      <dgm:prSet custT="1"/>
      <dgm:spPr/>
      <dgm:t>
        <a:bodyPr/>
        <a:lstStyle/>
        <a:p>
          <a:r>
            <a:rPr lang="id-ID" sz="1800">
              <a:latin typeface="Tahoma" panose="020B0604030504040204" pitchFamily="34" charset="0"/>
              <a:ea typeface="Tahoma" panose="020B0604030504040204" pitchFamily="34" charset="0"/>
              <a:cs typeface="Tahoma" panose="020B0604030504040204" pitchFamily="34" charset="0"/>
            </a:rPr>
            <a:t>Strategi</a:t>
          </a:r>
          <a:endParaRPr lang="en-US" sz="1800">
            <a:latin typeface="Tahoma" panose="020B0604030504040204" pitchFamily="34" charset="0"/>
            <a:ea typeface="Tahoma" panose="020B0604030504040204" pitchFamily="34" charset="0"/>
            <a:cs typeface="Tahoma" panose="020B0604030504040204" pitchFamily="34" charset="0"/>
          </a:endParaRPr>
        </a:p>
      </dgm:t>
    </dgm:pt>
    <dgm:pt modelId="{8D623EF9-B3A0-41FF-A0FD-3C023BFA9A05}" type="parTrans" cxnId="{1FCC87FE-C023-4DF4-83A8-0A06C372851A}">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D6AAD53C-9CFE-4887-94F1-F821CFCC0052}" type="sibTrans" cxnId="{1FCC87FE-C023-4DF4-83A8-0A06C372851A}">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582FBDF1-65D8-4CAE-9FC3-38151FCE1EA4}">
      <dgm:prSet custT="1"/>
      <dgm:spPr/>
      <dgm:t>
        <a:bodyPr/>
        <a:lstStyle/>
        <a:p>
          <a:r>
            <a:rPr lang="id-ID" sz="1800">
              <a:latin typeface="Tahoma" panose="020B0604030504040204" pitchFamily="34" charset="0"/>
              <a:ea typeface="Tahoma" panose="020B0604030504040204" pitchFamily="34" charset="0"/>
              <a:cs typeface="Tahoma" panose="020B0604030504040204" pitchFamily="34" charset="0"/>
            </a:rPr>
            <a:t>Media Pembelajaran</a:t>
          </a:r>
          <a:endParaRPr lang="en-US" sz="1800">
            <a:latin typeface="Tahoma" panose="020B0604030504040204" pitchFamily="34" charset="0"/>
            <a:ea typeface="Tahoma" panose="020B0604030504040204" pitchFamily="34" charset="0"/>
            <a:cs typeface="Tahoma" panose="020B0604030504040204" pitchFamily="34" charset="0"/>
          </a:endParaRPr>
        </a:p>
      </dgm:t>
    </dgm:pt>
    <dgm:pt modelId="{C3F2449A-5F1A-4669-9104-E6BEECED73C5}" type="parTrans" cxnId="{E48C0874-DE13-4FB3-BDCE-2FB749E5D73E}">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8C3F6A95-1367-47CA-8B34-58721C88D1DF}" type="sibTrans" cxnId="{E48C0874-DE13-4FB3-BDCE-2FB749E5D73E}">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97A8F473-A026-4F22-A741-FA32E7D01B23}">
      <dgm:prSet custT="1"/>
      <dgm:spPr/>
      <dgm:t>
        <a:bodyPr/>
        <a:lstStyle/>
        <a:p>
          <a:r>
            <a:rPr lang="id-ID" sz="1800">
              <a:latin typeface="Tahoma" panose="020B0604030504040204" pitchFamily="34" charset="0"/>
              <a:ea typeface="Tahoma" panose="020B0604030504040204" pitchFamily="34" charset="0"/>
              <a:cs typeface="Tahoma" panose="020B0604030504040204" pitchFamily="34" charset="0"/>
            </a:rPr>
            <a:t>Evaluasi</a:t>
          </a:r>
          <a:endParaRPr lang="en-US" sz="1800">
            <a:latin typeface="Tahoma" panose="020B0604030504040204" pitchFamily="34" charset="0"/>
            <a:ea typeface="Tahoma" panose="020B0604030504040204" pitchFamily="34" charset="0"/>
            <a:cs typeface="Tahoma" panose="020B0604030504040204" pitchFamily="34" charset="0"/>
          </a:endParaRPr>
        </a:p>
      </dgm:t>
    </dgm:pt>
    <dgm:pt modelId="{EC57DA00-1076-4476-8338-5540389AD57E}" type="parTrans" cxnId="{1DA471FB-4E94-4700-886F-E30C8EEA5820}">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A0B7A637-4DB2-42E7-A75C-F3F150EDF2C2}" type="sibTrans" cxnId="{1DA471FB-4E94-4700-886F-E30C8EEA5820}">
      <dgm:prSet/>
      <dgm:spPr/>
      <dgm:t>
        <a:bodyPr/>
        <a:lstStyle/>
        <a:p>
          <a:endParaRPr lang="en-US" sz="1800">
            <a:latin typeface="Tahoma" panose="020B0604030504040204" pitchFamily="34" charset="0"/>
            <a:ea typeface="Tahoma" panose="020B0604030504040204" pitchFamily="34" charset="0"/>
            <a:cs typeface="Tahoma" panose="020B0604030504040204" pitchFamily="34" charset="0"/>
          </a:endParaRPr>
        </a:p>
      </dgm:t>
    </dgm:pt>
    <dgm:pt modelId="{552645E1-72C7-43A1-8925-506E4BE76F6B}" type="pres">
      <dgm:prSet presAssocID="{AB71BCF9-3989-4585-99A3-F253FBF2BB0E}" presName="hierChild1" presStyleCnt="0">
        <dgm:presLayoutVars>
          <dgm:orgChart val="1"/>
          <dgm:chPref val="1"/>
          <dgm:dir/>
          <dgm:animOne val="branch"/>
          <dgm:animLvl val="lvl"/>
          <dgm:resizeHandles/>
        </dgm:presLayoutVars>
      </dgm:prSet>
      <dgm:spPr/>
    </dgm:pt>
    <dgm:pt modelId="{3CD6AE04-CF33-402D-AA81-A9C148DF72F8}" type="pres">
      <dgm:prSet presAssocID="{6A3C2203-03EB-4B86-9F0C-420E67C9DD1A}" presName="hierRoot1" presStyleCnt="0">
        <dgm:presLayoutVars>
          <dgm:hierBranch val="init"/>
        </dgm:presLayoutVars>
      </dgm:prSet>
      <dgm:spPr/>
    </dgm:pt>
    <dgm:pt modelId="{DF074028-3BE5-4763-997A-613D613E72EB}" type="pres">
      <dgm:prSet presAssocID="{6A3C2203-03EB-4B86-9F0C-420E67C9DD1A}" presName="rootComposite1" presStyleCnt="0"/>
      <dgm:spPr/>
    </dgm:pt>
    <dgm:pt modelId="{6D61D857-65CC-4C2B-9CFA-4CF12CF954CB}" type="pres">
      <dgm:prSet presAssocID="{6A3C2203-03EB-4B86-9F0C-420E67C9DD1A}" presName="rootText1" presStyleLbl="node0" presStyleIdx="0" presStyleCnt="1" custScaleX="123348" custScaleY="109982">
        <dgm:presLayoutVars>
          <dgm:chPref val="3"/>
        </dgm:presLayoutVars>
      </dgm:prSet>
      <dgm:spPr/>
    </dgm:pt>
    <dgm:pt modelId="{BE556ADA-3D52-41A6-9D9C-323CFDFC9317}" type="pres">
      <dgm:prSet presAssocID="{6A3C2203-03EB-4B86-9F0C-420E67C9DD1A}" presName="rootConnector1" presStyleLbl="node1" presStyleIdx="0" presStyleCnt="0"/>
      <dgm:spPr/>
    </dgm:pt>
    <dgm:pt modelId="{375CA8DA-4A68-42C4-9BC9-0EB46D33D0D3}" type="pres">
      <dgm:prSet presAssocID="{6A3C2203-03EB-4B86-9F0C-420E67C9DD1A}" presName="hierChild2" presStyleCnt="0"/>
      <dgm:spPr/>
    </dgm:pt>
    <dgm:pt modelId="{A602CB22-C15F-4C39-8F4F-08FB9ECC87C5}" type="pres">
      <dgm:prSet presAssocID="{68A992A6-248A-4CC5-B4A0-78D41D143121}" presName="Name37" presStyleLbl="parChTrans1D2" presStyleIdx="0" presStyleCnt="7"/>
      <dgm:spPr/>
    </dgm:pt>
    <dgm:pt modelId="{BCA5B2E3-DA97-4287-84B7-2204BCAA7E04}" type="pres">
      <dgm:prSet presAssocID="{6743A190-C02A-4D74-A4DC-B2D77E5DF19F}" presName="hierRoot2" presStyleCnt="0">
        <dgm:presLayoutVars>
          <dgm:hierBranch val="init"/>
        </dgm:presLayoutVars>
      </dgm:prSet>
      <dgm:spPr/>
    </dgm:pt>
    <dgm:pt modelId="{7414B73E-3A74-47B4-910A-74C1D9F4C835}" type="pres">
      <dgm:prSet presAssocID="{6743A190-C02A-4D74-A4DC-B2D77E5DF19F}" presName="rootComposite" presStyleCnt="0"/>
      <dgm:spPr/>
    </dgm:pt>
    <dgm:pt modelId="{72D29B3D-8C54-4BD9-8760-48B197138661}" type="pres">
      <dgm:prSet presAssocID="{6743A190-C02A-4D74-A4DC-B2D77E5DF19F}" presName="rootText" presStyleLbl="node2" presStyleIdx="0" presStyleCnt="7">
        <dgm:presLayoutVars>
          <dgm:chPref val="3"/>
        </dgm:presLayoutVars>
      </dgm:prSet>
      <dgm:spPr/>
    </dgm:pt>
    <dgm:pt modelId="{B5266041-F71A-471D-8337-1C34B062EF14}" type="pres">
      <dgm:prSet presAssocID="{6743A190-C02A-4D74-A4DC-B2D77E5DF19F}" presName="rootConnector" presStyleLbl="node2" presStyleIdx="0" presStyleCnt="7"/>
      <dgm:spPr/>
    </dgm:pt>
    <dgm:pt modelId="{50FA2469-51F4-41C8-B5D3-3BA027A7A0D0}" type="pres">
      <dgm:prSet presAssocID="{6743A190-C02A-4D74-A4DC-B2D77E5DF19F}" presName="hierChild4" presStyleCnt="0"/>
      <dgm:spPr/>
    </dgm:pt>
    <dgm:pt modelId="{1855B0A1-9CEA-421B-9D14-D5C70AB291A7}" type="pres">
      <dgm:prSet presAssocID="{6743A190-C02A-4D74-A4DC-B2D77E5DF19F}" presName="hierChild5" presStyleCnt="0"/>
      <dgm:spPr/>
    </dgm:pt>
    <dgm:pt modelId="{0A7714DC-410E-4504-BB59-44E6B09B922D}" type="pres">
      <dgm:prSet presAssocID="{EEDAAFF1-3FFF-449B-8E5B-B99DB93F8CA3}" presName="Name37" presStyleLbl="parChTrans1D2" presStyleIdx="1" presStyleCnt="7"/>
      <dgm:spPr/>
    </dgm:pt>
    <dgm:pt modelId="{E2BB049C-0FC5-48E1-866E-21AD80827E26}" type="pres">
      <dgm:prSet presAssocID="{6884BF5D-0641-49DD-92DD-DFD8A10869F5}" presName="hierRoot2" presStyleCnt="0">
        <dgm:presLayoutVars>
          <dgm:hierBranch val="init"/>
        </dgm:presLayoutVars>
      </dgm:prSet>
      <dgm:spPr/>
    </dgm:pt>
    <dgm:pt modelId="{D7226F04-91C6-4745-8E13-100416DA856E}" type="pres">
      <dgm:prSet presAssocID="{6884BF5D-0641-49DD-92DD-DFD8A10869F5}" presName="rootComposite" presStyleCnt="0"/>
      <dgm:spPr/>
    </dgm:pt>
    <dgm:pt modelId="{552E2992-79ED-41EB-8073-6CE2DA03E362}" type="pres">
      <dgm:prSet presAssocID="{6884BF5D-0641-49DD-92DD-DFD8A10869F5}" presName="rootText" presStyleLbl="node2" presStyleIdx="1" presStyleCnt="7">
        <dgm:presLayoutVars>
          <dgm:chPref val="3"/>
        </dgm:presLayoutVars>
      </dgm:prSet>
      <dgm:spPr/>
    </dgm:pt>
    <dgm:pt modelId="{3D9D8453-2252-4731-8598-E59899FEA076}" type="pres">
      <dgm:prSet presAssocID="{6884BF5D-0641-49DD-92DD-DFD8A10869F5}" presName="rootConnector" presStyleLbl="node2" presStyleIdx="1" presStyleCnt="7"/>
      <dgm:spPr/>
    </dgm:pt>
    <dgm:pt modelId="{BAD6EE0B-4CAF-4333-A170-2B2D3AADC684}" type="pres">
      <dgm:prSet presAssocID="{6884BF5D-0641-49DD-92DD-DFD8A10869F5}" presName="hierChild4" presStyleCnt="0"/>
      <dgm:spPr/>
    </dgm:pt>
    <dgm:pt modelId="{81147743-5C10-4968-B7A3-8C51C92EAD5A}" type="pres">
      <dgm:prSet presAssocID="{6884BF5D-0641-49DD-92DD-DFD8A10869F5}" presName="hierChild5" presStyleCnt="0"/>
      <dgm:spPr/>
    </dgm:pt>
    <dgm:pt modelId="{4AECFE60-177C-4461-BF6D-3B665ACDC4DF}" type="pres">
      <dgm:prSet presAssocID="{5A19B1B6-8F7E-4CB9-B272-B34F02C37696}" presName="Name37" presStyleLbl="parChTrans1D2" presStyleIdx="2" presStyleCnt="7"/>
      <dgm:spPr/>
    </dgm:pt>
    <dgm:pt modelId="{46A1A1D2-D54F-4858-97EA-BD16B720A845}" type="pres">
      <dgm:prSet presAssocID="{2D958391-C2B9-43CE-B641-BFF3B24FEB19}" presName="hierRoot2" presStyleCnt="0">
        <dgm:presLayoutVars>
          <dgm:hierBranch val="init"/>
        </dgm:presLayoutVars>
      </dgm:prSet>
      <dgm:spPr/>
    </dgm:pt>
    <dgm:pt modelId="{E1D125E6-D986-4AB7-BDA0-FB197EE77C78}" type="pres">
      <dgm:prSet presAssocID="{2D958391-C2B9-43CE-B641-BFF3B24FEB19}" presName="rootComposite" presStyleCnt="0"/>
      <dgm:spPr/>
    </dgm:pt>
    <dgm:pt modelId="{A13BA674-0C42-4D41-9DFE-07F5A2B0641D}" type="pres">
      <dgm:prSet presAssocID="{2D958391-C2B9-43CE-B641-BFF3B24FEB19}" presName="rootText" presStyleLbl="node2" presStyleIdx="2" presStyleCnt="7">
        <dgm:presLayoutVars>
          <dgm:chPref val="3"/>
        </dgm:presLayoutVars>
      </dgm:prSet>
      <dgm:spPr/>
    </dgm:pt>
    <dgm:pt modelId="{D453036C-7C0A-46C9-AEE3-55E0F6FF900C}" type="pres">
      <dgm:prSet presAssocID="{2D958391-C2B9-43CE-B641-BFF3B24FEB19}" presName="rootConnector" presStyleLbl="node2" presStyleIdx="2" presStyleCnt="7"/>
      <dgm:spPr/>
    </dgm:pt>
    <dgm:pt modelId="{45FA02A7-5919-4C11-B341-14E72F3C10D5}" type="pres">
      <dgm:prSet presAssocID="{2D958391-C2B9-43CE-B641-BFF3B24FEB19}" presName="hierChild4" presStyleCnt="0"/>
      <dgm:spPr/>
    </dgm:pt>
    <dgm:pt modelId="{ECBD1CF8-0471-4E32-92CF-B5B70985E474}" type="pres">
      <dgm:prSet presAssocID="{2D958391-C2B9-43CE-B641-BFF3B24FEB19}" presName="hierChild5" presStyleCnt="0"/>
      <dgm:spPr/>
    </dgm:pt>
    <dgm:pt modelId="{FD081E2A-CE3F-4798-9A46-9FDD710C1EED}" type="pres">
      <dgm:prSet presAssocID="{654B2534-81DC-495B-AF8F-2A1A657A7733}" presName="Name37" presStyleLbl="parChTrans1D2" presStyleIdx="3" presStyleCnt="7"/>
      <dgm:spPr/>
    </dgm:pt>
    <dgm:pt modelId="{4120C749-04A1-489D-B060-1745EE61C822}" type="pres">
      <dgm:prSet presAssocID="{3035447E-2DB1-4D56-9235-6E5318817A5F}" presName="hierRoot2" presStyleCnt="0">
        <dgm:presLayoutVars>
          <dgm:hierBranch val="init"/>
        </dgm:presLayoutVars>
      </dgm:prSet>
      <dgm:spPr/>
    </dgm:pt>
    <dgm:pt modelId="{36435A28-F23F-4EF6-BF76-092B65997C5B}" type="pres">
      <dgm:prSet presAssocID="{3035447E-2DB1-4D56-9235-6E5318817A5F}" presName="rootComposite" presStyleCnt="0"/>
      <dgm:spPr/>
    </dgm:pt>
    <dgm:pt modelId="{4E18A318-2871-4FF8-9822-83DC6C267F84}" type="pres">
      <dgm:prSet presAssocID="{3035447E-2DB1-4D56-9235-6E5318817A5F}" presName="rootText" presStyleLbl="node2" presStyleIdx="3" presStyleCnt="7">
        <dgm:presLayoutVars>
          <dgm:chPref val="3"/>
        </dgm:presLayoutVars>
      </dgm:prSet>
      <dgm:spPr/>
    </dgm:pt>
    <dgm:pt modelId="{879E7FE2-17D6-400C-97D9-083422A049C0}" type="pres">
      <dgm:prSet presAssocID="{3035447E-2DB1-4D56-9235-6E5318817A5F}" presName="rootConnector" presStyleLbl="node2" presStyleIdx="3" presStyleCnt="7"/>
      <dgm:spPr/>
    </dgm:pt>
    <dgm:pt modelId="{226BAFF2-B10F-4831-BD64-CDE8F0F07D16}" type="pres">
      <dgm:prSet presAssocID="{3035447E-2DB1-4D56-9235-6E5318817A5F}" presName="hierChild4" presStyleCnt="0"/>
      <dgm:spPr/>
    </dgm:pt>
    <dgm:pt modelId="{06562490-CF5A-442E-835F-E3B66D7BAA80}" type="pres">
      <dgm:prSet presAssocID="{3035447E-2DB1-4D56-9235-6E5318817A5F}" presName="hierChild5" presStyleCnt="0"/>
      <dgm:spPr/>
    </dgm:pt>
    <dgm:pt modelId="{AF607219-8D6E-4A4D-B04D-681DAAFBAEA3}" type="pres">
      <dgm:prSet presAssocID="{8D623EF9-B3A0-41FF-A0FD-3C023BFA9A05}" presName="Name37" presStyleLbl="parChTrans1D2" presStyleIdx="4" presStyleCnt="7"/>
      <dgm:spPr/>
    </dgm:pt>
    <dgm:pt modelId="{F01D2B97-363B-4489-9F6E-A7DCE7FA77EB}" type="pres">
      <dgm:prSet presAssocID="{53F2A1CA-A7F4-4088-A8CE-F07BECC89DA7}" presName="hierRoot2" presStyleCnt="0">
        <dgm:presLayoutVars>
          <dgm:hierBranch val="init"/>
        </dgm:presLayoutVars>
      </dgm:prSet>
      <dgm:spPr/>
    </dgm:pt>
    <dgm:pt modelId="{03C95E6B-8776-449E-92A4-82A196C4D0A9}" type="pres">
      <dgm:prSet presAssocID="{53F2A1CA-A7F4-4088-A8CE-F07BECC89DA7}" presName="rootComposite" presStyleCnt="0"/>
      <dgm:spPr/>
    </dgm:pt>
    <dgm:pt modelId="{C1FBD9B2-056A-401C-9546-474DCEEE0F16}" type="pres">
      <dgm:prSet presAssocID="{53F2A1CA-A7F4-4088-A8CE-F07BECC89DA7}" presName="rootText" presStyleLbl="node2" presStyleIdx="4" presStyleCnt="7">
        <dgm:presLayoutVars>
          <dgm:chPref val="3"/>
        </dgm:presLayoutVars>
      </dgm:prSet>
      <dgm:spPr/>
    </dgm:pt>
    <dgm:pt modelId="{9ADDDC2C-DF7B-497B-B77F-3AF4ECA1C73E}" type="pres">
      <dgm:prSet presAssocID="{53F2A1CA-A7F4-4088-A8CE-F07BECC89DA7}" presName="rootConnector" presStyleLbl="node2" presStyleIdx="4" presStyleCnt="7"/>
      <dgm:spPr/>
    </dgm:pt>
    <dgm:pt modelId="{C733D5DC-FD36-4361-BCA5-AC12225B93ED}" type="pres">
      <dgm:prSet presAssocID="{53F2A1CA-A7F4-4088-A8CE-F07BECC89DA7}" presName="hierChild4" presStyleCnt="0"/>
      <dgm:spPr/>
    </dgm:pt>
    <dgm:pt modelId="{2F874E74-6ABA-42B6-A633-09939042B555}" type="pres">
      <dgm:prSet presAssocID="{53F2A1CA-A7F4-4088-A8CE-F07BECC89DA7}" presName="hierChild5" presStyleCnt="0"/>
      <dgm:spPr/>
    </dgm:pt>
    <dgm:pt modelId="{3DCBA515-34C8-416B-9184-9E2498218048}" type="pres">
      <dgm:prSet presAssocID="{C3F2449A-5F1A-4669-9104-E6BEECED73C5}" presName="Name37" presStyleLbl="parChTrans1D2" presStyleIdx="5" presStyleCnt="7"/>
      <dgm:spPr/>
    </dgm:pt>
    <dgm:pt modelId="{263AE9E5-BD62-4C10-AB6A-98754B80FD5D}" type="pres">
      <dgm:prSet presAssocID="{582FBDF1-65D8-4CAE-9FC3-38151FCE1EA4}" presName="hierRoot2" presStyleCnt="0">
        <dgm:presLayoutVars>
          <dgm:hierBranch val="init"/>
        </dgm:presLayoutVars>
      </dgm:prSet>
      <dgm:spPr/>
    </dgm:pt>
    <dgm:pt modelId="{8BF0C314-F161-4E9D-ACB4-95BF1490FFD1}" type="pres">
      <dgm:prSet presAssocID="{582FBDF1-65D8-4CAE-9FC3-38151FCE1EA4}" presName="rootComposite" presStyleCnt="0"/>
      <dgm:spPr/>
    </dgm:pt>
    <dgm:pt modelId="{D0C2EA32-ED1D-41F3-9245-2F67FD2FE5AE}" type="pres">
      <dgm:prSet presAssocID="{582FBDF1-65D8-4CAE-9FC3-38151FCE1EA4}" presName="rootText" presStyleLbl="node2" presStyleIdx="5" presStyleCnt="7">
        <dgm:presLayoutVars>
          <dgm:chPref val="3"/>
        </dgm:presLayoutVars>
      </dgm:prSet>
      <dgm:spPr/>
    </dgm:pt>
    <dgm:pt modelId="{C45F473D-EE3A-4EEC-BD99-29BBB2FBC498}" type="pres">
      <dgm:prSet presAssocID="{582FBDF1-65D8-4CAE-9FC3-38151FCE1EA4}" presName="rootConnector" presStyleLbl="node2" presStyleIdx="5" presStyleCnt="7"/>
      <dgm:spPr/>
    </dgm:pt>
    <dgm:pt modelId="{49E5F4ED-720B-494C-85EF-F1AE1BC61406}" type="pres">
      <dgm:prSet presAssocID="{582FBDF1-65D8-4CAE-9FC3-38151FCE1EA4}" presName="hierChild4" presStyleCnt="0"/>
      <dgm:spPr/>
    </dgm:pt>
    <dgm:pt modelId="{FBD42DB1-5A00-4F65-8B17-0A42CCE8A7FD}" type="pres">
      <dgm:prSet presAssocID="{582FBDF1-65D8-4CAE-9FC3-38151FCE1EA4}" presName="hierChild5" presStyleCnt="0"/>
      <dgm:spPr/>
    </dgm:pt>
    <dgm:pt modelId="{3F3512DD-33EA-4E34-BF8C-A2D041C00687}" type="pres">
      <dgm:prSet presAssocID="{EC57DA00-1076-4476-8338-5540389AD57E}" presName="Name37" presStyleLbl="parChTrans1D2" presStyleIdx="6" presStyleCnt="7"/>
      <dgm:spPr/>
    </dgm:pt>
    <dgm:pt modelId="{82FF4D2E-0530-4FDF-85F7-5B68B699A0D6}" type="pres">
      <dgm:prSet presAssocID="{97A8F473-A026-4F22-A741-FA32E7D01B23}" presName="hierRoot2" presStyleCnt="0">
        <dgm:presLayoutVars>
          <dgm:hierBranch val="init"/>
        </dgm:presLayoutVars>
      </dgm:prSet>
      <dgm:spPr/>
    </dgm:pt>
    <dgm:pt modelId="{2661E40E-7E8F-4CDE-9D2D-EC0553900617}" type="pres">
      <dgm:prSet presAssocID="{97A8F473-A026-4F22-A741-FA32E7D01B23}" presName="rootComposite" presStyleCnt="0"/>
      <dgm:spPr/>
    </dgm:pt>
    <dgm:pt modelId="{4BA3CBB5-B141-48F2-8703-1F79CB020F3B}" type="pres">
      <dgm:prSet presAssocID="{97A8F473-A026-4F22-A741-FA32E7D01B23}" presName="rootText" presStyleLbl="node2" presStyleIdx="6" presStyleCnt="7">
        <dgm:presLayoutVars>
          <dgm:chPref val="3"/>
        </dgm:presLayoutVars>
      </dgm:prSet>
      <dgm:spPr/>
    </dgm:pt>
    <dgm:pt modelId="{88FA057A-9DED-402A-80A3-48107A27DD8C}" type="pres">
      <dgm:prSet presAssocID="{97A8F473-A026-4F22-A741-FA32E7D01B23}" presName="rootConnector" presStyleLbl="node2" presStyleIdx="6" presStyleCnt="7"/>
      <dgm:spPr/>
    </dgm:pt>
    <dgm:pt modelId="{BBC18656-2C88-477D-AAA4-11D274911F42}" type="pres">
      <dgm:prSet presAssocID="{97A8F473-A026-4F22-A741-FA32E7D01B23}" presName="hierChild4" presStyleCnt="0"/>
      <dgm:spPr/>
    </dgm:pt>
    <dgm:pt modelId="{48FD74C1-9060-4840-B807-27ABC4FE9D67}" type="pres">
      <dgm:prSet presAssocID="{97A8F473-A026-4F22-A741-FA32E7D01B23}" presName="hierChild5" presStyleCnt="0"/>
      <dgm:spPr/>
    </dgm:pt>
    <dgm:pt modelId="{E27BD720-7D47-4CD7-8912-BE0C69EB6B58}" type="pres">
      <dgm:prSet presAssocID="{6A3C2203-03EB-4B86-9F0C-420E67C9DD1A}" presName="hierChild3" presStyleCnt="0"/>
      <dgm:spPr/>
    </dgm:pt>
  </dgm:ptLst>
  <dgm:cxnLst>
    <dgm:cxn modelId="{2DC75F01-979D-4FA8-8676-8A0BC342480D}" type="presOf" srcId="{C3F2449A-5F1A-4669-9104-E6BEECED73C5}" destId="{3DCBA515-34C8-416B-9184-9E2498218048}" srcOrd="0" destOrd="0" presId="urn:microsoft.com/office/officeart/2005/8/layout/orgChart1"/>
    <dgm:cxn modelId="{80E60C05-39E3-4EC3-BEC9-4B726389001A}" type="presOf" srcId="{582FBDF1-65D8-4CAE-9FC3-38151FCE1EA4}" destId="{D0C2EA32-ED1D-41F3-9245-2F67FD2FE5AE}" srcOrd="0" destOrd="0" presId="urn:microsoft.com/office/officeart/2005/8/layout/orgChart1"/>
    <dgm:cxn modelId="{4DB0DF0A-F620-4D7C-8127-B7C7D6EC4055}" type="presOf" srcId="{582FBDF1-65D8-4CAE-9FC3-38151FCE1EA4}" destId="{C45F473D-EE3A-4EEC-BD99-29BBB2FBC498}" srcOrd="1" destOrd="0" presId="urn:microsoft.com/office/officeart/2005/8/layout/orgChart1"/>
    <dgm:cxn modelId="{7716CF10-C23D-416A-B3E9-9E27D58B5B59}" type="presOf" srcId="{5A19B1B6-8F7E-4CB9-B272-B34F02C37696}" destId="{4AECFE60-177C-4461-BF6D-3B665ACDC4DF}" srcOrd="0" destOrd="0" presId="urn:microsoft.com/office/officeart/2005/8/layout/orgChart1"/>
    <dgm:cxn modelId="{B12ECF12-00EC-4F21-B109-8FB275250441}" type="presOf" srcId="{8D623EF9-B3A0-41FF-A0FD-3C023BFA9A05}" destId="{AF607219-8D6E-4A4D-B04D-681DAAFBAEA3}" srcOrd="0" destOrd="0" presId="urn:microsoft.com/office/officeart/2005/8/layout/orgChart1"/>
    <dgm:cxn modelId="{88083D16-3024-482A-817A-0F8C9AFF191C}" type="presOf" srcId="{654B2534-81DC-495B-AF8F-2A1A657A7733}" destId="{FD081E2A-CE3F-4798-9A46-9FDD710C1EED}" srcOrd="0" destOrd="0" presId="urn:microsoft.com/office/officeart/2005/8/layout/orgChart1"/>
    <dgm:cxn modelId="{036CB023-434F-45B5-B244-50604603DB7D}" type="presOf" srcId="{97A8F473-A026-4F22-A741-FA32E7D01B23}" destId="{88FA057A-9DED-402A-80A3-48107A27DD8C}" srcOrd="1" destOrd="0" presId="urn:microsoft.com/office/officeart/2005/8/layout/orgChart1"/>
    <dgm:cxn modelId="{2763DD27-B38A-4626-8ABE-E23B9E379356}" type="presOf" srcId="{2D958391-C2B9-43CE-B641-BFF3B24FEB19}" destId="{D453036C-7C0A-46C9-AEE3-55E0F6FF900C}" srcOrd="1" destOrd="0" presId="urn:microsoft.com/office/officeart/2005/8/layout/orgChart1"/>
    <dgm:cxn modelId="{BDA3CA2B-1F85-4E4C-BD6C-65EDA3A0CD8B}" type="presOf" srcId="{6A3C2203-03EB-4B86-9F0C-420E67C9DD1A}" destId="{6D61D857-65CC-4C2B-9CFA-4CF12CF954CB}" srcOrd="0" destOrd="0" presId="urn:microsoft.com/office/officeart/2005/8/layout/orgChart1"/>
    <dgm:cxn modelId="{F8F24A2D-DB09-4ABB-A552-B5A05A787C6F}" srcId="{6A3C2203-03EB-4B86-9F0C-420E67C9DD1A}" destId="{2D958391-C2B9-43CE-B641-BFF3B24FEB19}" srcOrd="2" destOrd="0" parTransId="{5A19B1B6-8F7E-4CB9-B272-B34F02C37696}" sibTransId="{4B9FC589-07A7-4D3D-8621-BFC329F12F37}"/>
    <dgm:cxn modelId="{90D5843C-3918-4F32-AB81-8673F2A3F63E}" srcId="{AB71BCF9-3989-4585-99A3-F253FBF2BB0E}" destId="{6A3C2203-03EB-4B86-9F0C-420E67C9DD1A}" srcOrd="0" destOrd="0" parTransId="{AD985278-FC55-4C7D-99A5-B8C8188A116C}" sibTransId="{F31EBF71-3BA8-493D-B3D5-442B42A79008}"/>
    <dgm:cxn modelId="{A6A3C45D-2ECE-42AD-8AF3-79FB3D27884D}" type="presOf" srcId="{6743A190-C02A-4D74-A4DC-B2D77E5DF19F}" destId="{72D29B3D-8C54-4BD9-8760-48B197138661}" srcOrd="0" destOrd="0" presId="urn:microsoft.com/office/officeart/2005/8/layout/orgChart1"/>
    <dgm:cxn modelId="{978C275E-5C8E-4091-819D-1039E1AC4098}" type="presOf" srcId="{53F2A1CA-A7F4-4088-A8CE-F07BECC89DA7}" destId="{9ADDDC2C-DF7B-497B-B77F-3AF4ECA1C73E}" srcOrd="1" destOrd="0" presId="urn:microsoft.com/office/officeart/2005/8/layout/orgChart1"/>
    <dgm:cxn modelId="{8523946A-A80C-4D57-8959-7DF1CBA9412C}" type="presOf" srcId="{3035447E-2DB1-4D56-9235-6E5318817A5F}" destId="{879E7FE2-17D6-400C-97D9-083422A049C0}" srcOrd="1" destOrd="0" presId="urn:microsoft.com/office/officeart/2005/8/layout/orgChart1"/>
    <dgm:cxn modelId="{87B3654B-4F97-45D3-BA3B-E8EA19806945}" type="presOf" srcId="{6884BF5D-0641-49DD-92DD-DFD8A10869F5}" destId="{3D9D8453-2252-4731-8598-E59899FEA076}" srcOrd="1" destOrd="0" presId="urn:microsoft.com/office/officeart/2005/8/layout/orgChart1"/>
    <dgm:cxn modelId="{F13B556E-84F6-4045-8FE1-DB9A6574B096}" type="presOf" srcId="{6743A190-C02A-4D74-A4DC-B2D77E5DF19F}" destId="{B5266041-F71A-471D-8337-1C34B062EF14}" srcOrd="1" destOrd="0" presId="urn:microsoft.com/office/officeart/2005/8/layout/orgChart1"/>
    <dgm:cxn modelId="{3EBEBF4E-ABA5-46D4-A408-3BF0325FDF41}" type="presOf" srcId="{6884BF5D-0641-49DD-92DD-DFD8A10869F5}" destId="{552E2992-79ED-41EB-8073-6CE2DA03E362}" srcOrd="0" destOrd="0" presId="urn:microsoft.com/office/officeart/2005/8/layout/orgChart1"/>
    <dgm:cxn modelId="{E48C0874-DE13-4FB3-BDCE-2FB749E5D73E}" srcId="{6A3C2203-03EB-4B86-9F0C-420E67C9DD1A}" destId="{582FBDF1-65D8-4CAE-9FC3-38151FCE1EA4}" srcOrd="5" destOrd="0" parTransId="{C3F2449A-5F1A-4669-9104-E6BEECED73C5}" sibTransId="{8C3F6A95-1367-47CA-8B34-58721C88D1DF}"/>
    <dgm:cxn modelId="{CB41F77F-CAE2-4117-BDCB-C5D06FEFF7F6}" type="presOf" srcId="{EEDAAFF1-3FFF-449B-8E5B-B99DB93F8CA3}" destId="{0A7714DC-410E-4504-BB59-44E6B09B922D}" srcOrd="0" destOrd="0" presId="urn:microsoft.com/office/officeart/2005/8/layout/orgChart1"/>
    <dgm:cxn modelId="{6F7DE88D-D25B-482E-B50B-6BA1099106F2}" type="presOf" srcId="{53F2A1CA-A7F4-4088-A8CE-F07BECC89DA7}" destId="{C1FBD9B2-056A-401C-9546-474DCEEE0F16}" srcOrd="0" destOrd="0" presId="urn:microsoft.com/office/officeart/2005/8/layout/orgChart1"/>
    <dgm:cxn modelId="{27D1BC99-13BD-4219-BB0D-684FD9DB61D4}" type="presOf" srcId="{3035447E-2DB1-4D56-9235-6E5318817A5F}" destId="{4E18A318-2871-4FF8-9822-83DC6C267F84}" srcOrd="0" destOrd="0" presId="urn:microsoft.com/office/officeart/2005/8/layout/orgChart1"/>
    <dgm:cxn modelId="{54903BA1-E2A0-4F8C-86CA-ADD2BB86EC44}" srcId="{6A3C2203-03EB-4B86-9F0C-420E67C9DD1A}" destId="{6884BF5D-0641-49DD-92DD-DFD8A10869F5}" srcOrd="1" destOrd="0" parTransId="{EEDAAFF1-3FFF-449B-8E5B-B99DB93F8CA3}" sibTransId="{8BDC39F3-A053-4092-934C-BAA2D524CD18}"/>
    <dgm:cxn modelId="{175BB4A5-F5DE-47DF-B986-62807227769A}" type="presOf" srcId="{AB71BCF9-3989-4585-99A3-F253FBF2BB0E}" destId="{552645E1-72C7-43A1-8925-506E4BE76F6B}" srcOrd="0" destOrd="0" presId="urn:microsoft.com/office/officeart/2005/8/layout/orgChart1"/>
    <dgm:cxn modelId="{2576F8BE-1F74-41DC-94B9-BCD8F38E3C8A}" type="presOf" srcId="{6A3C2203-03EB-4B86-9F0C-420E67C9DD1A}" destId="{BE556ADA-3D52-41A6-9D9C-323CFDFC9317}" srcOrd="1" destOrd="0" presId="urn:microsoft.com/office/officeart/2005/8/layout/orgChart1"/>
    <dgm:cxn modelId="{2DA1ECC7-42CF-4C82-8733-9F6BBAD1871E}" type="presOf" srcId="{EC57DA00-1076-4476-8338-5540389AD57E}" destId="{3F3512DD-33EA-4E34-BF8C-A2D041C00687}" srcOrd="0" destOrd="0" presId="urn:microsoft.com/office/officeart/2005/8/layout/orgChart1"/>
    <dgm:cxn modelId="{0807EDCF-B298-457B-A3EF-54CAA6799257}" type="presOf" srcId="{68A992A6-248A-4CC5-B4A0-78D41D143121}" destId="{A602CB22-C15F-4C39-8F4F-08FB9ECC87C5}" srcOrd="0" destOrd="0" presId="urn:microsoft.com/office/officeart/2005/8/layout/orgChart1"/>
    <dgm:cxn modelId="{FF7C58D4-D460-4335-BDD4-23D10B14331C}" type="presOf" srcId="{97A8F473-A026-4F22-A741-FA32E7D01B23}" destId="{4BA3CBB5-B141-48F2-8703-1F79CB020F3B}" srcOrd="0" destOrd="0" presId="urn:microsoft.com/office/officeart/2005/8/layout/orgChart1"/>
    <dgm:cxn modelId="{34DEB4D8-CDCD-448B-B5ED-CF0D4FCE0B6B}" type="presOf" srcId="{2D958391-C2B9-43CE-B641-BFF3B24FEB19}" destId="{A13BA674-0C42-4D41-9DFE-07F5A2B0641D}" srcOrd="0" destOrd="0" presId="urn:microsoft.com/office/officeart/2005/8/layout/orgChart1"/>
    <dgm:cxn modelId="{7473FCEA-52A3-4137-8704-21F515566794}" srcId="{6A3C2203-03EB-4B86-9F0C-420E67C9DD1A}" destId="{3035447E-2DB1-4D56-9235-6E5318817A5F}" srcOrd="3" destOrd="0" parTransId="{654B2534-81DC-495B-AF8F-2A1A657A7733}" sibTransId="{933D8369-2D63-47A0-8EDF-8DDE446C9BFD}"/>
    <dgm:cxn modelId="{9342DEF7-D150-4734-BC03-41A99BA57168}" srcId="{6A3C2203-03EB-4B86-9F0C-420E67C9DD1A}" destId="{6743A190-C02A-4D74-A4DC-B2D77E5DF19F}" srcOrd="0" destOrd="0" parTransId="{68A992A6-248A-4CC5-B4A0-78D41D143121}" sibTransId="{EE0F5BA0-9D23-42CB-96BA-D60467A3FBC8}"/>
    <dgm:cxn modelId="{1DA471FB-4E94-4700-886F-E30C8EEA5820}" srcId="{6A3C2203-03EB-4B86-9F0C-420E67C9DD1A}" destId="{97A8F473-A026-4F22-A741-FA32E7D01B23}" srcOrd="6" destOrd="0" parTransId="{EC57DA00-1076-4476-8338-5540389AD57E}" sibTransId="{A0B7A637-4DB2-42E7-A75C-F3F150EDF2C2}"/>
    <dgm:cxn modelId="{1FCC87FE-C023-4DF4-83A8-0A06C372851A}" srcId="{6A3C2203-03EB-4B86-9F0C-420E67C9DD1A}" destId="{53F2A1CA-A7F4-4088-A8CE-F07BECC89DA7}" srcOrd="4" destOrd="0" parTransId="{8D623EF9-B3A0-41FF-A0FD-3C023BFA9A05}" sibTransId="{D6AAD53C-9CFE-4887-94F1-F821CFCC0052}"/>
    <dgm:cxn modelId="{B3AD5913-179B-4598-B07A-8FAE056249A9}" type="presParOf" srcId="{552645E1-72C7-43A1-8925-506E4BE76F6B}" destId="{3CD6AE04-CF33-402D-AA81-A9C148DF72F8}" srcOrd="0" destOrd="0" presId="urn:microsoft.com/office/officeart/2005/8/layout/orgChart1"/>
    <dgm:cxn modelId="{434C76C7-23EB-47D3-A755-60FC499FC451}" type="presParOf" srcId="{3CD6AE04-CF33-402D-AA81-A9C148DF72F8}" destId="{DF074028-3BE5-4763-997A-613D613E72EB}" srcOrd="0" destOrd="0" presId="urn:microsoft.com/office/officeart/2005/8/layout/orgChart1"/>
    <dgm:cxn modelId="{A62BE2B9-DE55-4AD4-AE49-AE8D737ADBF2}" type="presParOf" srcId="{DF074028-3BE5-4763-997A-613D613E72EB}" destId="{6D61D857-65CC-4C2B-9CFA-4CF12CF954CB}" srcOrd="0" destOrd="0" presId="urn:microsoft.com/office/officeart/2005/8/layout/orgChart1"/>
    <dgm:cxn modelId="{526F4B46-7E2C-418F-9AD8-E8D8D7C3E60C}" type="presParOf" srcId="{DF074028-3BE5-4763-997A-613D613E72EB}" destId="{BE556ADA-3D52-41A6-9D9C-323CFDFC9317}" srcOrd="1" destOrd="0" presId="urn:microsoft.com/office/officeart/2005/8/layout/orgChart1"/>
    <dgm:cxn modelId="{F5C601B4-4244-4B51-9A3B-630E7DCFE8D8}" type="presParOf" srcId="{3CD6AE04-CF33-402D-AA81-A9C148DF72F8}" destId="{375CA8DA-4A68-42C4-9BC9-0EB46D33D0D3}" srcOrd="1" destOrd="0" presId="urn:microsoft.com/office/officeart/2005/8/layout/orgChart1"/>
    <dgm:cxn modelId="{5D3221B2-8CC5-4CA2-87CE-E4B1474F3F7A}" type="presParOf" srcId="{375CA8DA-4A68-42C4-9BC9-0EB46D33D0D3}" destId="{A602CB22-C15F-4C39-8F4F-08FB9ECC87C5}" srcOrd="0" destOrd="0" presId="urn:microsoft.com/office/officeart/2005/8/layout/orgChart1"/>
    <dgm:cxn modelId="{D25FF406-40B5-4180-BBDC-2EE86CBFB8F3}" type="presParOf" srcId="{375CA8DA-4A68-42C4-9BC9-0EB46D33D0D3}" destId="{BCA5B2E3-DA97-4287-84B7-2204BCAA7E04}" srcOrd="1" destOrd="0" presId="urn:microsoft.com/office/officeart/2005/8/layout/orgChart1"/>
    <dgm:cxn modelId="{6B64CA06-044D-4609-AB5B-0A16AB08948E}" type="presParOf" srcId="{BCA5B2E3-DA97-4287-84B7-2204BCAA7E04}" destId="{7414B73E-3A74-47B4-910A-74C1D9F4C835}" srcOrd="0" destOrd="0" presId="urn:microsoft.com/office/officeart/2005/8/layout/orgChart1"/>
    <dgm:cxn modelId="{AC6E9DFC-D5AE-40F4-8B34-877D9D3583D0}" type="presParOf" srcId="{7414B73E-3A74-47B4-910A-74C1D9F4C835}" destId="{72D29B3D-8C54-4BD9-8760-48B197138661}" srcOrd="0" destOrd="0" presId="urn:microsoft.com/office/officeart/2005/8/layout/orgChart1"/>
    <dgm:cxn modelId="{C743F996-B073-4E0E-93EB-3CA8D47A7BCA}" type="presParOf" srcId="{7414B73E-3A74-47B4-910A-74C1D9F4C835}" destId="{B5266041-F71A-471D-8337-1C34B062EF14}" srcOrd="1" destOrd="0" presId="urn:microsoft.com/office/officeart/2005/8/layout/orgChart1"/>
    <dgm:cxn modelId="{DEA0EDD4-6501-4707-B80C-3987483AD58C}" type="presParOf" srcId="{BCA5B2E3-DA97-4287-84B7-2204BCAA7E04}" destId="{50FA2469-51F4-41C8-B5D3-3BA027A7A0D0}" srcOrd="1" destOrd="0" presId="urn:microsoft.com/office/officeart/2005/8/layout/orgChart1"/>
    <dgm:cxn modelId="{945B82A4-9C10-494E-9411-59549076FE5C}" type="presParOf" srcId="{BCA5B2E3-DA97-4287-84B7-2204BCAA7E04}" destId="{1855B0A1-9CEA-421B-9D14-D5C70AB291A7}" srcOrd="2" destOrd="0" presId="urn:microsoft.com/office/officeart/2005/8/layout/orgChart1"/>
    <dgm:cxn modelId="{81B2DE8C-7F58-4951-AE11-3F2EECAC6B25}" type="presParOf" srcId="{375CA8DA-4A68-42C4-9BC9-0EB46D33D0D3}" destId="{0A7714DC-410E-4504-BB59-44E6B09B922D}" srcOrd="2" destOrd="0" presId="urn:microsoft.com/office/officeart/2005/8/layout/orgChart1"/>
    <dgm:cxn modelId="{DFBBB66C-C4EB-44CA-A97E-B82CFED5595F}" type="presParOf" srcId="{375CA8DA-4A68-42C4-9BC9-0EB46D33D0D3}" destId="{E2BB049C-0FC5-48E1-866E-21AD80827E26}" srcOrd="3" destOrd="0" presId="urn:microsoft.com/office/officeart/2005/8/layout/orgChart1"/>
    <dgm:cxn modelId="{F30F6006-D501-459E-AE17-C789E4222E2B}" type="presParOf" srcId="{E2BB049C-0FC5-48E1-866E-21AD80827E26}" destId="{D7226F04-91C6-4745-8E13-100416DA856E}" srcOrd="0" destOrd="0" presId="urn:microsoft.com/office/officeart/2005/8/layout/orgChart1"/>
    <dgm:cxn modelId="{0DF31BDA-6C25-4170-9342-5FD061653628}" type="presParOf" srcId="{D7226F04-91C6-4745-8E13-100416DA856E}" destId="{552E2992-79ED-41EB-8073-6CE2DA03E362}" srcOrd="0" destOrd="0" presId="urn:microsoft.com/office/officeart/2005/8/layout/orgChart1"/>
    <dgm:cxn modelId="{015BFB42-0B12-46EA-ADEF-52214D2C3760}" type="presParOf" srcId="{D7226F04-91C6-4745-8E13-100416DA856E}" destId="{3D9D8453-2252-4731-8598-E59899FEA076}" srcOrd="1" destOrd="0" presId="urn:microsoft.com/office/officeart/2005/8/layout/orgChart1"/>
    <dgm:cxn modelId="{2FAABAA8-8AE4-4ED2-85BA-F67C24FE4A8C}" type="presParOf" srcId="{E2BB049C-0FC5-48E1-866E-21AD80827E26}" destId="{BAD6EE0B-4CAF-4333-A170-2B2D3AADC684}" srcOrd="1" destOrd="0" presId="urn:microsoft.com/office/officeart/2005/8/layout/orgChart1"/>
    <dgm:cxn modelId="{D499B79E-6DC4-46D8-ADB1-A1E6B2D0AB14}" type="presParOf" srcId="{E2BB049C-0FC5-48E1-866E-21AD80827E26}" destId="{81147743-5C10-4968-B7A3-8C51C92EAD5A}" srcOrd="2" destOrd="0" presId="urn:microsoft.com/office/officeart/2005/8/layout/orgChart1"/>
    <dgm:cxn modelId="{F32FF9F3-DA6B-43CB-B79F-B7F7F7FDB59F}" type="presParOf" srcId="{375CA8DA-4A68-42C4-9BC9-0EB46D33D0D3}" destId="{4AECFE60-177C-4461-BF6D-3B665ACDC4DF}" srcOrd="4" destOrd="0" presId="urn:microsoft.com/office/officeart/2005/8/layout/orgChart1"/>
    <dgm:cxn modelId="{7D99C506-CFAB-40A7-900E-F3902C48A778}" type="presParOf" srcId="{375CA8DA-4A68-42C4-9BC9-0EB46D33D0D3}" destId="{46A1A1D2-D54F-4858-97EA-BD16B720A845}" srcOrd="5" destOrd="0" presId="urn:microsoft.com/office/officeart/2005/8/layout/orgChart1"/>
    <dgm:cxn modelId="{A30292A2-4283-40EC-B823-C68028C49445}" type="presParOf" srcId="{46A1A1D2-D54F-4858-97EA-BD16B720A845}" destId="{E1D125E6-D986-4AB7-BDA0-FB197EE77C78}" srcOrd="0" destOrd="0" presId="urn:microsoft.com/office/officeart/2005/8/layout/orgChart1"/>
    <dgm:cxn modelId="{E7A39613-9D60-4AF4-89BD-D02689A3DDD5}" type="presParOf" srcId="{E1D125E6-D986-4AB7-BDA0-FB197EE77C78}" destId="{A13BA674-0C42-4D41-9DFE-07F5A2B0641D}" srcOrd="0" destOrd="0" presId="urn:microsoft.com/office/officeart/2005/8/layout/orgChart1"/>
    <dgm:cxn modelId="{6A2EE3C4-AEEF-44DF-955A-5F08EB6CCD30}" type="presParOf" srcId="{E1D125E6-D986-4AB7-BDA0-FB197EE77C78}" destId="{D453036C-7C0A-46C9-AEE3-55E0F6FF900C}" srcOrd="1" destOrd="0" presId="urn:microsoft.com/office/officeart/2005/8/layout/orgChart1"/>
    <dgm:cxn modelId="{663C3CAB-E18F-4BB9-AA8B-917E1EA83617}" type="presParOf" srcId="{46A1A1D2-D54F-4858-97EA-BD16B720A845}" destId="{45FA02A7-5919-4C11-B341-14E72F3C10D5}" srcOrd="1" destOrd="0" presId="urn:microsoft.com/office/officeart/2005/8/layout/orgChart1"/>
    <dgm:cxn modelId="{A4ED0337-F040-4B50-9766-FF6C7C0869D2}" type="presParOf" srcId="{46A1A1D2-D54F-4858-97EA-BD16B720A845}" destId="{ECBD1CF8-0471-4E32-92CF-B5B70985E474}" srcOrd="2" destOrd="0" presId="urn:microsoft.com/office/officeart/2005/8/layout/orgChart1"/>
    <dgm:cxn modelId="{BD1BAE98-1271-4662-964F-4710D3097081}" type="presParOf" srcId="{375CA8DA-4A68-42C4-9BC9-0EB46D33D0D3}" destId="{FD081E2A-CE3F-4798-9A46-9FDD710C1EED}" srcOrd="6" destOrd="0" presId="urn:microsoft.com/office/officeart/2005/8/layout/orgChart1"/>
    <dgm:cxn modelId="{C98DADF1-BD30-4CE6-955E-38516F170D47}" type="presParOf" srcId="{375CA8DA-4A68-42C4-9BC9-0EB46D33D0D3}" destId="{4120C749-04A1-489D-B060-1745EE61C822}" srcOrd="7" destOrd="0" presId="urn:microsoft.com/office/officeart/2005/8/layout/orgChart1"/>
    <dgm:cxn modelId="{C627BFCF-AA06-4C56-9F6C-4EAABB4D564D}" type="presParOf" srcId="{4120C749-04A1-489D-B060-1745EE61C822}" destId="{36435A28-F23F-4EF6-BF76-092B65997C5B}" srcOrd="0" destOrd="0" presId="urn:microsoft.com/office/officeart/2005/8/layout/orgChart1"/>
    <dgm:cxn modelId="{ED6B85EC-9EEE-44F5-BBC3-400DDBE23481}" type="presParOf" srcId="{36435A28-F23F-4EF6-BF76-092B65997C5B}" destId="{4E18A318-2871-4FF8-9822-83DC6C267F84}" srcOrd="0" destOrd="0" presId="urn:microsoft.com/office/officeart/2005/8/layout/orgChart1"/>
    <dgm:cxn modelId="{B26DF638-182F-4F98-9C6B-FFFEB50DD812}" type="presParOf" srcId="{36435A28-F23F-4EF6-BF76-092B65997C5B}" destId="{879E7FE2-17D6-400C-97D9-083422A049C0}" srcOrd="1" destOrd="0" presId="urn:microsoft.com/office/officeart/2005/8/layout/orgChart1"/>
    <dgm:cxn modelId="{189CFD0C-96AF-416E-BAA6-AF6477AB9F9E}" type="presParOf" srcId="{4120C749-04A1-489D-B060-1745EE61C822}" destId="{226BAFF2-B10F-4831-BD64-CDE8F0F07D16}" srcOrd="1" destOrd="0" presId="urn:microsoft.com/office/officeart/2005/8/layout/orgChart1"/>
    <dgm:cxn modelId="{AAF3D28B-2D01-4631-B668-96B6E4143337}" type="presParOf" srcId="{4120C749-04A1-489D-B060-1745EE61C822}" destId="{06562490-CF5A-442E-835F-E3B66D7BAA80}" srcOrd="2" destOrd="0" presId="urn:microsoft.com/office/officeart/2005/8/layout/orgChart1"/>
    <dgm:cxn modelId="{A4D4AF5F-2A4B-456D-8B1D-EE4ACE8AC363}" type="presParOf" srcId="{375CA8DA-4A68-42C4-9BC9-0EB46D33D0D3}" destId="{AF607219-8D6E-4A4D-B04D-681DAAFBAEA3}" srcOrd="8" destOrd="0" presId="urn:microsoft.com/office/officeart/2005/8/layout/orgChart1"/>
    <dgm:cxn modelId="{1EEC057D-5944-4F52-857B-0FDC0D28B902}" type="presParOf" srcId="{375CA8DA-4A68-42C4-9BC9-0EB46D33D0D3}" destId="{F01D2B97-363B-4489-9F6E-A7DCE7FA77EB}" srcOrd="9" destOrd="0" presId="urn:microsoft.com/office/officeart/2005/8/layout/orgChart1"/>
    <dgm:cxn modelId="{1BD1D54C-F4A3-4D35-A699-5FFAA56ABA57}" type="presParOf" srcId="{F01D2B97-363B-4489-9F6E-A7DCE7FA77EB}" destId="{03C95E6B-8776-449E-92A4-82A196C4D0A9}" srcOrd="0" destOrd="0" presId="urn:microsoft.com/office/officeart/2005/8/layout/orgChart1"/>
    <dgm:cxn modelId="{9114A511-D184-4A86-8220-E71E477AA805}" type="presParOf" srcId="{03C95E6B-8776-449E-92A4-82A196C4D0A9}" destId="{C1FBD9B2-056A-401C-9546-474DCEEE0F16}" srcOrd="0" destOrd="0" presId="urn:microsoft.com/office/officeart/2005/8/layout/orgChart1"/>
    <dgm:cxn modelId="{EFBB01F7-B281-44A1-A4D3-52F00FE2791F}" type="presParOf" srcId="{03C95E6B-8776-449E-92A4-82A196C4D0A9}" destId="{9ADDDC2C-DF7B-497B-B77F-3AF4ECA1C73E}" srcOrd="1" destOrd="0" presId="urn:microsoft.com/office/officeart/2005/8/layout/orgChart1"/>
    <dgm:cxn modelId="{C2B4C8A5-3A90-447B-A5BE-DDAA9E32B76E}" type="presParOf" srcId="{F01D2B97-363B-4489-9F6E-A7DCE7FA77EB}" destId="{C733D5DC-FD36-4361-BCA5-AC12225B93ED}" srcOrd="1" destOrd="0" presId="urn:microsoft.com/office/officeart/2005/8/layout/orgChart1"/>
    <dgm:cxn modelId="{6F2B66C2-F5BA-48BA-9507-D7E280DC833C}" type="presParOf" srcId="{F01D2B97-363B-4489-9F6E-A7DCE7FA77EB}" destId="{2F874E74-6ABA-42B6-A633-09939042B555}" srcOrd="2" destOrd="0" presId="urn:microsoft.com/office/officeart/2005/8/layout/orgChart1"/>
    <dgm:cxn modelId="{23965A6A-99A6-4AFB-B5BA-854DF7E0B328}" type="presParOf" srcId="{375CA8DA-4A68-42C4-9BC9-0EB46D33D0D3}" destId="{3DCBA515-34C8-416B-9184-9E2498218048}" srcOrd="10" destOrd="0" presId="urn:microsoft.com/office/officeart/2005/8/layout/orgChart1"/>
    <dgm:cxn modelId="{16C74CB6-CDF2-4EE8-A922-3D8C031AFD27}" type="presParOf" srcId="{375CA8DA-4A68-42C4-9BC9-0EB46D33D0D3}" destId="{263AE9E5-BD62-4C10-AB6A-98754B80FD5D}" srcOrd="11" destOrd="0" presId="urn:microsoft.com/office/officeart/2005/8/layout/orgChart1"/>
    <dgm:cxn modelId="{7B84C1B4-0A9D-4487-8C90-96425D7B0126}" type="presParOf" srcId="{263AE9E5-BD62-4C10-AB6A-98754B80FD5D}" destId="{8BF0C314-F161-4E9D-ACB4-95BF1490FFD1}" srcOrd="0" destOrd="0" presId="urn:microsoft.com/office/officeart/2005/8/layout/orgChart1"/>
    <dgm:cxn modelId="{8B549C97-B757-45D7-B018-F01991660AA3}" type="presParOf" srcId="{8BF0C314-F161-4E9D-ACB4-95BF1490FFD1}" destId="{D0C2EA32-ED1D-41F3-9245-2F67FD2FE5AE}" srcOrd="0" destOrd="0" presId="urn:microsoft.com/office/officeart/2005/8/layout/orgChart1"/>
    <dgm:cxn modelId="{FF4013A4-623A-4A8A-BED3-2414283E65F9}" type="presParOf" srcId="{8BF0C314-F161-4E9D-ACB4-95BF1490FFD1}" destId="{C45F473D-EE3A-4EEC-BD99-29BBB2FBC498}" srcOrd="1" destOrd="0" presId="urn:microsoft.com/office/officeart/2005/8/layout/orgChart1"/>
    <dgm:cxn modelId="{4CAD9250-777B-4B27-9DE2-0E3CE24EBB44}" type="presParOf" srcId="{263AE9E5-BD62-4C10-AB6A-98754B80FD5D}" destId="{49E5F4ED-720B-494C-85EF-F1AE1BC61406}" srcOrd="1" destOrd="0" presId="urn:microsoft.com/office/officeart/2005/8/layout/orgChart1"/>
    <dgm:cxn modelId="{0BC60E8A-366B-4CA4-AC7E-A7D0C71B4848}" type="presParOf" srcId="{263AE9E5-BD62-4C10-AB6A-98754B80FD5D}" destId="{FBD42DB1-5A00-4F65-8B17-0A42CCE8A7FD}" srcOrd="2" destOrd="0" presId="urn:microsoft.com/office/officeart/2005/8/layout/orgChart1"/>
    <dgm:cxn modelId="{2540A90F-0F8E-4EFE-821C-D6A3B12F3B87}" type="presParOf" srcId="{375CA8DA-4A68-42C4-9BC9-0EB46D33D0D3}" destId="{3F3512DD-33EA-4E34-BF8C-A2D041C00687}" srcOrd="12" destOrd="0" presId="urn:microsoft.com/office/officeart/2005/8/layout/orgChart1"/>
    <dgm:cxn modelId="{B43ECC57-ED89-4391-9771-BB004C0BCAAB}" type="presParOf" srcId="{375CA8DA-4A68-42C4-9BC9-0EB46D33D0D3}" destId="{82FF4D2E-0530-4FDF-85F7-5B68B699A0D6}" srcOrd="13" destOrd="0" presId="urn:microsoft.com/office/officeart/2005/8/layout/orgChart1"/>
    <dgm:cxn modelId="{8C9EA0C5-D12A-49B1-A901-821C5B8F961E}" type="presParOf" srcId="{82FF4D2E-0530-4FDF-85F7-5B68B699A0D6}" destId="{2661E40E-7E8F-4CDE-9D2D-EC0553900617}" srcOrd="0" destOrd="0" presId="urn:microsoft.com/office/officeart/2005/8/layout/orgChart1"/>
    <dgm:cxn modelId="{D63EB2C7-B7A3-4710-8850-9AF3506C4E7E}" type="presParOf" srcId="{2661E40E-7E8F-4CDE-9D2D-EC0553900617}" destId="{4BA3CBB5-B141-48F2-8703-1F79CB020F3B}" srcOrd="0" destOrd="0" presId="urn:microsoft.com/office/officeart/2005/8/layout/orgChart1"/>
    <dgm:cxn modelId="{97CE5C7B-F07A-4650-A63C-D49E4381D0D3}" type="presParOf" srcId="{2661E40E-7E8F-4CDE-9D2D-EC0553900617}" destId="{88FA057A-9DED-402A-80A3-48107A27DD8C}" srcOrd="1" destOrd="0" presId="urn:microsoft.com/office/officeart/2005/8/layout/orgChart1"/>
    <dgm:cxn modelId="{DBED8FBF-AE59-461B-A26C-32B8B427E424}" type="presParOf" srcId="{82FF4D2E-0530-4FDF-85F7-5B68B699A0D6}" destId="{BBC18656-2C88-477D-AAA4-11D274911F42}" srcOrd="1" destOrd="0" presId="urn:microsoft.com/office/officeart/2005/8/layout/orgChart1"/>
    <dgm:cxn modelId="{E2062093-DE6E-4A55-B2B3-9A5A5D4EE698}" type="presParOf" srcId="{82FF4D2E-0530-4FDF-85F7-5B68B699A0D6}" destId="{48FD74C1-9060-4840-B807-27ABC4FE9D67}" srcOrd="2" destOrd="0" presId="urn:microsoft.com/office/officeart/2005/8/layout/orgChart1"/>
    <dgm:cxn modelId="{079ACDA3-B3DC-41F5-882E-C815F00302F9}" type="presParOf" srcId="{3CD6AE04-CF33-402D-AA81-A9C148DF72F8}" destId="{E27BD720-7D47-4CD7-8912-BE0C69EB6B5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EEB03D-D572-43C0-B742-D6F72CC1F9E7}" type="doc">
      <dgm:prSet loTypeId="urn:microsoft.com/office/officeart/2005/8/layout/default" loCatId="list" qsTypeId="urn:microsoft.com/office/officeart/2005/8/quickstyle/3d3" qsCatId="3D" csTypeId="urn:microsoft.com/office/officeart/2005/8/colors/colorful5" csCatId="colorful" phldr="1"/>
      <dgm:spPr/>
      <dgm:t>
        <a:bodyPr/>
        <a:lstStyle/>
        <a:p>
          <a:endParaRPr lang="en-US"/>
        </a:p>
      </dgm:t>
    </dgm:pt>
    <dgm:pt modelId="{87B202FE-D9A3-404E-8785-FDE55C478E34}">
      <dgm:prSet phldrT="[Text]"/>
      <dgm:spPr/>
      <dgm:t>
        <a:bodyPr/>
        <a:lstStyle/>
        <a:p>
          <a:r>
            <a:rPr lang="id-ID"/>
            <a:t>Tujuan Umum</a:t>
          </a:r>
          <a:endParaRPr lang="en-US"/>
        </a:p>
      </dgm:t>
    </dgm:pt>
    <dgm:pt modelId="{D0AEEFE9-71A0-4293-89E9-8FFF7BD441F5}" type="parTrans" cxnId="{EF6181D9-6E01-45C5-8A36-3D31558CE957}">
      <dgm:prSet/>
      <dgm:spPr/>
      <dgm:t>
        <a:bodyPr/>
        <a:lstStyle/>
        <a:p>
          <a:endParaRPr lang="en-US"/>
        </a:p>
      </dgm:t>
    </dgm:pt>
    <dgm:pt modelId="{0B1778B1-A640-4BC8-AE77-02A6CED7EB76}" type="sibTrans" cxnId="{EF6181D9-6E01-45C5-8A36-3D31558CE957}">
      <dgm:prSet/>
      <dgm:spPr/>
      <dgm:t>
        <a:bodyPr/>
        <a:lstStyle/>
        <a:p>
          <a:endParaRPr lang="en-US"/>
        </a:p>
      </dgm:t>
    </dgm:pt>
    <dgm:pt modelId="{9A611E01-766A-419B-8784-C2E3DC030A25}">
      <dgm:prSet/>
      <dgm:spPr/>
      <dgm:t>
        <a:bodyPr/>
        <a:lstStyle/>
        <a:p>
          <a:r>
            <a:rPr lang="id-ID"/>
            <a:t>Tujuan Khusus</a:t>
          </a:r>
          <a:endParaRPr lang="en-US"/>
        </a:p>
      </dgm:t>
    </dgm:pt>
    <dgm:pt modelId="{A6761369-97C7-475B-A324-5034D52C4E1E}" type="parTrans" cxnId="{F021BED7-B244-4ED5-A8DB-92F0D2AFC981}">
      <dgm:prSet/>
      <dgm:spPr/>
      <dgm:t>
        <a:bodyPr/>
        <a:lstStyle/>
        <a:p>
          <a:endParaRPr lang="en-US"/>
        </a:p>
      </dgm:t>
    </dgm:pt>
    <dgm:pt modelId="{62A9C26A-5524-4764-8CEC-E385CE789306}" type="sibTrans" cxnId="{F021BED7-B244-4ED5-A8DB-92F0D2AFC981}">
      <dgm:prSet/>
      <dgm:spPr/>
      <dgm:t>
        <a:bodyPr/>
        <a:lstStyle/>
        <a:p>
          <a:endParaRPr lang="en-US"/>
        </a:p>
      </dgm:t>
    </dgm:pt>
    <dgm:pt modelId="{06AEB153-2197-4648-9BEF-BC38F3F49FD8}">
      <dgm:prSet/>
      <dgm:spPr/>
      <dgm:t>
        <a:bodyPr/>
        <a:lstStyle/>
        <a:p>
          <a:r>
            <a:rPr lang="id-ID"/>
            <a:t>Tujuan tak lengkap</a:t>
          </a:r>
          <a:endParaRPr lang="en-US"/>
        </a:p>
      </dgm:t>
    </dgm:pt>
    <dgm:pt modelId="{0DE01F7F-6B4B-46FC-B2B7-63F139735C39}" type="parTrans" cxnId="{9A9F5B34-98DB-4216-BA71-A678AF5CF708}">
      <dgm:prSet/>
      <dgm:spPr/>
      <dgm:t>
        <a:bodyPr/>
        <a:lstStyle/>
        <a:p>
          <a:endParaRPr lang="en-US"/>
        </a:p>
      </dgm:t>
    </dgm:pt>
    <dgm:pt modelId="{6F7BCCD9-B396-48AE-9E1F-BD4C8FE9E48E}" type="sibTrans" cxnId="{9A9F5B34-98DB-4216-BA71-A678AF5CF708}">
      <dgm:prSet/>
      <dgm:spPr/>
      <dgm:t>
        <a:bodyPr/>
        <a:lstStyle/>
        <a:p>
          <a:endParaRPr lang="en-US"/>
        </a:p>
      </dgm:t>
    </dgm:pt>
    <dgm:pt modelId="{76172F9C-CD24-45C9-A8DC-4A0FE48874E1}">
      <dgm:prSet/>
      <dgm:spPr/>
      <dgm:t>
        <a:bodyPr/>
        <a:lstStyle/>
        <a:p>
          <a:r>
            <a:rPr lang="id-ID"/>
            <a:t>Tujuan Sementara</a:t>
          </a:r>
          <a:endParaRPr lang="en-US"/>
        </a:p>
      </dgm:t>
    </dgm:pt>
    <dgm:pt modelId="{F8D57FE0-266F-4A73-B269-699FE8B09497}" type="parTrans" cxnId="{42808EA3-1820-46D9-8254-F420244C191D}">
      <dgm:prSet/>
      <dgm:spPr/>
      <dgm:t>
        <a:bodyPr/>
        <a:lstStyle/>
        <a:p>
          <a:endParaRPr lang="en-US"/>
        </a:p>
      </dgm:t>
    </dgm:pt>
    <dgm:pt modelId="{1C6FC0B8-ECEF-479F-9FAB-B96852672140}" type="sibTrans" cxnId="{42808EA3-1820-46D9-8254-F420244C191D}">
      <dgm:prSet/>
      <dgm:spPr/>
      <dgm:t>
        <a:bodyPr/>
        <a:lstStyle/>
        <a:p>
          <a:endParaRPr lang="en-US"/>
        </a:p>
      </dgm:t>
    </dgm:pt>
    <dgm:pt modelId="{8A16EEBF-7C3F-4180-BA4A-5AC299575B60}">
      <dgm:prSet/>
      <dgm:spPr/>
      <dgm:t>
        <a:bodyPr/>
        <a:lstStyle/>
        <a:p>
          <a:r>
            <a:rPr lang="id-ID"/>
            <a:t>Tujuan Intermedier</a:t>
          </a:r>
          <a:endParaRPr lang="en-US"/>
        </a:p>
      </dgm:t>
    </dgm:pt>
    <dgm:pt modelId="{71ADC3CE-0A4B-40FB-9E3F-E9FAB41CDB27}" type="parTrans" cxnId="{052F5B38-7755-4E4D-9B6B-50935B8ADB04}">
      <dgm:prSet/>
      <dgm:spPr/>
      <dgm:t>
        <a:bodyPr/>
        <a:lstStyle/>
        <a:p>
          <a:endParaRPr lang="en-US"/>
        </a:p>
      </dgm:t>
    </dgm:pt>
    <dgm:pt modelId="{968F7E1C-2566-4397-BC9B-1403AAFA16E6}" type="sibTrans" cxnId="{052F5B38-7755-4E4D-9B6B-50935B8ADB04}">
      <dgm:prSet/>
      <dgm:spPr/>
      <dgm:t>
        <a:bodyPr/>
        <a:lstStyle/>
        <a:p>
          <a:endParaRPr lang="en-US"/>
        </a:p>
      </dgm:t>
    </dgm:pt>
    <dgm:pt modelId="{CE4D3A1A-FB58-45BC-824F-2AD085622D08}">
      <dgm:prSet/>
      <dgm:spPr/>
      <dgm:t>
        <a:bodyPr/>
        <a:lstStyle/>
        <a:p>
          <a:r>
            <a:rPr lang="id-ID"/>
            <a:t>Tujuan Insidental</a:t>
          </a:r>
          <a:endParaRPr lang="en-US"/>
        </a:p>
      </dgm:t>
    </dgm:pt>
    <dgm:pt modelId="{5AD07988-CB20-4439-AA9F-7EF30E8F48DB}" type="parTrans" cxnId="{59A2668C-EEE6-4D4A-B959-A00952BDFA86}">
      <dgm:prSet/>
      <dgm:spPr/>
      <dgm:t>
        <a:bodyPr/>
        <a:lstStyle/>
        <a:p>
          <a:endParaRPr lang="en-US"/>
        </a:p>
      </dgm:t>
    </dgm:pt>
    <dgm:pt modelId="{66F79A75-044C-4653-85A8-426D66A861C2}" type="sibTrans" cxnId="{59A2668C-EEE6-4D4A-B959-A00952BDFA86}">
      <dgm:prSet/>
      <dgm:spPr/>
      <dgm:t>
        <a:bodyPr/>
        <a:lstStyle/>
        <a:p>
          <a:endParaRPr lang="en-US"/>
        </a:p>
      </dgm:t>
    </dgm:pt>
    <dgm:pt modelId="{67346B03-E940-4E3E-825B-68FB7C3DAFB8}" type="pres">
      <dgm:prSet presAssocID="{23EEB03D-D572-43C0-B742-D6F72CC1F9E7}" presName="diagram" presStyleCnt="0">
        <dgm:presLayoutVars>
          <dgm:dir/>
          <dgm:resizeHandles val="exact"/>
        </dgm:presLayoutVars>
      </dgm:prSet>
      <dgm:spPr/>
    </dgm:pt>
    <dgm:pt modelId="{7651BAC8-320D-4C7F-BEF4-A42510295495}" type="pres">
      <dgm:prSet presAssocID="{87B202FE-D9A3-404E-8785-FDE55C478E34}" presName="node" presStyleLbl="node1" presStyleIdx="0" presStyleCnt="6">
        <dgm:presLayoutVars>
          <dgm:bulletEnabled val="1"/>
        </dgm:presLayoutVars>
      </dgm:prSet>
      <dgm:spPr/>
    </dgm:pt>
    <dgm:pt modelId="{3BDB1713-03E5-4A92-A4D7-F6FE3E142629}" type="pres">
      <dgm:prSet presAssocID="{0B1778B1-A640-4BC8-AE77-02A6CED7EB76}" presName="sibTrans" presStyleCnt="0"/>
      <dgm:spPr/>
    </dgm:pt>
    <dgm:pt modelId="{8CF66B51-63B9-471C-A477-C7A06E9BEF30}" type="pres">
      <dgm:prSet presAssocID="{9A611E01-766A-419B-8784-C2E3DC030A25}" presName="node" presStyleLbl="node1" presStyleIdx="1" presStyleCnt="6">
        <dgm:presLayoutVars>
          <dgm:bulletEnabled val="1"/>
        </dgm:presLayoutVars>
      </dgm:prSet>
      <dgm:spPr/>
    </dgm:pt>
    <dgm:pt modelId="{B4997CF5-7D57-4D4B-9315-EF23CC018B9B}" type="pres">
      <dgm:prSet presAssocID="{62A9C26A-5524-4764-8CEC-E385CE789306}" presName="sibTrans" presStyleCnt="0"/>
      <dgm:spPr/>
    </dgm:pt>
    <dgm:pt modelId="{BFA663B2-607E-4F35-8F49-BCBB9956FFD9}" type="pres">
      <dgm:prSet presAssocID="{06AEB153-2197-4648-9BEF-BC38F3F49FD8}" presName="node" presStyleLbl="node1" presStyleIdx="2" presStyleCnt="6">
        <dgm:presLayoutVars>
          <dgm:bulletEnabled val="1"/>
        </dgm:presLayoutVars>
      </dgm:prSet>
      <dgm:spPr/>
    </dgm:pt>
    <dgm:pt modelId="{14F47F2A-013E-4DBF-868F-57FEC492076E}" type="pres">
      <dgm:prSet presAssocID="{6F7BCCD9-B396-48AE-9E1F-BD4C8FE9E48E}" presName="sibTrans" presStyleCnt="0"/>
      <dgm:spPr/>
    </dgm:pt>
    <dgm:pt modelId="{A6B9AE44-DB61-4581-9D8C-1748DCCCC080}" type="pres">
      <dgm:prSet presAssocID="{76172F9C-CD24-45C9-A8DC-4A0FE48874E1}" presName="node" presStyleLbl="node1" presStyleIdx="3" presStyleCnt="6">
        <dgm:presLayoutVars>
          <dgm:bulletEnabled val="1"/>
        </dgm:presLayoutVars>
      </dgm:prSet>
      <dgm:spPr/>
    </dgm:pt>
    <dgm:pt modelId="{B2FF52C6-B059-44CE-A83F-176C62548383}" type="pres">
      <dgm:prSet presAssocID="{1C6FC0B8-ECEF-479F-9FAB-B96852672140}" presName="sibTrans" presStyleCnt="0"/>
      <dgm:spPr/>
    </dgm:pt>
    <dgm:pt modelId="{D86E2D2C-1A61-4981-8F5A-30DE032B00A0}" type="pres">
      <dgm:prSet presAssocID="{8A16EEBF-7C3F-4180-BA4A-5AC299575B60}" presName="node" presStyleLbl="node1" presStyleIdx="4" presStyleCnt="6">
        <dgm:presLayoutVars>
          <dgm:bulletEnabled val="1"/>
        </dgm:presLayoutVars>
      </dgm:prSet>
      <dgm:spPr/>
    </dgm:pt>
    <dgm:pt modelId="{6D2FB1A4-B786-4453-98E4-14D2C68DDA8C}" type="pres">
      <dgm:prSet presAssocID="{968F7E1C-2566-4397-BC9B-1403AAFA16E6}" presName="sibTrans" presStyleCnt="0"/>
      <dgm:spPr/>
    </dgm:pt>
    <dgm:pt modelId="{362D1B2B-F2BF-4F48-B3CE-030EBC16D1CB}" type="pres">
      <dgm:prSet presAssocID="{CE4D3A1A-FB58-45BC-824F-2AD085622D08}" presName="node" presStyleLbl="node1" presStyleIdx="5" presStyleCnt="6">
        <dgm:presLayoutVars>
          <dgm:bulletEnabled val="1"/>
        </dgm:presLayoutVars>
      </dgm:prSet>
      <dgm:spPr/>
    </dgm:pt>
  </dgm:ptLst>
  <dgm:cxnLst>
    <dgm:cxn modelId="{9A9F5B34-98DB-4216-BA71-A678AF5CF708}" srcId="{23EEB03D-D572-43C0-B742-D6F72CC1F9E7}" destId="{06AEB153-2197-4648-9BEF-BC38F3F49FD8}" srcOrd="2" destOrd="0" parTransId="{0DE01F7F-6B4B-46FC-B2B7-63F139735C39}" sibTransId="{6F7BCCD9-B396-48AE-9E1F-BD4C8FE9E48E}"/>
    <dgm:cxn modelId="{052F5B38-7755-4E4D-9B6B-50935B8ADB04}" srcId="{23EEB03D-D572-43C0-B742-D6F72CC1F9E7}" destId="{8A16EEBF-7C3F-4180-BA4A-5AC299575B60}" srcOrd="4" destOrd="0" parTransId="{71ADC3CE-0A4B-40FB-9E3F-E9FAB41CDB27}" sibTransId="{968F7E1C-2566-4397-BC9B-1403AAFA16E6}"/>
    <dgm:cxn modelId="{5DD62165-717A-48DA-B40A-5F4CA8A9662A}" type="presOf" srcId="{8A16EEBF-7C3F-4180-BA4A-5AC299575B60}" destId="{D86E2D2C-1A61-4981-8F5A-30DE032B00A0}" srcOrd="0" destOrd="0" presId="urn:microsoft.com/office/officeart/2005/8/layout/default"/>
    <dgm:cxn modelId="{09098076-5CF8-4278-B250-DF4AD59AAD8E}" type="presOf" srcId="{76172F9C-CD24-45C9-A8DC-4A0FE48874E1}" destId="{A6B9AE44-DB61-4581-9D8C-1748DCCCC080}" srcOrd="0" destOrd="0" presId="urn:microsoft.com/office/officeart/2005/8/layout/default"/>
    <dgm:cxn modelId="{59A2668C-EEE6-4D4A-B959-A00952BDFA86}" srcId="{23EEB03D-D572-43C0-B742-D6F72CC1F9E7}" destId="{CE4D3A1A-FB58-45BC-824F-2AD085622D08}" srcOrd="5" destOrd="0" parTransId="{5AD07988-CB20-4439-AA9F-7EF30E8F48DB}" sibTransId="{66F79A75-044C-4653-85A8-426D66A861C2}"/>
    <dgm:cxn modelId="{D88A60A0-9D1E-4B48-AF62-8BE0167C53D0}" type="presOf" srcId="{87B202FE-D9A3-404E-8785-FDE55C478E34}" destId="{7651BAC8-320D-4C7F-BEF4-A42510295495}" srcOrd="0" destOrd="0" presId="urn:microsoft.com/office/officeart/2005/8/layout/default"/>
    <dgm:cxn modelId="{42808EA3-1820-46D9-8254-F420244C191D}" srcId="{23EEB03D-D572-43C0-B742-D6F72CC1F9E7}" destId="{76172F9C-CD24-45C9-A8DC-4A0FE48874E1}" srcOrd="3" destOrd="0" parTransId="{F8D57FE0-266F-4A73-B269-699FE8B09497}" sibTransId="{1C6FC0B8-ECEF-479F-9FAB-B96852672140}"/>
    <dgm:cxn modelId="{AC0F49AF-5FB8-4385-A6EC-A600B9B888C4}" type="presOf" srcId="{23EEB03D-D572-43C0-B742-D6F72CC1F9E7}" destId="{67346B03-E940-4E3E-825B-68FB7C3DAFB8}" srcOrd="0" destOrd="0" presId="urn:microsoft.com/office/officeart/2005/8/layout/default"/>
    <dgm:cxn modelId="{1BD598C0-F6D5-4FFF-BFAF-35C541EC84FA}" type="presOf" srcId="{CE4D3A1A-FB58-45BC-824F-2AD085622D08}" destId="{362D1B2B-F2BF-4F48-B3CE-030EBC16D1CB}" srcOrd="0" destOrd="0" presId="urn:microsoft.com/office/officeart/2005/8/layout/default"/>
    <dgm:cxn modelId="{E94219C1-0BD7-4F16-B7B7-9B5698C4E80A}" type="presOf" srcId="{06AEB153-2197-4648-9BEF-BC38F3F49FD8}" destId="{BFA663B2-607E-4F35-8F49-BCBB9956FFD9}" srcOrd="0" destOrd="0" presId="urn:microsoft.com/office/officeart/2005/8/layout/default"/>
    <dgm:cxn modelId="{F021BED7-B244-4ED5-A8DB-92F0D2AFC981}" srcId="{23EEB03D-D572-43C0-B742-D6F72CC1F9E7}" destId="{9A611E01-766A-419B-8784-C2E3DC030A25}" srcOrd="1" destOrd="0" parTransId="{A6761369-97C7-475B-A324-5034D52C4E1E}" sibTransId="{62A9C26A-5524-4764-8CEC-E385CE789306}"/>
    <dgm:cxn modelId="{EF6181D9-6E01-45C5-8A36-3D31558CE957}" srcId="{23EEB03D-D572-43C0-B742-D6F72CC1F9E7}" destId="{87B202FE-D9A3-404E-8785-FDE55C478E34}" srcOrd="0" destOrd="0" parTransId="{D0AEEFE9-71A0-4293-89E9-8FFF7BD441F5}" sibTransId="{0B1778B1-A640-4BC8-AE77-02A6CED7EB76}"/>
    <dgm:cxn modelId="{5F0C02EB-2AC3-4F0F-98A5-9707FCE8E25F}" type="presOf" srcId="{9A611E01-766A-419B-8784-C2E3DC030A25}" destId="{8CF66B51-63B9-471C-A477-C7A06E9BEF30}" srcOrd="0" destOrd="0" presId="urn:microsoft.com/office/officeart/2005/8/layout/default"/>
    <dgm:cxn modelId="{8D137F19-443D-45D0-8387-A2DCEFA51ABD}" type="presParOf" srcId="{67346B03-E940-4E3E-825B-68FB7C3DAFB8}" destId="{7651BAC8-320D-4C7F-BEF4-A42510295495}" srcOrd="0" destOrd="0" presId="urn:microsoft.com/office/officeart/2005/8/layout/default"/>
    <dgm:cxn modelId="{80F1801D-70E8-4A04-8305-21F372DED747}" type="presParOf" srcId="{67346B03-E940-4E3E-825B-68FB7C3DAFB8}" destId="{3BDB1713-03E5-4A92-A4D7-F6FE3E142629}" srcOrd="1" destOrd="0" presId="urn:microsoft.com/office/officeart/2005/8/layout/default"/>
    <dgm:cxn modelId="{8411C9CA-3A24-47DB-AC07-3BEDCFA035C3}" type="presParOf" srcId="{67346B03-E940-4E3E-825B-68FB7C3DAFB8}" destId="{8CF66B51-63B9-471C-A477-C7A06E9BEF30}" srcOrd="2" destOrd="0" presId="urn:microsoft.com/office/officeart/2005/8/layout/default"/>
    <dgm:cxn modelId="{4E871D72-3C15-4FC3-8A59-9795FFF808E1}" type="presParOf" srcId="{67346B03-E940-4E3E-825B-68FB7C3DAFB8}" destId="{B4997CF5-7D57-4D4B-9315-EF23CC018B9B}" srcOrd="3" destOrd="0" presId="urn:microsoft.com/office/officeart/2005/8/layout/default"/>
    <dgm:cxn modelId="{9CA762C3-D3A5-4147-A560-607109721586}" type="presParOf" srcId="{67346B03-E940-4E3E-825B-68FB7C3DAFB8}" destId="{BFA663B2-607E-4F35-8F49-BCBB9956FFD9}" srcOrd="4" destOrd="0" presId="urn:microsoft.com/office/officeart/2005/8/layout/default"/>
    <dgm:cxn modelId="{7894B58D-4A37-41CD-AA05-33D17C8CE7A9}" type="presParOf" srcId="{67346B03-E940-4E3E-825B-68FB7C3DAFB8}" destId="{14F47F2A-013E-4DBF-868F-57FEC492076E}" srcOrd="5" destOrd="0" presId="urn:microsoft.com/office/officeart/2005/8/layout/default"/>
    <dgm:cxn modelId="{E6911830-4754-474C-8CB1-2AFA2667E5AD}" type="presParOf" srcId="{67346B03-E940-4E3E-825B-68FB7C3DAFB8}" destId="{A6B9AE44-DB61-4581-9D8C-1748DCCCC080}" srcOrd="6" destOrd="0" presId="urn:microsoft.com/office/officeart/2005/8/layout/default"/>
    <dgm:cxn modelId="{8BE3404F-590C-4432-A34C-4C05D5DD89E7}" type="presParOf" srcId="{67346B03-E940-4E3E-825B-68FB7C3DAFB8}" destId="{B2FF52C6-B059-44CE-A83F-176C62548383}" srcOrd="7" destOrd="0" presId="urn:microsoft.com/office/officeart/2005/8/layout/default"/>
    <dgm:cxn modelId="{0F0237ED-E233-4F58-87D7-3E44778C1132}" type="presParOf" srcId="{67346B03-E940-4E3E-825B-68FB7C3DAFB8}" destId="{D86E2D2C-1A61-4981-8F5A-30DE032B00A0}" srcOrd="8" destOrd="0" presId="urn:microsoft.com/office/officeart/2005/8/layout/default"/>
    <dgm:cxn modelId="{BBC869B4-51C3-42FB-838A-37B5CBB68B77}" type="presParOf" srcId="{67346B03-E940-4E3E-825B-68FB7C3DAFB8}" destId="{6D2FB1A4-B786-4453-98E4-14D2C68DDA8C}" srcOrd="9" destOrd="0" presId="urn:microsoft.com/office/officeart/2005/8/layout/default"/>
    <dgm:cxn modelId="{F9C83C10-FF76-4F03-A2AF-D6408D765644}" type="presParOf" srcId="{67346B03-E940-4E3E-825B-68FB7C3DAFB8}" destId="{362D1B2B-F2BF-4F48-B3CE-030EBC16D1C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F4A454-70B6-4EFE-9D2B-B541A10F4E2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1150039-E293-49DD-A5C6-CF97C9BC699E}">
      <dgm:prSet phldrT="[Text]"/>
      <dgm:spPr/>
      <dgm:t>
        <a:bodyPr/>
        <a:lstStyle/>
        <a:p>
          <a:r>
            <a:rPr lang="id-ID"/>
            <a:t>Pendidik sebagai pengajar</a:t>
          </a:r>
          <a:endParaRPr lang="en-US"/>
        </a:p>
      </dgm:t>
    </dgm:pt>
    <dgm:pt modelId="{A6A5CEC6-9520-4711-AC9B-FF9362956C3D}" type="parTrans" cxnId="{CBF262C4-3821-435E-8C41-39062A31CDA6}">
      <dgm:prSet/>
      <dgm:spPr/>
      <dgm:t>
        <a:bodyPr/>
        <a:lstStyle/>
        <a:p>
          <a:endParaRPr lang="en-US"/>
        </a:p>
      </dgm:t>
    </dgm:pt>
    <dgm:pt modelId="{E27D70A9-005B-4FF4-AB73-CA4312380B07}" type="sibTrans" cxnId="{CBF262C4-3821-435E-8C41-39062A31CDA6}">
      <dgm:prSet/>
      <dgm:spPr/>
      <dgm:t>
        <a:bodyPr/>
        <a:lstStyle/>
        <a:p>
          <a:endParaRPr lang="en-US"/>
        </a:p>
      </dgm:t>
    </dgm:pt>
    <dgm:pt modelId="{BE92C890-7887-4C79-81D4-35EE2244CA84}">
      <dgm:prSet/>
      <dgm:spPr/>
      <dgm:t>
        <a:bodyPr/>
        <a:lstStyle/>
        <a:p>
          <a:r>
            <a:rPr lang="id-ID"/>
            <a:t>Pendidik sebagai pembimbing</a:t>
          </a:r>
          <a:endParaRPr lang="en-US"/>
        </a:p>
      </dgm:t>
    </dgm:pt>
    <dgm:pt modelId="{1AAE3916-6E02-4DEA-8780-AD8AB28D1162}" type="parTrans" cxnId="{77583478-71A3-49C4-BEF8-CC364B538E08}">
      <dgm:prSet/>
      <dgm:spPr/>
      <dgm:t>
        <a:bodyPr/>
        <a:lstStyle/>
        <a:p>
          <a:endParaRPr lang="en-US"/>
        </a:p>
      </dgm:t>
    </dgm:pt>
    <dgm:pt modelId="{D007CFA7-097D-4995-9786-0BC749268E49}" type="sibTrans" cxnId="{77583478-71A3-49C4-BEF8-CC364B538E08}">
      <dgm:prSet/>
      <dgm:spPr/>
      <dgm:t>
        <a:bodyPr/>
        <a:lstStyle/>
        <a:p>
          <a:endParaRPr lang="en-US"/>
        </a:p>
      </dgm:t>
    </dgm:pt>
    <dgm:pt modelId="{141DA68D-6911-452E-BFEC-28850FC059F0}">
      <dgm:prSet/>
      <dgm:spPr/>
      <dgm:t>
        <a:bodyPr/>
        <a:lstStyle/>
        <a:p>
          <a:r>
            <a:rPr lang="id-ID"/>
            <a:t>Pendidik sebagai pemimpin</a:t>
          </a:r>
          <a:endParaRPr lang="en-US"/>
        </a:p>
      </dgm:t>
    </dgm:pt>
    <dgm:pt modelId="{1076234D-3208-49AA-A441-92882EFB8467}" type="parTrans" cxnId="{51D66BCB-CE8C-48B7-A63B-08138F904B3A}">
      <dgm:prSet/>
      <dgm:spPr/>
      <dgm:t>
        <a:bodyPr/>
        <a:lstStyle/>
        <a:p>
          <a:endParaRPr lang="en-US"/>
        </a:p>
      </dgm:t>
    </dgm:pt>
    <dgm:pt modelId="{E12DB28B-BC46-457F-B523-F3CCAF3347DD}" type="sibTrans" cxnId="{51D66BCB-CE8C-48B7-A63B-08138F904B3A}">
      <dgm:prSet/>
      <dgm:spPr/>
      <dgm:t>
        <a:bodyPr/>
        <a:lstStyle/>
        <a:p>
          <a:endParaRPr lang="en-US"/>
        </a:p>
      </dgm:t>
    </dgm:pt>
    <dgm:pt modelId="{316ACF24-2370-42B3-8E75-ADEC200E2DD2}">
      <dgm:prSet/>
      <dgm:spPr/>
      <dgm:t>
        <a:bodyPr/>
        <a:lstStyle/>
        <a:p>
          <a:r>
            <a:rPr lang="id-ID"/>
            <a:t>Pendidik sebagai ilmuwan</a:t>
          </a:r>
          <a:endParaRPr lang="en-US"/>
        </a:p>
      </dgm:t>
    </dgm:pt>
    <dgm:pt modelId="{D172EBB0-02B2-4D97-B1C0-976AE2FDAC2D}" type="parTrans" cxnId="{622C4E8A-B25F-4742-A643-E688CB990B27}">
      <dgm:prSet/>
      <dgm:spPr/>
      <dgm:t>
        <a:bodyPr/>
        <a:lstStyle/>
        <a:p>
          <a:endParaRPr lang="en-US"/>
        </a:p>
      </dgm:t>
    </dgm:pt>
    <dgm:pt modelId="{9E9EBB38-8E65-4620-986A-FCD7B7B491C8}" type="sibTrans" cxnId="{622C4E8A-B25F-4742-A643-E688CB990B27}">
      <dgm:prSet/>
      <dgm:spPr/>
      <dgm:t>
        <a:bodyPr/>
        <a:lstStyle/>
        <a:p>
          <a:endParaRPr lang="en-US"/>
        </a:p>
      </dgm:t>
    </dgm:pt>
    <dgm:pt modelId="{C08E9412-F447-4363-9A38-8010641371B0}">
      <dgm:prSet/>
      <dgm:spPr/>
      <dgm:t>
        <a:bodyPr/>
        <a:lstStyle/>
        <a:p>
          <a:r>
            <a:rPr lang="id-ID"/>
            <a:t>Pendidik sebagai pribadi</a:t>
          </a:r>
          <a:endParaRPr lang="en-US"/>
        </a:p>
      </dgm:t>
    </dgm:pt>
    <dgm:pt modelId="{F918789E-4AF8-4F5A-8090-38B569E59DE4}" type="parTrans" cxnId="{B7AA0ED6-5516-47EC-B859-09CB2968502F}">
      <dgm:prSet/>
      <dgm:spPr/>
      <dgm:t>
        <a:bodyPr/>
        <a:lstStyle/>
        <a:p>
          <a:endParaRPr lang="en-US"/>
        </a:p>
      </dgm:t>
    </dgm:pt>
    <dgm:pt modelId="{87434196-9A10-4936-8719-43C03D61E8EE}" type="sibTrans" cxnId="{B7AA0ED6-5516-47EC-B859-09CB2968502F}">
      <dgm:prSet/>
      <dgm:spPr/>
      <dgm:t>
        <a:bodyPr/>
        <a:lstStyle/>
        <a:p>
          <a:endParaRPr lang="en-US"/>
        </a:p>
      </dgm:t>
    </dgm:pt>
    <dgm:pt modelId="{54F92993-4A5A-45F7-B212-94EA9D9678AF}">
      <dgm:prSet/>
      <dgm:spPr/>
      <dgm:t>
        <a:bodyPr/>
        <a:lstStyle/>
        <a:p>
          <a:r>
            <a:rPr lang="id-ID"/>
            <a:t>Pendidik sebagai penghubung</a:t>
          </a:r>
          <a:endParaRPr lang="en-US"/>
        </a:p>
      </dgm:t>
    </dgm:pt>
    <dgm:pt modelId="{E9E5FFFF-EE2C-4C43-A621-E49D938007C6}" type="parTrans" cxnId="{DA94C7BA-65A2-4159-9853-824AD1933077}">
      <dgm:prSet/>
      <dgm:spPr/>
      <dgm:t>
        <a:bodyPr/>
        <a:lstStyle/>
        <a:p>
          <a:endParaRPr lang="en-US"/>
        </a:p>
      </dgm:t>
    </dgm:pt>
    <dgm:pt modelId="{8ED0A7FC-8A99-4576-A692-F97489DFBD76}" type="sibTrans" cxnId="{DA94C7BA-65A2-4159-9853-824AD1933077}">
      <dgm:prSet/>
      <dgm:spPr/>
      <dgm:t>
        <a:bodyPr/>
        <a:lstStyle/>
        <a:p>
          <a:endParaRPr lang="en-US"/>
        </a:p>
      </dgm:t>
    </dgm:pt>
    <dgm:pt modelId="{2EDDC99D-AFC0-4619-831E-F2A80E322125}">
      <dgm:prSet/>
      <dgm:spPr/>
      <dgm:t>
        <a:bodyPr/>
        <a:lstStyle/>
        <a:p>
          <a:r>
            <a:rPr lang="id-ID"/>
            <a:t>Pendidik sebagai pembaharu</a:t>
          </a:r>
          <a:endParaRPr lang="en-US"/>
        </a:p>
      </dgm:t>
    </dgm:pt>
    <dgm:pt modelId="{FF3C1079-11E9-4F10-8A66-322E15F29CA1}" type="parTrans" cxnId="{CFBC9709-945E-40D1-8CF0-DBEC1D72AF80}">
      <dgm:prSet/>
      <dgm:spPr/>
      <dgm:t>
        <a:bodyPr/>
        <a:lstStyle/>
        <a:p>
          <a:endParaRPr lang="en-US"/>
        </a:p>
      </dgm:t>
    </dgm:pt>
    <dgm:pt modelId="{FAB8EE33-286C-4C5E-BD36-95F1DC24F251}" type="sibTrans" cxnId="{CFBC9709-945E-40D1-8CF0-DBEC1D72AF80}">
      <dgm:prSet/>
      <dgm:spPr/>
      <dgm:t>
        <a:bodyPr/>
        <a:lstStyle/>
        <a:p>
          <a:endParaRPr lang="en-US"/>
        </a:p>
      </dgm:t>
    </dgm:pt>
    <dgm:pt modelId="{BAEEB9D0-9B35-4EFB-B180-89803A4C5D3C}">
      <dgm:prSet/>
      <dgm:spPr/>
      <dgm:t>
        <a:bodyPr/>
        <a:lstStyle/>
        <a:p>
          <a:r>
            <a:rPr lang="id-ID"/>
            <a:t>Pendidik sebagai pembangunan</a:t>
          </a:r>
          <a:endParaRPr lang="en-US"/>
        </a:p>
      </dgm:t>
    </dgm:pt>
    <dgm:pt modelId="{54B5E55E-8B5B-4D17-A267-CF4F90849E80}" type="parTrans" cxnId="{CAB08D5A-6A97-4957-B672-952C0664397C}">
      <dgm:prSet/>
      <dgm:spPr/>
      <dgm:t>
        <a:bodyPr/>
        <a:lstStyle/>
        <a:p>
          <a:endParaRPr lang="en-US"/>
        </a:p>
      </dgm:t>
    </dgm:pt>
    <dgm:pt modelId="{43450E51-C5AE-4A3D-8ABB-844E401C1363}" type="sibTrans" cxnId="{CAB08D5A-6A97-4957-B672-952C0664397C}">
      <dgm:prSet/>
      <dgm:spPr/>
      <dgm:t>
        <a:bodyPr/>
        <a:lstStyle/>
        <a:p>
          <a:endParaRPr lang="en-US"/>
        </a:p>
      </dgm:t>
    </dgm:pt>
    <dgm:pt modelId="{67FFC38F-71ED-4610-AF60-2E5B3ED17AE2}" type="pres">
      <dgm:prSet presAssocID="{19F4A454-70B6-4EFE-9D2B-B541A10F4E23}" presName="diagram" presStyleCnt="0">
        <dgm:presLayoutVars>
          <dgm:dir/>
          <dgm:resizeHandles val="exact"/>
        </dgm:presLayoutVars>
      </dgm:prSet>
      <dgm:spPr/>
    </dgm:pt>
    <dgm:pt modelId="{1A241710-5CB5-4453-9692-A70571CAEE3D}" type="pres">
      <dgm:prSet presAssocID="{D1150039-E293-49DD-A5C6-CF97C9BC699E}" presName="node" presStyleLbl="node1" presStyleIdx="0" presStyleCnt="8">
        <dgm:presLayoutVars>
          <dgm:bulletEnabled val="1"/>
        </dgm:presLayoutVars>
      </dgm:prSet>
      <dgm:spPr/>
    </dgm:pt>
    <dgm:pt modelId="{E9D8D8FB-1004-49D8-8042-952752E883DC}" type="pres">
      <dgm:prSet presAssocID="{E27D70A9-005B-4FF4-AB73-CA4312380B07}" presName="sibTrans" presStyleCnt="0"/>
      <dgm:spPr/>
    </dgm:pt>
    <dgm:pt modelId="{C1E38679-7A91-46DD-9F56-73DC5CBF0BC2}" type="pres">
      <dgm:prSet presAssocID="{BE92C890-7887-4C79-81D4-35EE2244CA84}" presName="node" presStyleLbl="node1" presStyleIdx="1" presStyleCnt="8">
        <dgm:presLayoutVars>
          <dgm:bulletEnabled val="1"/>
        </dgm:presLayoutVars>
      </dgm:prSet>
      <dgm:spPr/>
    </dgm:pt>
    <dgm:pt modelId="{1076D57A-49C0-4AD5-B1FE-7E7CCD86A25B}" type="pres">
      <dgm:prSet presAssocID="{D007CFA7-097D-4995-9786-0BC749268E49}" presName="sibTrans" presStyleCnt="0"/>
      <dgm:spPr/>
    </dgm:pt>
    <dgm:pt modelId="{DFD0E255-CA9D-440A-9888-BD4B6E7BFB50}" type="pres">
      <dgm:prSet presAssocID="{141DA68D-6911-452E-BFEC-28850FC059F0}" presName="node" presStyleLbl="node1" presStyleIdx="2" presStyleCnt="8">
        <dgm:presLayoutVars>
          <dgm:bulletEnabled val="1"/>
        </dgm:presLayoutVars>
      </dgm:prSet>
      <dgm:spPr/>
    </dgm:pt>
    <dgm:pt modelId="{CEBACCFA-8FF4-4570-B801-529596E9E561}" type="pres">
      <dgm:prSet presAssocID="{E12DB28B-BC46-457F-B523-F3CCAF3347DD}" presName="sibTrans" presStyleCnt="0"/>
      <dgm:spPr/>
    </dgm:pt>
    <dgm:pt modelId="{33A28CE0-0CDB-4A9D-9FBC-000A1CBBB1B5}" type="pres">
      <dgm:prSet presAssocID="{316ACF24-2370-42B3-8E75-ADEC200E2DD2}" presName="node" presStyleLbl="node1" presStyleIdx="3" presStyleCnt="8">
        <dgm:presLayoutVars>
          <dgm:bulletEnabled val="1"/>
        </dgm:presLayoutVars>
      </dgm:prSet>
      <dgm:spPr/>
    </dgm:pt>
    <dgm:pt modelId="{5F0F8381-83B1-4454-9B87-51676560C22D}" type="pres">
      <dgm:prSet presAssocID="{9E9EBB38-8E65-4620-986A-FCD7B7B491C8}" presName="sibTrans" presStyleCnt="0"/>
      <dgm:spPr/>
    </dgm:pt>
    <dgm:pt modelId="{24B0DDF6-2AD6-4D21-BEA2-C3E9A7219470}" type="pres">
      <dgm:prSet presAssocID="{C08E9412-F447-4363-9A38-8010641371B0}" presName="node" presStyleLbl="node1" presStyleIdx="4" presStyleCnt="8">
        <dgm:presLayoutVars>
          <dgm:bulletEnabled val="1"/>
        </dgm:presLayoutVars>
      </dgm:prSet>
      <dgm:spPr/>
    </dgm:pt>
    <dgm:pt modelId="{E9217E64-EC53-4E46-BBC8-4C3C7AAF9F2C}" type="pres">
      <dgm:prSet presAssocID="{87434196-9A10-4936-8719-43C03D61E8EE}" presName="sibTrans" presStyleCnt="0"/>
      <dgm:spPr/>
    </dgm:pt>
    <dgm:pt modelId="{B602736D-3A39-45A6-B25C-FE65A5CD666C}" type="pres">
      <dgm:prSet presAssocID="{54F92993-4A5A-45F7-B212-94EA9D9678AF}" presName="node" presStyleLbl="node1" presStyleIdx="5" presStyleCnt="8">
        <dgm:presLayoutVars>
          <dgm:bulletEnabled val="1"/>
        </dgm:presLayoutVars>
      </dgm:prSet>
      <dgm:spPr/>
    </dgm:pt>
    <dgm:pt modelId="{46ADF141-AD6F-496B-A76B-B53EF0458AED}" type="pres">
      <dgm:prSet presAssocID="{8ED0A7FC-8A99-4576-A692-F97489DFBD76}" presName="sibTrans" presStyleCnt="0"/>
      <dgm:spPr/>
    </dgm:pt>
    <dgm:pt modelId="{EA7CD5A6-9B8F-4B82-9329-2544CA2028C4}" type="pres">
      <dgm:prSet presAssocID="{2EDDC99D-AFC0-4619-831E-F2A80E322125}" presName="node" presStyleLbl="node1" presStyleIdx="6" presStyleCnt="8">
        <dgm:presLayoutVars>
          <dgm:bulletEnabled val="1"/>
        </dgm:presLayoutVars>
      </dgm:prSet>
      <dgm:spPr/>
    </dgm:pt>
    <dgm:pt modelId="{0021BD81-C09D-42D1-B524-772D91CE5AAB}" type="pres">
      <dgm:prSet presAssocID="{FAB8EE33-286C-4C5E-BD36-95F1DC24F251}" presName="sibTrans" presStyleCnt="0"/>
      <dgm:spPr/>
    </dgm:pt>
    <dgm:pt modelId="{98CD265C-CEA8-40B8-B84C-68AD1872E3FF}" type="pres">
      <dgm:prSet presAssocID="{BAEEB9D0-9B35-4EFB-B180-89803A4C5D3C}" presName="node" presStyleLbl="node1" presStyleIdx="7" presStyleCnt="8">
        <dgm:presLayoutVars>
          <dgm:bulletEnabled val="1"/>
        </dgm:presLayoutVars>
      </dgm:prSet>
      <dgm:spPr/>
    </dgm:pt>
  </dgm:ptLst>
  <dgm:cxnLst>
    <dgm:cxn modelId="{CFBC9709-945E-40D1-8CF0-DBEC1D72AF80}" srcId="{19F4A454-70B6-4EFE-9D2B-B541A10F4E23}" destId="{2EDDC99D-AFC0-4619-831E-F2A80E322125}" srcOrd="6" destOrd="0" parTransId="{FF3C1079-11E9-4F10-8A66-322E15F29CA1}" sibTransId="{FAB8EE33-286C-4C5E-BD36-95F1DC24F251}"/>
    <dgm:cxn modelId="{CFE10318-6FA3-40A8-A55F-90A9024601C5}" type="presOf" srcId="{D1150039-E293-49DD-A5C6-CF97C9BC699E}" destId="{1A241710-5CB5-4453-9692-A70571CAEE3D}" srcOrd="0" destOrd="0" presId="urn:microsoft.com/office/officeart/2005/8/layout/default"/>
    <dgm:cxn modelId="{40958D1C-16E3-4BC4-9510-E7552EB89472}" type="presOf" srcId="{C08E9412-F447-4363-9A38-8010641371B0}" destId="{24B0DDF6-2AD6-4D21-BEA2-C3E9A7219470}" srcOrd="0" destOrd="0" presId="urn:microsoft.com/office/officeart/2005/8/layout/default"/>
    <dgm:cxn modelId="{77583478-71A3-49C4-BEF8-CC364B538E08}" srcId="{19F4A454-70B6-4EFE-9D2B-B541A10F4E23}" destId="{BE92C890-7887-4C79-81D4-35EE2244CA84}" srcOrd="1" destOrd="0" parTransId="{1AAE3916-6E02-4DEA-8780-AD8AB28D1162}" sibTransId="{D007CFA7-097D-4995-9786-0BC749268E49}"/>
    <dgm:cxn modelId="{CAB08D5A-6A97-4957-B672-952C0664397C}" srcId="{19F4A454-70B6-4EFE-9D2B-B541A10F4E23}" destId="{BAEEB9D0-9B35-4EFB-B180-89803A4C5D3C}" srcOrd="7" destOrd="0" parTransId="{54B5E55E-8B5B-4D17-A267-CF4F90849E80}" sibTransId="{43450E51-C5AE-4A3D-8ABB-844E401C1363}"/>
    <dgm:cxn modelId="{622C4E8A-B25F-4742-A643-E688CB990B27}" srcId="{19F4A454-70B6-4EFE-9D2B-B541A10F4E23}" destId="{316ACF24-2370-42B3-8E75-ADEC200E2DD2}" srcOrd="3" destOrd="0" parTransId="{D172EBB0-02B2-4D97-B1C0-976AE2FDAC2D}" sibTransId="{9E9EBB38-8E65-4620-986A-FCD7B7B491C8}"/>
    <dgm:cxn modelId="{C6B28091-EEAC-4B08-B798-27B304FAB6B1}" type="presOf" srcId="{2EDDC99D-AFC0-4619-831E-F2A80E322125}" destId="{EA7CD5A6-9B8F-4B82-9329-2544CA2028C4}" srcOrd="0" destOrd="0" presId="urn:microsoft.com/office/officeart/2005/8/layout/default"/>
    <dgm:cxn modelId="{6909369A-B451-4D2D-8EB6-1CC9298280C0}" type="presOf" srcId="{19F4A454-70B6-4EFE-9D2B-B541A10F4E23}" destId="{67FFC38F-71ED-4610-AF60-2E5B3ED17AE2}" srcOrd="0" destOrd="0" presId="urn:microsoft.com/office/officeart/2005/8/layout/default"/>
    <dgm:cxn modelId="{A6C5F7A3-6944-4D54-BF33-69E23C73620D}" type="presOf" srcId="{316ACF24-2370-42B3-8E75-ADEC200E2DD2}" destId="{33A28CE0-0CDB-4A9D-9FBC-000A1CBBB1B5}" srcOrd="0" destOrd="0" presId="urn:microsoft.com/office/officeart/2005/8/layout/default"/>
    <dgm:cxn modelId="{917035B2-93CD-43BD-99F9-45F80A0CB0D7}" type="presOf" srcId="{BE92C890-7887-4C79-81D4-35EE2244CA84}" destId="{C1E38679-7A91-46DD-9F56-73DC5CBF0BC2}" srcOrd="0" destOrd="0" presId="urn:microsoft.com/office/officeart/2005/8/layout/default"/>
    <dgm:cxn modelId="{DA94C7BA-65A2-4159-9853-824AD1933077}" srcId="{19F4A454-70B6-4EFE-9D2B-B541A10F4E23}" destId="{54F92993-4A5A-45F7-B212-94EA9D9678AF}" srcOrd="5" destOrd="0" parTransId="{E9E5FFFF-EE2C-4C43-A621-E49D938007C6}" sibTransId="{8ED0A7FC-8A99-4576-A692-F97489DFBD76}"/>
    <dgm:cxn modelId="{CBF262C4-3821-435E-8C41-39062A31CDA6}" srcId="{19F4A454-70B6-4EFE-9D2B-B541A10F4E23}" destId="{D1150039-E293-49DD-A5C6-CF97C9BC699E}" srcOrd="0" destOrd="0" parTransId="{A6A5CEC6-9520-4711-AC9B-FF9362956C3D}" sibTransId="{E27D70A9-005B-4FF4-AB73-CA4312380B07}"/>
    <dgm:cxn modelId="{51D66BCB-CE8C-48B7-A63B-08138F904B3A}" srcId="{19F4A454-70B6-4EFE-9D2B-B541A10F4E23}" destId="{141DA68D-6911-452E-BFEC-28850FC059F0}" srcOrd="2" destOrd="0" parTransId="{1076234D-3208-49AA-A441-92882EFB8467}" sibTransId="{E12DB28B-BC46-457F-B523-F3CCAF3347DD}"/>
    <dgm:cxn modelId="{27709CD0-207C-4093-BC26-7943084CFD41}" type="presOf" srcId="{54F92993-4A5A-45F7-B212-94EA9D9678AF}" destId="{B602736D-3A39-45A6-B25C-FE65A5CD666C}" srcOrd="0" destOrd="0" presId="urn:microsoft.com/office/officeart/2005/8/layout/default"/>
    <dgm:cxn modelId="{50F552D2-AAA5-4BBA-8CFA-5040EF95C2DC}" type="presOf" srcId="{BAEEB9D0-9B35-4EFB-B180-89803A4C5D3C}" destId="{98CD265C-CEA8-40B8-B84C-68AD1872E3FF}" srcOrd="0" destOrd="0" presId="urn:microsoft.com/office/officeart/2005/8/layout/default"/>
    <dgm:cxn modelId="{B7AA0ED6-5516-47EC-B859-09CB2968502F}" srcId="{19F4A454-70B6-4EFE-9D2B-B541A10F4E23}" destId="{C08E9412-F447-4363-9A38-8010641371B0}" srcOrd="4" destOrd="0" parTransId="{F918789E-4AF8-4F5A-8090-38B569E59DE4}" sibTransId="{87434196-9A10-4936-8719-43C03D61E8EE}"/>
    <dgm:cxn modelId="{F08D21F4-D955-40AF-A3E7-5DD20EC7CE77}" type="presOf" srcId="{141DA68D-6911-452E-BFEC-28850FC059F0}" destId="{DFD0E255-CA9D-440A-9888-BD4B6E7BFB50}" srcOrd="0" destOrd="0" presId="urn:microsoft.com/office/officeart/2005/8/layout/default"/>
    <dgm:cxn modelId="{FDF84BCC-AD95-4C2B-A64C-C0AADC44237A}" type="presParOf" srcId="{67FFC38F-71ED-4610-AF60-2E5B3ED17AE2}" destId="{1A241710-5CB5-4453-9692-A70571CAEE3D}" srcOrd="0" destOrd="0" presId="urn:microsoft.com/office/officeart/2005/8/layout/default"/>
    <dgm:cxn modelId="{8AD228DC-BE7A-4DB2-B074-2E3980254F56}" type="presParOf" srcId="{67FFC38F-71ED-4610-AF60-2E5B3ED17AE2}" destId="{E9D8D8FB-1004-49D8-8042-952752E883DC}" srcOrd="1" destOrd="0" presId="urn:microsoft.com/office/officeart/2005/8/layout/default"/>
    <dgm:cxn modelId="{C69CCCB8-810C-421F-8539-3E23C08C8203}" type="presParOf" srcId="{67FFC38F-71ED-4610-AF60-2E5B3ED17AE2}" destId="{C1E38679-7A91-46DD-9F56-73DC5CBF0BC2}" srcOrd="2" destOrd="0" presId="urn:microsoft.com/office/officeart/2005/8/layout/default"/>
    <dgm:cxn modelId="{151991EF-6C5E-4D92-A058-72FF82529697}" type="presParOf" srcId="{67FFC38F-71ED-4610-AF60-2E5B3ED17AE2}" destId="{1076D57A-49C0-4AD5-B1FE-7E7CCD86A25B}" srcOrd="3" destOrd="0" presId="urn:microsoft.com/office/officeart/2005/8/layout/default"/>
    <dgm:cxn modelId="{5627DBFB-74BF-495D-A280-412A072675F6}" type="presParOf" srcId="{67FFC38F-71ED-4610-AF60-2E5B3ED17AE2}" destId="{DFD0E255-CA9D-440A-9888-BD4B6E7BFB50}" srcOrd="4" destOrd="0" presId="urn:microsoft.com/office/officeart/2005/8/layout/default"/>
    <dgm:cxn modelId="{73419555-47EE-45F5-A128-8F339E2353E1}" type="presParOf" srcId="{67FFC38F-71ED-4610-AF60-2E5B3ED17AE2}" destId="{CEBACCFA-8FF4-4570-B801-529596E9E561}" srcOrd="5" destOrd="0" presId="urn:microsoft.com/office/officeart/2005/8/layout/default"/>
    <dgm:cxn modelId="{738C39F8-B763-4646-96D2-2D9F1FAF4174}" type="presParOf" srcId="{67FFC38F-71ED-4610-AF60-2E5B3ED17AE2}" destId="{33A28CE0-0CDB-4A9D-9FBC-000A1CBBB1B5}" srcOrd="6" destOrd="0" presId="urn:microsoft.com/office/officeart/2005/8/layout/default"/>
    <dgm:cxn modelId="{12E697E7-A4A2-4C43-B2DF-5FF1E503396F}" type="presParOf" srcId="{67FFC38F-71ED-4610-AF60-2E5B3ED17AE2}" destId="{5F0F8381-83B1-4454-9B87-51676560C22D}" srcOrd="7" destOrd="0" presId="urn:microsoft.com/office/officeart/2005/8/layout/default"/>
    <dgm:cxn modelId="{A5BD37A1-24F2-4762-B87B-F542091C5454}" type="presParOf" srcId="{67FFC38F-71ED-4610-AF60-2E5B3ED17AE2}" destId="{24B0DDF6-2AD6-4D21-BEA2-C3E9A7219470}" srcOrd="8" destOrd="0" presId="urn:microsoft.com/office/officeart/2005/8/layout/default"/>
    <dgm:cxn modelId="{B217509A-BF1B-43B2-ABDE-8C241E5EDDFE}" type="presParOf" srcId="{67FFC38F-71ED-4610-AF60-2E5B3ED17AE2}" destId="{E9217E64-EC53-4E46-BBC8-4C3C7AAF9F2C}" srcOrd="9" destOrd="0" presId="urn:microsoft.com/office/officeart/2005/8/layout/default"/>
    <dgm:cxn modelId="{D0413A8A-2E33-4943-8841-4D03B99C6751}" type="presParOf" srcId="{67FFC38F-71ED-4610-AF60-2E5B3ED17AE2}" destId="{B602736D-3A39-45A6-B25C-FE65A5CD666C}" srcOrd="10" destOrd="0" presId="urn:microsoft.com/office/officeart/2005/8/layout/default"/>
    <dgm:cxn modelId="{CDDBF346-D235-496C-B3C4-2C95288EE3A3}" type="presParOf" srcId="{67FFC38F-71ED-4610-AF60-2E5B3ED17AE2}" destId="{46ADF141-AD6F-496B-A76B-B53EF0458AED}" srcOrd="11" destOrd="0" presId="urn:microsoft.com/office/officeart/2005/8/layout/default"/>
    <dgm:cxn modelId="{28BB4894-760F-47CD-8044-00ACC3C2EC86}" type="presParOf" srcId="{67FFC38F-71ED-4610-AF60-2E5B3ED17AE2}" destId="{EA7CD5A6-9B8F-4B82-9329-2544CA2028C4}" srcOrd="12" destOrd="0" presId="urn:microsoft.com/office/officeart/2005/8/layout/default"/>
    <dgm:cxn modelId="{0F37C828-3C7A-44AB-ABCC-30030DB64C47}" type="presParOf" srcId="{67FFC38F-71ED-4610-AF60-2E5B3ED17AE2}" destId="{0021BD81-C09D-42D1-B524-772D91CE5AAB}" srcOrd="13" destOrd="0" presId="urn:microsoft.com/office/officeart/2005/8/layout/default"/>
    <dgm:cxn modelId="{F5352BE0-5A1F-4BDF-B925-5AF48F6738A6}" type="presParOf" srcId="{67FFC38F-71ED-4610-AF60-2E5B3ED17AE2}" destId="{98CD265C-CEA8-40B8-B84C-68AD1872E3FF}"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AD785B-7876-4913-AFB5-44674D1B7CF3}" type="doc">
      <dgm:prSet loTypeId="urn:microsoft.com/office/officeart/2005/8/layout/default" loCatId="list" qsTypeId="urn:microsoft.com/office/officeart/2005/8/quickstyle/simple1" qsCatId="simple" csTypeId="urn:microsoft.com/office/officeart/2005/8/colors/accent3_5" csCatId="accent3" phldr="1"/>
      <dgm:spPr/>
      <dgm:t>
        <a:bodyPr/>
        <a:lstStyle/>
        <a:p>
          <a:endParaRPr lang="en-US"/>
        </a:p>
      </dgm:t>
    </dgm:pt>
    <dgm:pt modelId="{FBF8F7CA-1C7D-4B3E-9773-97F2FADCA3CD}">
      <dgm:prSet/>
      <dgm:spPr/>
      <dgm:t>
        <a:bodyPr/>
        <a:lstStyle/>
        <a:p>
          <a:r>
            <a:rPr lang="id-ID" dirty="0"/>
            <a:t>kegiatan pra instruksional </a:t>
          </a:r>
          <a:endParaRPr lang="en-US" dirty="0"/>
        </a:p>
      </dgm:t>
    </dgm:pt>
    <dgm:pt modelId="{E3FD088A-ACAF-48BD-8EF1-5399B41EFB68}" type="parTrans" cxnId="{3ACD0304-AC90-4EE0-BE0A-852D89C575FD}">
      <dgm:prSet/>
      <dgm:spPr/>
      <dgm:t>
        <a:bodyPr/>
        <a:lstStyle/>
        <a:p>
          <a:endParaRPr lang="en-US"/>
        </a:p>
      </dgm:t>
    </dgm:pt>
    <dgm:pt modelId="{B263E4A1-57DE-4D50-829F-BF890C5E9F2E}" type="sibTrans" cxnId="{3ACD0304-AC90-4EE0-BE0A-852D89C575FD}">
      <dgm:prSet/>
      <dgm:spPr/>
      <dgm:t>
        <a:bodyPr/>
        <a:lstStyle/>
        <a:p>
          <a:endParaRPr lang="en-US"/>
        </a:p>
      </dgm:t>
    </dgm:pt>
    <dgm:pt modelId="{FC15C4F4-79B0-4AF1-AD0E-65ECB78C6FBF}">
      <dgm:prSet/>
      <dgm:spPr/>
      <dgm:t>
        <a:bodyPr/>
        <a:lstStyle/>
        <a:p>
          <a:r>
            <a:rPr lang="id-ID" dirty="0"/>
            <a:t>penyajian informasi </a:t>
          </a:r>
          <a:endParaRPr lang="en-US" dirty="0"/>
        </a:p>
      </dgm:t>
    </dgm:pt>
    <dgm:pt modelId="{A010D8DA-8F04-4848-A673-744FD58D446B}" type="parTrans" cxnId="{A818E840-C4C7-4E5D-8DDD-94DC2CBEF2BF}">
      <dgm:prSet/>
      <dgm:spPr/>
      <dgm:t>
        <a:bodyPr/>
        <a:lstStyle/>
        <a:p>
          <a:endParaRPr lang="en-US"/>
        </a:p>
      </dgm:t>
    </dgm:pt>
    <dgm:pt modelId="{E9DA5433-E73A-474D-BDBA-C4CD54185DD7}" type="sibTrans" cxnId="{A818E840-C4C7-4E5D-8DDD-94DC2CBEF2BF}">
      <dgm:prSet/>
      <dgm:spPr/>
      <dgm:t>
        <a:bodyPr/>
        <a:lstStyle/>
        <a:p>
          <a:endParaRPr lang="en-US"/>
        </a:p>
      </dgm:t>
    </dgm:pt>
    <dgm:pt modelId="{9152FB4E-A969-41BF-97E5-F072422F92C4}">
      <dgm:prSet/>
      <dgm:spPr/>
      <dgm:t>
        <a:bodyPr/>
        <a:lstStyle/>
        <a:p>
          <a:r>
            <a:rPr lang="id-ID" dirty="0"/>
            <a:t>partisipasi peserta didik </a:t>
          </a:r>
          <a:endParaRPr lang="en-US" dirty="0"/>
        </a:p>
      </dgm:t>
    </dgm:pt>
    <dgm:pt modelId="{27E9A47A-BCBF-43AD-A792-EAC00112C153}" type="parTrans" cxnId="{D307C243-3B51-4CB1-9E51-1CA99E7CB7C1}">
      <dgm:prSet/>
      <dgm:spPr/>
      <dgm:t>
        <a:bodyPr/>
        <a:lstStyle/>
        <a:p>
          <a:endParaRPr lang="en-US"/>
        </a:p>
      </dgm:t>
    </dgm:pt>
    <dgm:pt modelId="{6A4CFDDD-EBBC-4B9A-BF3A-83A91C3D9DE4}" type="sibTrans" cxnId="{D307C243-3B51-4CB1-9E51-1CA99E7CB7C1}">
      <dgm:prSet/>
      <dgm:spPr/>
      <dgm:t>
        <a:bodyPr/>
        <a:lstStyle/>
        <a:p>
          <a:endParaRPr lang="en-US"/>
        </a:p>
      </dgm:t>
    </dgm:pt>
    <dgm:pt modelId="{6A96D2AB-93B1-4BAF-AAB9-D39F0EEE12A8}">
      <dgm:prSet/>
      <dgm:spPr/>
      <dgm:t>
        <a:bodyPr/>
        <a:lstStyle/>
        <a:p>
          <a:r>
            <a:rPr lang="id-ID" dirty="0"/>
            <a:t>tes </a:t>
          </a:r>
          <a:endParaRPr lang="en-US" dirty="0"/>
        </a:p>
      </dgm:t>
    </dgm:pt>
    <dgm:pt modelId="{E34014F6-D8E3-4E38-8936-BBC34BC13CED}" type="parTrans" cxnId="{74971045-4270-4B81-85EB-65FBBBC48BF6}">
      <dgm:prSet/>
      <dgm:spPr/>
      <dgm:t>
        <a:bodyPr/>
        <a:lstStyle/>
        <a:p>
          <a:endParaRPr lang="en-US"/>
        </a:p>
      </dgm:t>
    </dgm:pt>
    <dgm:pt modelId="{805147E6-C030-4990-81E7-92CC488F041F}" type="sibTrans" cxnId="{74971045-4270-4B81-85EB-65FBBBC48BF6}">
      <dgm:prSet/>
      <dgm:spPr/>
      <dgm:t>
        <a:bodyPr/>
        <a:lstStyle/>
        <a:p>
          <a:endParaRPr lang="en-US"/>
        </a:p>
      </dgm:t>
    </dgm:pt>
    <dgm:pt modelId="{E24EE1E1-8FDA-415A-B196-624757CCD9BA}">
      <dgm:prSet/>
      <dgm:spPr/>
      <dgm:t>
        <a:bodyPr/>
        <a:lstStyle/>
        <a:p>
          <a:r>
            <a:rPr lang="id-ID" dirty="0"/>
            <a:t>tindak lanjut</a:t>
          </a:r>
          <a:endParaRPr lang="en-US" dirty="0"/>
        </a:p>
      </dgm:t>
    </dgm:pt>
    <dgm:pt modelId="{046115EF-7783-455C-BB0D-CD200DAE670C}" type="parTrans" cxnId="{5ED6CD1A-5327-45AE-85BC-51C554FF7F79}">
      <dgm:prSet/>
      <dgm:spPr/>
      <dgm:t>
        <a:bodyPr/>
        <a:lstStyle/>
        <a:p>
          <a:endParaRPr lang="en-US"/>
        </a:p>
      </dgm:t>
    </dgm:pt>
    <dgm:pt modelId="{5B635471-91D7-4746-B639-EBC108B5C3CB}" type="sibTrans" cxnId="{5ED6CD1A-5327-45AE-85BC-51C554FF7F79}">
      <dgm:prSet/>
      <dgm:spPr/>
      <dgm:t>
        <a:bodyPr/>
        <a:lstStyle/>
        <a:p>
          <a:endParaRPr lang="en-US"/>
        </a:p>
      </dgm:t>
    </dgm:pt>
    <dgm:pt modelId="{C0D2B0E4-AABB-4CFE-BB8E-F37CE8F93028}" type="pres">
      <dgm:prSet presAssocID="{0EAD785B-7876-4913-AFB5-44674D1B7CF3}" presName="diagram" presStyleCnt="0">
        <dgm:presLayoutVars>
          <dgm:dir/>
          <dgm:resizeHandles val="exact"/>
        </dgm:presLayoutVars>
      </dgm:prSet>
      <dgm:spPr/>
    </dgm:pt>
    <dgm:pt modelId="{7EA6714A-93A1-4C76-B51D-4BD199F793F9}" type="pres">
      <dgm:prSet presAssocID="{FBF8F7CA-1C7D-4B3E-9773-97F2FADCA3CD}" presName="node" presStyleLbl="node1" presStyleIdx="0" presStyleCnt="5">
        <dgm:presLayoutVars>
          <dgm:bulletEnabled val="1"/>
        </dgm:presLayoutVars>
      </dgm:prSet>
      <dgm:spPr/>
    </dgm:pt>
    <dgm:pt modelId="{30990526-1E7F-4AD6-B88E-0EB54D8C2EDC}" type="pres">
      <dgm:prSet presAssocID="{B263E4A1-57DE-4D50-829F-BF890C5E9F2E}" presName="sibTrans" presStyleCnt="0"/>
      <dgm:spPr/>
    </dgm:pt>
    <dgm:pt modelId="{F5E0C4FD-BE64-467E-B1DD-32DFBBDA24BB}" type="pres">
      <dgm:prSet presAssocID="{FC15C4F4-79B0-4AF1-AD0E-65ECB78C6FBF}" presName="node" presStyleLbl="node1" presStyleIdx="1" presStyleCnt="5">
        <dgm:presLayoutVars>
          <dgm:bulletEnabled val="1"/>
        </dgm:presLayoutVars>
      </dgm:prSet>
      <dgm:spPr/>
    </dgm:pt>
    <dgm:pt modelId="{8DCE4A0A-BF13-415E-8C97-C9697796604D}" type="pres">
      <dgm:prSet presAssocID="{E9DA5433-E73A-474D-BDBA-C4CD54185DD7}" presName="sibTrans" presStyleCnt="0"/>
      <dgm:spPr/>
    </dgm:pt>
    <dgm:pt modelId="{8166F0C2-4DCE-4478-BD55-F5054128950F}" type="pres">
      <dgm:prSet presAssocID="{9152FB4E-A969-41BF-97E5-F072422F92C4}" presName="node" presStyleLbl="node1" presStyleIdx="2" presStyleCnt="5">
        <dgm:presLayoutVars>
          <dgm:bulletEnabled val="1"/>
        </dgm:presLayoutVars>
      </dgm:prSet>
      <dgm:spPr/>
    </dgm:pt>
    <dgm:pt modelId="{6C88266E-13DB-4B73-9A5B-61E603876CF7}" type="pres">
      <dgm:prSet presAssocID="{6A4CFDDD-EBBC-4B9A-BF3A-83A91C3D9DE4}" presName="sibTrans" presStyleCnt="0"/>
      <dgm:spPr/>
    </dgm:pt>
    <dgm:pt modelId="{E7FB6C01-4304-4FEA-A86D-C514CCB91F4E}" type="pres">
      <dgm:prSet presAssocID="{6A96D2AB-93B1-4BAF-AAB9-D39F0EEE12A8}" presName="node" presStyleLbl="node1" presStyleIdx="3" presStyleCnt="5">
        <dgm:presLayoutVars>
          <dgm:bulletEnabled val="1"/>
        </dgm:presLayoutVars>
      </dgm:prSet>
      <dgm:spPr/>
    </dgm:pt>
    <dgm:pt modelId="{936F67BD-AFF9-4AFC-A46F-E95FB07F9020}" type="pres">
      <dgm:prSet presAssocID="{805147E6-C030-4990-81E7-92CC488F041F}" presName="sibTrans" presStyleCnt="0"/>
      <dgm:spPr/>
    </dgm:pt>
    <dgm:pt modelId="{9C9421D4-A36D-41D4-8C25-92B88B32A265}" type="pres">
      <dgm:prSet presAssocID="{E24EE1E1-8FDA-415A-B196-624757CCD9BA}" presName="node" presStyleLbl="node1" presStyleIdx="4" presStyleCnt="5">
        <dgm:presLayoutVars>
          <dgm:bulletEnabled val="1"/>
        </dgm:presLayoutVars>
      </dgm:prSet>
      <dgm:spPr/>
    </dgm:pt>
  </dgm:ptLst>
  <dgm:cxnLst>
    <dgm:cxn modelId="{3ACD0304-AC90-4EE0-BE0A-852D89C575FD}" srcId="{0EAD785B-7876-4913-AFB5-44674D1B7CF3}" destId="{FBF8F7CA-1C7D-4B3E-9773-97F2FADCA3CD}" srcOrd="0" destOrd="0" parTransId="{E3FD088A-ACAF-48BD-8EF1-5399B41EFB68}" sibTransId="{B263E4A1-57DE-4D50-829F-BF890C5E9F2E}"/>
    <dgm:cxn modelId="{5ED6CD1A-5327-45AE-85BC-51C554FF7F79}" srcId="{0EAD785B-7876-4913-AFB5-44674D1B7CF3}" destId="{E24EE1E1-8FDA-415A-B196-624757CCD9BA}" srcOrd="4" destOrd="0" parTransId="{046115EF-7783-455C-BB0D-CD200DAE670C}" sibTransId="{5B635471-91D7-4746-B639-EBC108B5C3CB}"/>
    <dgm:cxn modelId="{A818E840-C4C7-4E5D-8DDD-94DC2CBEF2BF}" srcId="{0EAD785B-7876-4913-AFB5-44674D1B7CF3}" destId="{FC15C4F4-79B0-4AF1-AD0E-65ECB78C6FBF}" srcOrd="1" destOrd="0" parTransId="{A010D8DA-8F04-4848-A673-744FD58D446B}" sibTransId="{E9DA5433-E73A-474D-BDBA-C4CD54185DD7}"/>
    <dgm:cxn modelId="{D307C243-3B51-4CB1-9E51-1CA99E7CB7C1}" srcId="{0EAD785B-7876-4913-AFB5-44674D1B7CF3}" destId="{9152FB4E-A969-41BF-97E5-F072422F92C4}" srcOrd="2" destOrd="0" parTransId="{27E9A47A-BCBF-43AD-A792-EAC00112C153}" sibTransId="{6A4CFDDD-EBBC-4B9A-BF3A-83A91C3D9DE4}"/>
    <dgm:cxn modelId="{74971045-4270-4B81-85EB-65FBBBC48BF6}" srcId="{0EAD785B-7876-4913-AFB5-44674D1B7CF3}" destId="{6A96D2AB-93B1-4BAF-AAB9-D39F0EEE12A8}" srcOrd="3" destOrd="0" parTransId="{E34014F6-D8E3-4E38-8936-BBC34BC13CED}" sibTransId="{805147E6-C030-4990-81E7-92CC488F041F}"/>
    <dgm:cxn modelId="{6F7DEB73-A810-4358-9CBC-2A271F61280E}" type="presOf" srcId="{FC15C4F4-79B0-4AF1-AD0E-65ECB78C6FBF}" destId="{F5E0C4FD-BE64-467E-B1DD-32DFBBDA24BB}" srcOrd="0" destOrd="0" presId="urn:microsoft.com/office/officeart/2005/8/layout/default"/>
    <dgm:cxn modelId="{B10C967E-CC7A-45E0-9D9D-21F867BF0992}" type="presOf" srcId="{9152FB4E-A969-41BF-97E5-F072422F92C4}" destId="{8166F0C2-4DCE-4478-BD55-F5054128950F}" srcOrd="0" destOrd="0" presId="urn:microsoft.com/office/officeart/2005/8/layout/default"/>
    <dgm:cxn modelId="{6C269A9A-873A-4795-A065-E570415C545A}" type="presOf" srcId="{0EAD785B-7876-4913-AFB5-44674D1B7CF3}" destId="{C0D2B0E4-AABB-4CFE-BB8E-F37CE8F93028}" srcOrd="0" destOrd="0" presId="urn:microsoft.com/office/officeart/2005/8/layout/default"/>
    <dgm:cxn modelId="{29C821B5-99BB-41A3-95C6-3BB6FD2C2322}" type="presOf" srcId="{6A96D2AB-93B1-4BAF-AAB9-D39F0EEE12A8}" destId="{E7FB6C01-4304-4FEA-A86D-C514CCB91F4E}" srcOrd="0" destOrd="0" presId="urn:microsoft.com/office/officeart/2005/8/layout/default"/>
    <dgm:cxn modelId="{1DBFB2D4-2058-4B62-8A41-BB98E988AF35}" type="presOf" srcId="{FBF8F7CA-1C7D-4B3E-9773-97F2FADCA3CD}" destId="{7EA6714A-93A1-4C76-B51D-4BD199F793F9}" srcOrd="0" destOrd="0" presId="urn:microsoft.com/office/officeart/2005/8/layout/default"/>
    <dgm:cxn modelId="{21D65BDC-59AC-4090-99A1-ADF13C5CCD06}" type="presOf" srcId="{E24EE1E1-8FDA-415A-B196-624757CCD9BA}" destId="{9C9421D4-A36D-41D4-8C25-92B88B32A265}" srcOrd="0" destOrd="0" presId="urn:microsoft.com/office/officeart/2005/8/layout/default"/>
    <dgm:cxn modelId="{BD0D0862-1FC5-4A92-93D8-49C75007DF69}" type="presParOf" srcId="{C0D2B0E4-AABB-4CFE-BB8E-F37CE8F93028}" destId="{7EA6714A-93A1-4C76-B51D-4BD199F793F9}" srcOrd="0" destOrd="0" presId="urn:microsoft.com/office/officeart/2005/8/layout/default"/>
    <dgm:cxn modelId="{8D37CF48-7130-409D-8EB9-654741FB81BB}" type="presParOf" srcId="{C0D2B0E4-AABB-4CFE-BB8E-F37CE8F93028}" destId="{30990526-1E7F-4AD6-B88E-0EB54D8C2EDC}" srcOrd="1" destOrd="0" presId="urn:microsoft.com/office/officeart/2005/8/layout/default"/>
    <dgm:cxn modelId="{62A3B7D3-69B5-4737-9592-F9B8DA310B38}" type="presParOf" srcId="{C0D2B0E4-AABB-4CFE-BB8E-F37CE8F93028}" destId="{F5E0C4FD-BE64-467E-B1DD-32DFBBDA24BB}" srcOrd="2" destOrd="0" presId="urn:microsoft.com/office/officeart/2005/8/layout/default"/>
    <dgm:cxn modelId="{919493A5-A703-4E99-986E-6ABD2E4C9B08}" type="presParOf" srcId="{C0D2B0E4-AABB-4CFE-BB8E-F37CE8F93028}" destId="{8DCE4A0A-BF13-415E-8C97-C9697796604D}" srcOrd="3" destOrd="0" presId="urn:microsoft.com/office/officeart/2005/8/layout/default"/>
    <dgm:cxn modelId="{AFE2F207-D59F-42F1-8093-55EC5F2C229A}" type="presParOf" srcId="{C0D2B0E4-AABB-4CFE-BB8E-F37CE8F93028}" destId="{8166F0C2-4DCE-4478-BD55-F5054128950F}" srcOrd="4" destOrd="0" presId="urn:microsoft.com/office/officeart/2005/8/layout/default"/>
    <dgm:cxn modelId="{31293BE9-CAEA-4F87-9AB0-0E995623D330}" type="presParOf" srcId="{C0D2B0E4-AABB-4CFE-BB8E-F37CE8F93028}" destId="{6C88266E-13DB-4B73-9A5B-61E603876CF7}" srcOrd="5" destOrd="0" presId="urn:microsoft.com/office/officeart/2005/8/layout/default"/>
    <dgm:cxn modelId="{16274523-2CE3-4CD5-BBA4-D2FC15DA9AB4}" type="presParOf" srcId="{C0D2B0E4-AABB-4CFE-BB8E-F37CE8F93028}" destId="{E7FB6C01-4304-4FEA-A86D-C514CCB91F4E}" srcOrd="6" destOrd="0" presId="urn:microsoft.com/office/officeart/2005/8/layout/default"/>
    <dgm:cxn modelId="{1EEB1C1E-3DB5-476D-810E-1E97209521C4}" type="presParOf" srcId="{C0D2B0E4-AABB-4CFE-BB8E-F37CE8F93028}" destId="{936F67BD-AFF9-4AFC-A46F-E95FB07F9020}" srcOrd="7" destOrd="0" presId="urn:microsoft.com/office/officeart/2005/8/layout/default"/>
    <dgm:cxn modelId="{62CD08B7-7314-42B3-8D75-F1DABA46666B}" type="presParOf" srcId="{C0D2B0E4-AABB-4CFE-BB8E-F37CE8F93028}" destId="{9C9421D4-A36D-41D4-8C25-92B88B32A26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04113E-48B5-4673-877D-F15C857DA397}" type="doc">
      <dgm:prSet loTypeId="urn:microsoft.com/office/officeart/2005/8/layout/orgChart1" loCatId="hierarchy" qsTypeId="urn:microsoft.com/office/officeart/2005/8/quickstyle/3d3" qsCatId="3D" csTypeId="urn:microsoft.com/office/officeart/2005/8/colors/colorful5" csCatId="colorful" phldr="1"/>
      <dgm:spPr/>
      <dgm:t>
        <a:bodyPr/>
        <a:lstStyle/>
        <a:p>
          <a:endParaRPr lang="en-US"/>
        </a:p>
      </dgm:t>
    </dgm:pt>
    <dgm:pt modelId="{A274A4B6-C81F-42E4-BBD3-9003DE4D44B1}">
      <dgm:prSet phldrT="[Text]"/>
      <dgm:spPr/>
      <dgm:t>
        <a:bodyPr/>
        <a:lstStyle/>
        <a:p>
          <a:r>
            <a:rPr lang="en-US" dirty="0"/>
            <a:t>UNSUR POKOK BELAJAR</a:t>
          </a:r>
        </a:p>
      </dgm:t>
    </dgm:pt>
    <dgm:pt modelId="{705211C9-4DF1-4A7F-BE2F-C5C05C05D18F}" type="parTrans" cxnId="{DA76E997-713A-4C10-B275-81078658F77D}">
      <dgm:prSet/>
      <dgm:spPr/>
      <dgm:t>
        <a:bodyPr/>
        <a:lstStyle/>
        <a:p>
          <a:endParaRPr lang="en-US"/>
        </a:p>
      </dgm:t>
    </dgm:pt>
    <dgm:pt modelId="{ED03069A-C48D-44AA-92D5-E23335DA9D4C}" type="sibTrans" cxnId="{DA76E997-713A-4C10-B275-81078658F77D}">
      <dgm:prSet/>
      <dgm:spPr/>
      <dgm:t>
        <a:bodyPr/>
        <a:lstStyle/>
        <a:p>
          <a:endParaRPr lang="en-US"/>
        </a:p>
      </dgm:t>
    </dgm:pt>
    <dgm:pt modelId="{1CF4F622-684F-4CAF-82C5-60D21312544C}">
      <dgm:prSet phldrT="[Text]"/>
      <dgm:spPr/>
      <dgm:t>
        <a:bodyPr/>
        <a:lstStyle/>
        <a:p>
          <a:r>
            <a:rPr lang="en-US" dirty="0"/>
            <a:t>PROSES</a:t>
          </a:r>
        </a:p>
      </dgm:t>
    </dgm:pt>
    <dgm:pt modelId="{E7091D34-144F-43AF-9F4F-D07D7A80EB47}" type="parTrans" cxnId="{25C3FA56-C245-4890-9E4D-3B937BA74A0B}">
      <dgm:prSet/>
      <dgm:spPr/>
      <dgm:t>
        <a:bodyPr/>
        <a:lstStyle/>
        <a:p>
          <a:endParaRPr lang="en-US"/>
        </a:p>
      </dgm:t>
    </dgm:pt>
    <dgm:pt modelId="{4F7D78E9-430B-435F-9B41-DDB515D232D1}" type="sibTrans" cxnId="{25C3FA56-C245-4890-9E4D-3B937BA74A0B}">
      <dgm:prSet/>
      <dgm:spPr/>
      <dgm:t>
        <a:bodyPr/>
        <a:lstStyle/>
        <a:p>
          <a:endParaRPr lang="en-US"/>
        </a:p>
      </dgm:t>
    </dgm:pt>
    <dgm:pt modelId="{5D1E3DAC-D59F-42D2-8EAB-9AB9C018E5A9}">
      <dgm:prSet phldrT="[Text]"/>
      <dgm:spPr/>
      <dgm:t>
        <a:bodyPr/>
        <a:lstStyle/>
        <a:p>
          <a:r>
            <a:rPr lang="en-US" dirty="0"/>
            <a:t>PERUBAH PERILAKU</a:t>
          </a:r>
        </a:p>
      </dgm:t>
    </dgm:pt>
    <dgm:pt modelId="{DD20D67B-31F0-4314-8E92-C72126DE27EE}" type="parTrans" cxnId="{C0C5E3FC-71FD-4B52-AC80-C9E4FDF9D122}">
      <dgm:prSet/>
      <dgm:spPr/>
      <dgm:t>
        <a:bodyPr/>
        <a:lstStyle/>
        <a:p>
          <a:endParaRPr lang="en-US"/>
        </a:p>
      </dgm:t>
    </dgm:pt>
    <dgm:pt modelId="{A7C0924D-7C72-4F19-945F-FEAF321912B4}" type="sibTrans" cxnId="{C0C5E3FC-71FD-4B52-AC80-C9E4FDF9D122}">
      <dgm:prSet/>
      <dgm:spPr/>
      <dgm:t>
        <a:bodyPr/>
        <a:lstStyle/>
        <a:p>
          <a:endParaRPr lang="en-US"/>
        </a:p>
      </dgm:t>
    </dgm:pt>
    <dgm:pt modelId="{1449F206-69F2-4CFA-A1CA-5586F8B0CA7E}">
      <dgm:prSet phldrT="[Text]"/>
      <dgm:spPr/>
      <dgm:t>
        <a:bodyPr/>
        <a:lstStyle/>
        <a:p>
          <a:r>
            <a:rPr lang="en-US" dirty="0"/>
            <a:t>PENGALAMAN</a:t>
          </a:r>
        </a:p>
      </dgm:t>
    </dgm:pt>
    <dgm:pt modelId="{F829FDD5-F3D8-4A56-B4F6-4EDD560FC07D}" type="parTrans" cxnId="{13B64638-41BF-45C2-AEAF-E3680B979A63}">
      <dgm:prSet/>
      <dgm:spPr/>
      <dgm:t>
        <a:bodyPr/>
        <a:lstStyle/>
        <a:p>
          <a:endParaRPr lang="en-US"/>
        </a:p>
      </dgm:t>
    </dgm:pt>
    <dgm:pt modelId="{B6B7C1A9-35C0-4D67-AEAA-0646430A36AD}" type="sibTrans" cxnId="{13B64638-41BF-45C2-AEAF-E3680B979A63}">
      <dgm:prSet/>
      <dgm:spPr/>
      <dgm:t>
        <a:bodyPr/>
        <a:lstStyle/>
        <a:p>
          <a:endParaRPr lang="en-US"/>
        </a:p>
      </dgm:t>
    </dgm:pt>
    <dgm:pt modelId="{8BC1667E-84C4-410F-8486-B0825AE7B13D}" type="asst">
      <dgm:prSet/>
      <dgm:spPr/>
      <dgm:t>
        <a:bodyPr/>
        <a:lstStyle/>
        <a:p>
          <a:r>
            <a:rPr lang="en-US" dirty="0"/>
            <a:t>PSIKOMOTORIK</a:t>
          </a:r>
        </a:p>
      </dgm:t>
    </dgm:pt>
    <dgm:pt modelId="{D5D81A21-5144-453C-9CF7-9B999384DBE1}" type="parTrans" cxnId="{46AD46D9-1AA4-47CB-86AB-92170A0E3966}">
      <dgm:prSet/>
      <dgm:spPr/>
      <dgm:t>
        <a:bodyPr/>
        <a:lstStyle/>
        <a:p>
          <a:endParaRPr lang="en-US"/>
        </a:p>
      </dgm:t>
    </dgm:pt>
    <dgm:pt modelId="{47E81AA3-6536-4636-9532-20DDA1539A42}" type="sibTrans" cxnId="{46AD46D9-1AA4-47CB-86AB-92170A0E3966}">
      <dgm:prSet/>
      <dgm:spPr/>
      <dgm:t>
        <a:bodyPr/>
        <a:lstStyle/>
        <a:p>
          <a:endParaRPr lang="en-US"/>
        </a:p>
      </dgm:t>
    </dgm:pt>
    <dgm:pt modelId="{7616BA22-A67B-423E-A54D-065BD6D20580}" type="asst">
      <dgm:prSet/>
      <dgm:spPr/>
      <dgm:t>
        <a:bodyPr/>
        <a:lstStyle/>
        <a:p>
          <a:r>
            <a:rPr lang="en-US" dirty="0"/>
            <a:t>KOGNITIF</a:t>
          </a:r>
        </a:p>
      </dgm:t>
    </dgm:pt>
    <dgm:pt modelId="{C3C29D42-6343-49BC-9215-C3BEFA9C54F2}" type="parTrans" cxnId="{DA0E0BEF-8CE0-40DC-B007-72D9D3B02489}">
      <dgm:prSet/>
      <dgm:spPr/>
      <dgm:t>
        <a:bodyPr/>
        <a:lstStyle/>
        <a:p>
          <a:endParaRPr lang="en-US"/>
        </a:p>
      </dgm:t>
    </dgm:pt>
    <dgm:pt modelId="{F1D625CE-9B3F-4007-B5BB-135AFE6FBFBE}" type="sibTrans" cxnId="{DA0E0BEF-8CE0-40DC-B007-72D9D3B02489}">
      <dgm:prSet/>
      <dgm:spPr/>
      <dgm:t>
        <a:bodyPr/>
        <a:lstStyle/>
        <a:p>
          <a:endParaRPr lang="en-US"/>
        </a:p>
      </dgm:t>
    </dgm:pt>
    <dgm:pt modelId="{CE2DD1C2-6CFC-4726-85EC-454F22E7F371}" type="asst">
      <dgm:prSet/>
      <dgm:spPr/>
      <dgm:t>
        <a:bodyPr/>
        <a:lstStyle/>
        <a:p>
          <a:r>
            <a:rPr lang="en-US" dirty="0"/>
            <a:t>AFEKTIF</a:t>
          </a:r>
        </a:p>
      </dgm:t>
    </dgm:pt>
    <dgm:pt modelId="{223FFF87-9C8F-4A35-98CD-21EC8D2E17AA}" type="parTrans" cxnId="{537A16C0-22EC-4910-BDD9-739241FB34BC}">
      <dgm:prSet/>
      <dgm:spPr>
        <a:ln>
          <a:solidFill>
            <a:srgbClr val="FFFF00"/>
          </a:solidFill>
        </a:ln>
      </dgm:spPr>
      <dgm:t>
        <a:bodyPr/>
        <a:lstStyle/>
        <a:p>
          <a:endParaRPr lang="en-US"/>
        </a:p>
      </dgm:t>
    </dgm:pt>
    <dgm:pt modelId="{4868E16C-91A8-4067-814E-80A1C225B665}" type="sibTrans" cxnId="{537A16C0-22EC-4910-BDD9-739241FB34BC}">
      <dgm:prSet/>
      <dgm:spPr/>
      <dgm:t>
        <a:bodyPr/>
        <a:lstStyle/>
        <a:p>
          <a:endParaRPr lang="en-US"/>
        </a:p>
      </dgm:t>
    </dgm:pt>
    <dgm:pt modelId="{90FDBF19-5B1C-43FB-A86C-64E55E2E251C}" type="pres">
      <dgm:prSet presAssocID="{4404113E-48B5-4673-877D-F15C857DA397}" presName="hierChild1" presStyleCnt="0">
        <dgm:presLayoutVars>
          <dgm:orgChart val="1"/>
          <dgm:chPref val="1"/>
          <dgm:dir/>
          <dgm:animOne val="branch"/>
          <dgm:animLvl val="lvl"/>
          <dgm:resizeHandles/>
        </dgm:presLayoutVars>
      </dgm:prSet>
      <dgm:spPr/>
    </dgm:pt>
    <dgm:pt modelId="{A4C66A2D-0785-4D1E-BF4D-ABBEC854B92A}" type="pres">
      <dgm:prSet presAssocID="{A274A4B6-C81F-42E4-BBD3-9003DE4D44B1}" presName="hierRoot1" presStyleCnt="0">
        <dgm:presLayoutVars>
          <dgm:hierBranch val="init"/>
        </dgm:presLayoutVars>
      </dgm:prSet>
      <dgm:spPr/>
    </dgm:pt>
    <dgm:pt modelId="{2E336799-EB03-4459-B25A-FEA4E5C9F877}" type="pres">
      <dgm:prSet presAssocID="{A274A4B6-C81F-42E4-BBD3-9003DE4D44B1}" presName="rootComposite1" presStyleCnt="0"/>
      <dgm:spPr/>
    </dgm:pt>
    <dgm:pt modelId="{92167E2C-38EF-4F3B-A3A3-22E2C94FC662}" type="pres">
      <dgm:prSet presAssocID="{A274A4B6-C81F-42E4-BBD3-9003DE4D44B1}" presName="rootText1" presStyleLbl="node0" presStyleIdx="0" presStyleCnt="1">
        <dgm:presLayoutVars>
          <dgm:chPref val="3"/>
        </dgm:presLayoutVars>
      </dgm:prSet>
      <dgm:spPr/>
    </dgm:pt>
    <dgm:pt modelId="{D79E7247-49F4-4631-857B-CFBAB37A1B6B}" type="pres">
      <dgm:prSet presAssocID="{A274A4B6-C81F-42E4-BBD3-9003DE4D44B1}" presName="rootConnector1" presStyleLbl="node1" presStyleIdx="0" presStyleCnt="0"/>
      <dgm:spPr/>
    </dgm:pt>
    <dgm:pt modelId="{DFADCEDC-EA53-475E-B97E-D10EBFB2573B}" type="pres">
      <dgm:prSet presAssocID="{A274A4B6-C81F-42E4-BBD3-9003DE4D44B1}" presName="hierChild2" presStyleCnt="0"/>
      <dgm:spPr/>
    </dgm:pt>
    <dgm:pt modelId="{80940369-203B-46ED-8FB6-E26526293D93}" type="pres">
      <dgm:prSet presAssocID="{E7091D34-144F-43AF-9F4F-D07D7A80EB47}" presName="Name37" presStyleLbl="parChTrans1D2" presStyleIdx="0" presStyleCnt="3"/>
      <dgm:spPr/>
    </dgm:pt>
    <dgm:pt modelId="{D117C2D4-3270-4C0D-B864-86E5EF1B9021}" type="pres">
      <dgm:prSet presAssocID="{1CF4F622-684F-4CAF-82C5-60D21312544C}" presName="hierRoot2" presStyleCnt="0">
        <dgm:presLayoutVars>
          <dgm:hierBranch val="init"/>
        </dgm:presLayoutVars>
      </dgm:prSet>
      <dgm:spPr/>
    </dgm:pt>
    <dgm:pt modelId="{5C5F8B23-4BF6-4351-9172-8545661B8EA8}" type="pres">
      <dgm:prSet presAssocID="{1CF4F622-684F-4CAF-82C5-60D21312544C}" presName="rootComposite" presStyleCnt="0"/>
      <dgm:spPr/>
    </dgm:pt>
    <dgm:pt modelId="{13FBE6AE-1A1C-48B4-9BC7-01D7CDEFF620}" type="pres">
      <dgm:prSet presAssocID="{1CF4F622-684F-4CAF-82C5-60D21312544C}" presName="rootText" presStyleLbl="node2" presStyleIdx="0" presStyleCnt="3" custLinFactNeighborX="-54777" custLinFactNeighborY="1153">
        <dgm:presLayoutVars>
          <dgm:chPref val="3"/>
        </dgm:presLayoutVars>
      </dgm:prSet>
      <dgm:spPr/>
    </dgm:pt>
    <dgm:pt modelId="{73FB5785-2F69-42CD-A147-AAF082197E4B}" type="pres">
      <dgm:prSet presAssocID="{1CF4F622-684F-4CAF-82C5-60D21312544C}" presName="rootConnector" presStyleLbl="node2" presStyleIdx="0" presStyleCnt="3"/>
      <dgm:spPr/>
    </dgm:pt>
    <dgm:pt modelId="{1128BF12-C315-42A4-B4BE-0A78F7325D32}" type="pres">
      <dgm:prSet presAssocID="{1CF4F622-684F-4CAF-82C5-60D21312544C}" presName="hierChild4" presStyleCnt="0"/>
      <dgm:spPr/>
    </dgm:pt>
    <dgm:pt modelId="{C8AAC842-F2CA-4C67-880A-F99FA810A77D}" type="pres">
      <dgm:prSet presAssocID="{1CF4F622-684F-4CAF-82C5-60D21312544C}" presName="hierChild5" presStyleCnt="0"/>
      <dgm:spPr/>
    </dgm:pt>
    <dgm:pt modelId="{F9461A71-F0FF-437B-995D-0F3BD7E7719B}" type="pres">
      <dgm:prSet presAssocID="{DD20D67B-31F0-4314-8E92-C72126DE27EE}" presName="Name37" presStyleLbl="parChTrans1D2" presStyleIdx="1" presStyleCnt="3"/>
      <dgm:spPr/>
    </dgm:pt>
    <dgm:pt modelId="{FB0A2A23-9464-40CD-935D-968743D3F971}" type="pres">
      <dgm:prSet presAssocID="{5D1E3DAC-D59F-42D2-8EAB-9AB9C018E5A9}" presName="hierRoot2" presStyleCnt="0">
        <dgm:presLayoutVars>
          <dgm:hierBranch val="init"/>
        </dgm:presLayoutVars>
      </dgm:prSet>
      <dgm:spPr/>
    </dgm:pt>
    <dgm:pt modelId="{519293C5-47C4-4554-9814-6F8A99F92FDA}" type="pres">
      <dgm:prSet presAssocID="{5D1E3DAC-D59F-42D2-8EAB-9AB9C018E5A9}" presName="rootComposite" presStyleCnt="0"/>
      <dgm:spPr/>
    </dgm:pt>
    <dgm:pt modelId="{FEB75A32-9DAC-4351-B766-B78706A147BF}" type="pres">
      <dgm:prSet presAssocID="{5D1E3DAC-D59F-42D2-8EAB-9AB9C018E5A9}" presName="rootText" presStyleLbl="node2" presStyleIdx="1" presStyleCnt="3">
        <dgm:presLayoutVars>
          <dgm:chPref val="3"/>
        </dgm:presLayoutVars>
      </dgm:prSet>
      <dgm:spPr/>
    </dgm:pt>
    <dgm:pt modelId="{00F80C7B-C52B-49BB-A513-B40F7B490F64}" type="pres">
      <dgm:prSet presAssocID="{5D1E3DAC-D59F-42D2-8EAB-9AB9C018E5A9}" presName="rootConnector" presStyleLbl="node2" presStyleIdx="1" presStyleCnt="3"/>
      <dgm:spPr/>
    </dgm:pt>
    <dgm:pt modelId="{60A6FA1E-F744-4E57-A210-29D68F21B1C5}" type="pres">
      <dgm:prSet presAssocID="{5D1E3DAC-D59F-42D2-8EAB-9AB9C018E5A9}" presName="hierChild4" presStyleCnt="0"/>
      <dgm:spPr/>
    </dgm:pt>
    <dgm:pt modelId="{2D5EFBA1-64B0-4DDB-972E-41557AF8E3A6}" type="pres">
      <dgm:prSet presAssocID="{5D1E3DAC-D59F-42D2-8EAB-9AB9C018E5A9}" presName="hierChild5" presStyleCnt="0"/>
      <dgm:spPr/>
    </dgm:pt>
    <dgm:pt modelId="{974F4691-EE99-47B5-BE12-CD25605A3DB2}" type="pres">
      <dgm:prSet presAssocID="{C3C29D42-6343-49BC-9215-C3BEFA9C54F2}" presName="Name111" presStyleLbl="parChTrans1D3" presStyleIdx="0" presStyleCnt="3"/>
      <dgm:spPr/>
    </dgm:pt>
    <dgm:pt modelId="{AA1C9D45-A4D6-4D9C-AB73-D851233C57E7}" type="pres">
      <dgm:prSet presAssocID="{7616BA22-A67B-423E-A54D-065BD6D20580}" presName="hierRoot3" presStyleCnt="0">
        <dgm:presLayoutVars>
          <dgm:hierBranch val="init"/>
        </dgm:presLayoutVars>
      </dgm:prSet>
      <dgm:spPr/>
    </dgm:pt>
    <dgm:pt modelId="{0D8E7471-D949-4383-A4D0-AEF926895E22}" type="pres">
      <dgm:prSet presAssocID="{7616BA22-A67B-423E-A54D-065BD6D20580}" presName="rootComposite3" presStyleCnt="0"/>
      <dgm:spPr/>
    </dgm:pt>
    <dgm:pt modelId="{6CCFDEE4-0A86-4C16-A3A3-C6C9BE3DA5B0}" type="pres">
      <dgm:prSet presAssocID="{7616BA22-A67B-423E-A54D-065BD6D20580}" presName="rootText3" presStyleLbl="asst2" presStyleIdx="0" presStyleCnt="3" custLinFactX="-13489" custLinFactNeighborX="-100000" custLinFactNeighborY="460">
        <dgm:presLayoutVars>
          <dgm:chPref val="3"/>
        </dgm:presLayoutVars>
      </dgm:prSet>
      <dgm:spPr/>
    </dgm:pt>
    <dgm:pt modelId="{35A4D428-CB51-46AC-A16C-AEF66EF67017}" type="pres">
      <dgm:prSet presAssocID="{7616BA22-A67B-423E-A54D-065BD6D20580}" presName="rootConnector3" presStyleLbl="asst2" presStyleIdx="0" presStyleCnt="3"/>
      <dgm:spPr/>
    </dgm:pt>
    <dgm:pt modelId="{F4740E32-570A-453A-8B99-F7750EA2A707}" type="pres">
      <dgm:prSet presAssocID="{7616BA22-A67B-423E-A54D-065BD6D20580}" presName="hierChild6" presStyleCnt="0"/>
      <dgm:spPr/>
    </dgm:pt>
    <dgm:pt modelId="{5AF8293C-95BE-476E-97E4-EF2DEEFE0116}" type="pres">
      <dgm:prSet presAssocID="{7616BA22-A67B-423E-A54D-065BD6D20580}" presName="hierChild7" presStyleCnt="0"/>
      <dgm:spPr/>
    </dgm:pt>
    <dgm:pt modelId="{38C882EB-D23D-45FA-88D8-99922BF54113}" type="pres">
      <dgm:prSet presAssocID="{223FFF87-9C8F-4A35-98CD-21EC8D2E17AA}" presName="Name111" presStyleLbl="parChTrans1D3" presStyleIdx="1" presStyleCnt="3"/>
      <dgm:spPr/>
    </dgm:pt>
    <dgm:pt modelId="{66A9C4AC-BD0A-4425-B52A-6FE1D894371E}" type="pres">
      <dgm:prSet presAssocID="{CE2DD1C2-6CFC-4726-85EC-454F22E7F371}" presName="hierRoot3" presStyleCnt="0">
        <dgm:presLayoutVars>
          <dgm:hierBranch val="init"/>
        </dgm:presLayoutVars>
      </dgm:prSet>
      <dgm:spPr/>
    </dgm:pt>
    <dgm:pt modelId="{CDBC3B78-9647-439D-80E8-861A7F1326F6}" type="pres">
      <dgm:prSet presAssocID="{CE2DD1C2-6CFC-4726-85EC-454F22E7F371}" presName="rootComposite3" presStyleCnt="0"/>
      <dgm:spPr/>
    </dgm:pt>
    <dgm:pt modelId="{7BC84DBF-82C8-4D15-A519-5088568AB984}" type="pres">
      <dgm:prSet presAssocID="{CE2DD1C2-6CFC-4726-85EC-454F22E7F371}" presName="rootText3" presStyleLbl="asst2" presStyleIdx="1" presStyleCnt="3" custLinFactNeighborX="-54284" custLinFactNeighborY="2467">
        <dgm:presLayoutVars>
          <dgm:chPref val="3"/>
        </dgm:presLayoutVars>
      </dgm:prSet>
      <dgm:spPr/>
    </dgm:pt>
    <dgm:pt modelId="{D9041620-0747-46DE-9784-F0150C330452}" type="pres">
      <dgm:prSet presAssocID="{CE2DD1C2-6CFC-4726-85EC-454F22E7F371}" presName="rootConnector3" presStyleLbl="asst2" presStyleIdx="1" presStyleCnt="3"/>
      <dgm:spPr/>
    </dgm:pt>
    <dgm:pt modelId="{1C1232B2-BAA4-4A9D-A9BD-7F3D9161D178}" type="pres">
      <dgm:prSet presAssocID="{CE2DD1C2-6CFC-4726-85EC-454F22E7F371}" presName="hierChild6" presStyleCnt="0"/>
      <dgm:spPr/>
    </dgm:pt>
    <dgm:pt modelId="{B4C9273C-1BF4-46B3-A06C-498FAD5E3DD4}" type="pres">
      <dgm:prSet presAssocID="{CE2DD1C2-6CFC-4726-85EC-454F22E7F371}" presName="hierChild7" presStyleCnt="0"/>
      <dgm:spPr/>
    </dgm:pt>
    <dgm:pt modelId="{E1C4C82D-B56F-435E-B2FA-D08762E48A8A}" type="pres">
      <dgm:prSet presAssocID="{D5D81A21-5144-453C-9CF7-9B999384DBE1}" presName="Name111" presStyleLbl="parChTrans1D3" presStyleIdx="2" presStyleCnt="3"/>
      <dgm:spPr/>
    </dgm:pt>
    <dgm:pt modelId="{B1FAF4ED-BB96-4D25-8EB2-E2B53EC2E7D2}" type="pres">
      <dgm:prSet presAssocID="{8BC1667E-84C4-410F-8486-B0825AE7B13D}" presName="hierRoot3" presStyleCnt="0">
        <dgm:presLayoutVars>
          <dgm:hierBranch val="init"/>
        </dgm:presLayoutVars>
      </dgm:prSet>
      <dgm:spPr/>
    </dgm:pt>
    <dgm:pt modelId="{20A05EAB-6D1D-409A-80DF-28432AEB06DA}" type="pres">
      <dgm:prSet presAssocID="{8BC1667E-84C4-410F-8486-B0825AE7B13D}" presName="rootComposite3" presStyleCnt="0"/>
      <dgm:spPr/>
    </dgm:pt>
    <dgm:pt modelId="{6BD3225E-309D-4CAC-AA0F-96F490D5C373}" type="pres">
      <dgm:prSet presAssocID="{8BC1667E-84C4-410F-8486-B0825AE7B13D}" presName="rootText3" presStyleLbl="asst2" presStyleIdx="2" presStyleCnt="3" custLinFactX="100000" custLinFactY="-41540" custLinFactNeighborX="136780" custLinFactNeighborY="-100000">
        <dgm:presLayoutVars>
          <dgm:chPref val="3"/>
        </dgm:presLayoutVars>
      </dgm:prSet>
      <dgm:spPr/>
    </dgm:pt>
    <dgm:pt modelId="{59009149-19DD-4C8A-86B3-8173DCAA90DB}" type="pres">
      <dgm:prSet presAssocID="{8BC1667E-84C4-410F-8486-B0825AE7B13D}" presName="rootConnector3" presStyleLbl="asst2" presStyleIdx="2" presStyleCnt="3"/>
      <dgm:spPr/>
    </dgm:pt>
    <dgm:pt modelId="{37E30CF1-8DAA-435D-B71A-780C5620C576}" type="pres">
      <dgm:prSet presAssocID="{8BC1667E-84C4-410F-8486-B0825AE7B13D}" presName="hierChild6" presStyleCnt="0"/>
      <dgm:spPr/>
    </dgm:pt>
    <dgm:pt modelId="{3A570FF7-3278-4B42-ABBF-81205823CFD4}" type="pres">
      <dgm:prSet presAssocID="{8BC1667E-84C4-410F-8486-B0825AE7B13D}" presName="hierChild7" presStyleCnt="0"/>
      <dgm:spPr/>
    </dgm:pt>
    <dgm:pt modelId="{8296F607-9358-4C8D-B227-CC5959F295BA}" type="pres">
      <dgm:prSet presAssocID="{F829FDD5-F3D8-4A56-B4F6-4EDD560FC07D}" presName="Name37" presStyleLbl="parChTrans1D2" presStyleIdx="2" presStyleCnt="3"/>
      <dgm:spPr/>
    </dgm:pt>
    <dgm:pt modelId="{9DA38E5F-6DE4-4546-A393-F07096F65155}" type="pres">
      <dgm:prSet presAssocID="{1449F206-69F2-4CFA-A1CA-5586F8B0CA7E}" presName="hierRoot2" presStyleCnt="0">
        <dgm:presLayoutVars>
          <dgm:hierBranch val="init"/>
        </dgm:presLayoutVars>
      </dgm:prSet>
      <dgm:spPr/>
    </dgm:pt>
    <dgm:pt modelId="{3A6EF155-94BC-4824-938C-52333F57CD0D}" type="pres">
      <dgm:prSet presAssocID="{1449F206-69F2-4CFA-A1CA-5586F8B0CA7E}" presName="rootComposite" presStyleCnt="0"/>
      <dgm:spPr/>
    </dgm:pt>
    <dgm:pt modelId="{AEBE9E2E-12C0-49CD-A1EA-028A935C4CA1}" type="pres">
      <dgm:prSet presAssocID="{1449F206-69F2-4CFA-A1CA-5586F8B0CA7E}" presName="rootText" presStyleLbl="node2" presStyleIdx="2" presStyleCnt="3" custLinFactNeighborX="58369" custLinFactNeighborY="1153">
        <dgm:presLayoutVars>
          <dgm:chPref val="3"/>
        </dgm:presLayoutVars>
      </dgm:prSet>
      <dgm:spPr/>
    </dgm:pt>
    <dgm:pt modelId="{FDD1C323-7438-4F6E-8DBF-90FEC480CC0A}" type="pres">
      <dgm:prSet presAssocID="{1449F206-69F2-4CFA-A1CA-5586F8B0CA7E}" presName="rootConnector" presStyleLbl="node2" presStyleIdx="2" presStyleCnt="3"/>
      <dgm:spPr/>
    </dgm:pt>
    <dgm:pt modelId="{BCC8E278-B72A-413B-9884-7F7C68374390}" type="pres">
      <dgm:prSet presAssocID="{1449F206-69F2-4CFA-A1CA-5586F8B0CA7E}" presName="hierChild4" presStyleCnt="0"/>
      <dgm:spPr/>
    </dgm:pt>
    <dgm:pt modelId="{2A5938EA-6A89-413E-ADE2-8C4C493AE80A}" type="pres">
      <dgm:prSet presAssocID="{1449F206-69F2-4CFA-A1CA-5586F8B0CA7E}" presName="hierChild5" presStyleCnt="0"/>
      <dgm:spPr/>
    </dgm:pt>
    <dgm:pt modelId="{58BDFC43-F3E9-4FAD-966D-46C81E72F88E}" type="pres">
      <dgm:prSet presAssocID="{A274A4B6-C81F-42E4-BBD3-9003DE4D44B1}" presName="hierChild3" presStyleCnt="0"/>
      <dgm:spPr/>
    </dgm:pt>
  </dgm:ptLst>
  <dgm:cxnLst>
    <dgm:cxn modelId="{3FD38604-611E-4E97-80DE-A7F33297CF3C}" type="presOf" srcId="{223FFF87-9C8F-4A35-98CD-21EC8D2E17AA}" destId="{38C882EB-D23D-45FA-88D8-99922BF54113}" srcOrd="0" destOrd="0" presId="urn:microsoft.com/office/officeart/2005/8/layout/orgChart1"/>
    <dgm:cxn modelId="{473BA60C-D3EE-4D12-A682-B28E7502C943}" type="presOf" srcId="{5D1E3DAC-D59F-42D2-8EAB-9AB9C018E5A9}" destId="{FEB75A32-9DAC-4351-B766-B78706A147BF}" srcOrd="0" destOrd="0" presId="urn:microsoft.com/office/officeart/2005/8/layout/orgChart1"/>
    <dgm:cxn modelId="{07727121-5272-4ACC-9C93-A7DEDF16D1F3}" type="presOf" srcId="{8BC1667E-84C4-410F-8486-B0825AE7B13D}" destId="{6BD3225E-309D-4CAC-AA0F-96F490D5C373}" srcOrd="0" destOrd="0" presId="urn:microsoft.com/office/officeart/2005/8/layout/orgChart1"/>
    <dgm:cxn modelId="{A8D86B25-EECD-49C5-9EE0-8E44D4D232A6}" type="presOf" srcId="{7616BA22-A67B-423E-A54D-065BD6D20580}" destId="{35A4D428-CB51-46AC-A16C-AEF66EF67017}" srcOrd="1" destOrd="0" presId="urn:microsoft.com/office/officeart/2005/8/layout/orgChart1"/>
    <dgm:cxn modelId="{13B64638-41BF-45C2-AEAF-E3680B979A63}" srcId="{A274A4B6-C81F-42E4-BBD3-9003DE4D44B1}" destId="{1449F206-69F2-4CFA-A1CA-5586F8B0CA7E}" srcOrd="2" destOrd="0" parTransId="{F829FDD5-F3D8-4A56-B4F6-4EDD560FC07D}" sibTransId="{B6B7C1A9-35C0-4D67-AEAA-0646430A36AD}"/>
    <dgm:cxn modelId="{F5F2EE3A-32C8-465D-85A0-64BE5A9DAACF}" type="presOf" srcId="{1449F206-69F2-4CFA-A1CA-5586F8B0CA7E}" destId="{AEBE9E2E-12C0-49CD-A1EA-028A935C4CA1}" srcOrd="0" destOrd="0" presId="urn:microsoft.com/office/officeart/2005/8/layout/orgChart1"/>
    <dgm:cxn modelId="{3BD1FE5D-F196-4827-9592-93C14E9A3E68}" type="presOf" srcId="{1CF4F622-684F-4CAF-82C5-60D21312544C}" destId="{13FBE6AE-1A1C-48B4-9BC7-01D7CDEFF620}" srcOrd="0" destOrd="0" presId="urn:microsoft.com/office/officeart/2005/8/layout/orgChart1"/>
    <dgm:cxn modelId="{6AFA0E43-CF5B-4A54-A89A-DFE03A22F6DD}" type="presOf" srcId="{A274A4B6-C81F-42E4-BBD3-9003DE4D44B1}" destId="{D79E7247-49F4-4631-857B-CFBAB37A1B6B}" srcOrd="1" destOrd="0" presId="urn:microsoft.com/office/officeart/2005/8/layout/orgChart1"/>
    <dgm:cxn modelId="{D934C371-9230-4674-9179-E66FB925F299}" type="presOf" srcId="{8BC1667E-84C4-410F-8486-B0825AE7B13D}" destId="{59009149-19DD-4C8A-86B3-8173DCAA90DB}" srcOrd="1" destOrd="0" presId="urn:microsoft.com/office/officeart/2005/8/layout/orgChart1"/>
    <dgm:cxn modelId="{F6DB3555-1F27-4F09-9F16-54E6481BDC9B}" type="presOf" srcId="{F829FDD5-F3D8-4A56-B4F6-4EDD560FC07D}" destId="{8296F607-9358-4C8D-B227-CC5959F295BA}" srcOrd="0" destOrd="0" presId="urn:microsoft.com/office/officeart/2005/8/layout/orgChart1"/>
    <dgm:cxn modelId="{25C3FA56-C245-4890-9E4D-3B937BA74A0B}" srcId="{A274A4B6-C81F-42E4-BBD3-9003DE4D44B1}" destId="{1CF4F622-684F-4CAF-82C5-60D21312544C}" srcOrd="0" destOrd="0" parTransId="{E7091D34-144F-43AF-9F4F-D07D7A80EB47}" sibTransId="{4F7D78E9-430B-435F-9B41-DDB515D232D1}"/>
    <dgm:cxn modelId="{A292757E-B13A-48E3-B7EF-824D10668563}" type="presOf" srcId="{7616BA22-A67B-423E-A54D-065BD6D20580}" destId="{6CCFDEE4-0A86-4C16-A3A3-C6C9BE3DA5B0}" srcOrd="0" destOrd="0" presId="urn:microsoft.com/office/officeart/2005/8/layout/orgChart1"/>
    <dgm:cxn modelId="{DE9ED284-D4E7-4F72-A211-BB2B0E0DADAB}" type="presOf" srcId="{CE2DD1C2-6CFC-4726-85EC-454F22E7F371}" destId="{7BC84DBF-82C8-4D15-A519-5088568AB984}" srcOrd="0" destOrd="0" presId="urn:microsoft.com/office/officeart/2005/8/layout/orgChart1"/>
    <dgm:cxn modelId="{EBB65C87-777D-467D-B998-C359EE2B44A0}" type="presOf" srcId="{1449F206-69F2-4CFA-A1CA-5586F8B0CA7E}" destId="{FDD1C323-7438-4F6E-8DBF-90FEC480CC0A}" srcOrd="1" destOrd="0" presId="urn:microsoft.com/office/officeart/2005/8/layout/orgChart1"/>
    <dgm:cxn modelId="{DA76E997-713A-4C10-B275-81078658F77D}" srcId="{4404113E-48B5-4673-877D-F15C857DA397}" destId="{A274A4B6-C81F-42E4-BBD3-9003DE4D44B1}" srcOrd="0" destOrd="0" parTransId="{705211C9-4DF1-4A7F-BE2F-C5C05C05D18F}" sibTransId="{ED03069A-C48D-44AA-92D5-E23335DA9D4C}"/>
    <dgm:cxn modelId="{2FA408B7-35C0-4459-B3F5-6AB18BDDCCFA}" type="presOf" srcId="{DD20D67B-31F0-4314-8E92-C72126DE27EE}" destId="{F9461A71-F0FF-437B-995D-0F3BD7E7719B}" srcOrd="0" destOrd="0" presId="urn:microsoft.com/office/officeart/2005/8/layout/orgChart1"/>
    <dgm:cxn modelId="{4046C7B8-FB25-4F18-BADF-DB1B5C8A7E6F}" type="presOf" srcId="{1CF4F622-684F-4CAF-82C5-60D21312544C}" destId="{73FB5785-2F69-42CD-A147-AAF082197E4B}" srcOrd="1" destOrd="0" presId="urn:microsoft.com/office/officeart/2005/8/layout/orgChart1"/>
    <dgm:cxn modelId="{C915BABB-DAAB-4DCA-B690-334089868ACE}" type="presOf" srcId="{D5D81A21-5144-453C-9CF7-9B999384DBE1}" destId="{E1C4C82D-B56F-435E-B2FA-D08762E48A8A}" srcOrd="0" destOrd="0" presId="urn:microsoft.com/office/officeart/2005/8/layout/orgChart1"/>
    <dgm:cxn modelId="{7D1EF0BB-AC1D-4D6D-9EC6-E19856CC535C}" type="presOf" srcId="{E7091D34-144F-43AF-9F4F-D07D7A80EB47}" destId="{80940369-203B-46ED-8FB6-E26526293D93}" srcOrd="0" destOrd="0" presId="urn:microsoft.com/office/officeart/2005/8/layout/orgChart1"/>
    <dgm:cxn modelId="{386C96BC-6B2D-460A-9EC5-8C55DB79D822}" type="presOf" srcId="{A274A4B6-C81F-42E4-BBD3-9003DE4D44B1}" destId="{92167E2C-38EF-4F3B-A3A3-22E2C94FC662}" srcOrd="0" destOrd="0" presId="urn:microsoft.com/office/officeart/2005/8/layout/orgChart1"/>
    <dgm:cxn modelId="{537A16C0-22EC-4910-BDD9-739241FB34BC}" srcId="{5D1E3DAC-D59F-42D2-8EAB-9AB9C018E5A9}" destId="{CE2DD1C2-6CFC-4726-85EC-454F22E7F371}" srcOrd="1" destOrd="0" parTransId="{223FFF87-9C8F-4A35-98CD-21EC8D2E17AA}" sibTransId="{4868E16C-91A8-4067-814E-80A1C225B665}"/>
    <dgm:cxn modelId="{46AD46D9-1AA4-47CB-86AB-92170A0E3966}" srcId="{5D1E3DAC-D59F-42D2-8EAB-9AB9C018E5A9}" destId="{8BC1667E-84C4-410F-8486-B0825AE7B13D}" srcOrd="2" destOrd="0" parTransId="{D5D81A21-5144-453C-9CF7-9B999384DBE1}" sibTransId="{47E81AA3-6536-4636-9532-20DDA1539A42}"/>
    <dgm:cxn modelId="{1DFCA2E1-E016-45C7-BD75-CB49AF913E72}" type="presOf" srcId="{5D1E3DAC-D59F-42D2-8EAB-9AB9C018E5A9}" destId="{00F80C7B-C52B-49BB-A513-B40F7B490F64}" srcOrd="1" destOrd="0" presId="urn:microsoft.com/office/officeart/2005/8/layout/orgChart1"/>
    <dgm:cxn modelId="{A3C892E6-38D3-4CCF-B016-E5359D04CABD}" type="presOf" srcId="{C3C29D42-6343-49BC-9215-C3BEFA9C54F2}" destId="{974F4691-EE99-47B5-BE12-CD25605A3DB2}" srcOrd="0" destOrd="0" presId="urn:microsoft.com/office/officeart/2005/8/layout/orgChart1"/>
    <dgm:cxn modelId="{BB629EEC-D239-4D05-A8BD-AE2BA3D73DE0}" type="presOf" srcId="{4404113E-48B5-4673-877D-F15C857DA397}" destId="{90FDBF19-5B1C-43FB-A86C-64E55E2E251C}" srcOrd="0" destOrd="0" presId="urn:microsoft.com/office/officeart/2005/8/layout/orgChart1"/>
    <dgm:cxn modelId="{EBEF90ED-0757-4871-91CC-84F419E945D0}" type="presOf" srcId="{CE2DD1C2-6CFC-4726-85EC-454F22E7F371}" destId="{D9041620-0747-46DE-9784-F0150C330452}" srcOrd="1" destOrd="0" presId="urn:microsoft.com/office/officeart/2005/8/layout/orgChart1"/>
    <dgm:cxn modelId="{DA0E0BEF-8CE0-40DC-B007-72D9D3B02489}" srcId="{5D1E3DAC-D59F-42D2-8EAB-9AB9C018E5A9}" destId="{7616BA22-A67B-423E-A54D-065BD6D20580}" srcOrd="0" destOrd="0" parTransId="{C3C29D42-6343-49BC-9215-C3BEFA9C54F2}" sibTransId="{F1D625CE-9B3F-4007-B5BB-135AFE6FBFBE}"/>
    <dgm:cxn modelId="{C0C5E3FC-71FD-4B52-AC80-C9E4FDF9D122}" srcId="{A274A4B6-C81F-42E4-BBD3-9003DE4D44B1}" destId="{5D1E3DAC-D59F-42D2-8EAB-9AB9C018E5A9}" srcOrd="1" destOrd="0" parTransId="{DD20D67B-31F0-4314-8E92-C72126DE27EE}" sibTransId="{A7C0924D-7C72-4F19-945F-FEAF321912B4}"/>
    <dgm:cxn modelId="{B5CA5933-CB1F-4951-B1A3-7925F1B73252}" type="presParOf" srcId="{90FDBF19-5B1C-43FB-A86C-64E55E2E251C}" destId="{A4C66A2D-0785-4D1E-BF4D-ABBEC854B92A}" srcOrd="0" destOrd="0" presId="urn:microsoft.com/office/officeart/2005/8/layout/orgChart1"/>
    <dgm:cxn modelId="{275AD463-414C-4525-B663-C4EEEE665F59}" type="presParOf" srcId="{A4C66A2D-0785-4D1E-BF4D-ABBEC854B92A}" destId="{2E336799-EB03-4459-B25A-FEA4E5C9F877}" srcOrd="0" destOrd="0" presId="urn:microsoft.com/office/officeart/2005/8/layout/orgChart1"/>
    <dgm:cxn modelId="{D4D8A048-CEC7-4918-86C2-E3A88FEA9FFB}" type="presParOf" srcId="{2E336799-EB03-4459-B25A-FEA4E5C9F877}" destId="{92167E2C-38EF-4F3B-A3A3-22E2C94FC662}" srcOrd="0" destOrd="0" presId="urn:microsoft.com/office/officeart/2005/8/layout/orgChart1"/>
    <dgm:cxn modelId="{DF280233-6141-4207-A78A-3EFD7128E8BA}" type="presParOf" srcId="{2E336799-EB03-4459-B25A-FEA4E5C9F877}" destId="{D79E7247-49F4-4631-857B-CFBAB37A1B6B}" srcOrd="1" destOrd="0" presId="urn:microsoft.com/office/officeart/2005/8/layout/orgChart1"/>
    <dgm:cxn modelId="{9B532A2B-A551-48D6-A4FE-2BB3FFB65363}" type="presParOf" srcId="{A4C66A2D-0785-4D1E-BF4D-ABBEC854B92A}" destId="{DFADCEDC-EA53-475E-B97E-D10EBFB2573B}" srcOrd="1" destOrd="0" presId="urn:microsoft.com/office/officeart/2005/8/layout/orgChart1"/>
    <dgm:cxn modelId="{DFA1EAF1-3311-482F-84A3-DA78E3323EEC}" type="presParOf" srcId="{DFADCEDC-EA53-475E-B97E-D10EBFB2573B}" destId="{80940369-203B-46ED-8FB6-E26526293D93}" srcOrd="0" destOrd="0" presId="urn:microsoft.com/office/officeart/2005/8/layout/orgChart1"/>
    <dgm:cxn modelId="{004C1E24-766F-4C4C-B921-22481F8C040A}" type="presParOf" srcId="{DFADCEDC-EA53-475E-B97E-D10EBFB2573B}" destId="{D117C2D4-3270-4C0D-B864-86E5EF1B9021}" srcOrd="1" destOrd="0" presId="urn:microsoft.com/office/officeart/2005/8/layout/orgChart1"/>
    <dgm:cxn modelId="{C5288C66-1FE5-4BC1-9ADB-9A2C4EF10BA1}" type="presParOf" srcId="{D117C2D4-3270-4C0D-B864-86E5EF1B9021}" destId="{5C5F8B23-4BF6-4351-9172-8545661B8EA8}" srcOrd="0" destOrd="0" presId="urn:microsoft.com/office/officeart/2005/8/layout/orgChart1"/>
    <dgm:cxn modelId="{BB075117-1493-40B5-BC5B-479A49DAB6AB}" type="presParOf" srcId="{5C5F8B23-4BF6-4351-9172-8545661B8EA8}" destId="{13FBE6AE-1A1C-48B4-9BC7-01D7CDEFF620}" srcOrd="0" destOrd="0" presId="urn:microsoft.com/office/officeart/2005/8/layout/orgChart1"/>
    <dgm:cxn modelId="{A2015FAC-16A0-44F7-909C-33DA2ED15D12}" type="presParOf" srcId="{5C5F8B23-4BF6-4351-9172-8545661B8EA8}" destId="{73FB5785-2F69-42CD-A147-AAF082197E4B}" srcOrd="1" destOrd="0" presId="urn:microsoft.com/office/officeart/2005/8/layout/orgChart1"/>
    <dgm:cxn modelId="{E674B4F1-F946-44A2-8D3D-9A296AC59175}" type="presParOf" srcId="{D117C2D4-3270-4C0D-B864-86E5EF1B9021}" destId="{1128BF12-C315-42A4-B4BE-0A78F7325D32}" srcOrd="1" destOrd="0" presId="urn:microsoft.com/office/officeart/2005/8/layout/orgChart1"/>
    <dgm:cxn modelId="{43CD0D46-04EC-4DC0-AA2F-0195B182D07D}" type="presParOf" srcId="{D117C2D4-3270-4C0D-B864-86E5EF1B9021}" destId="{C8AAC842-F2CA-4C67-880A-F99FA810A77D}" srcOrd="2" destOrd="0" presId="urn:microsoft.com/office/officeart/2005/8/layout/orgChart1"/>
    <dgm:cxn modelId="{0F411BD9-CA1B-48F6-880E-01F7C81CB310}" type="presParOf" srcId="{DFADCEDC-EA53-475E-B97E-D10EBFB2573B}" destId="{F9461A71-F0FF-437B-995D-0F3BD7E7719B}" srcOrd="2" destOrd="0" presId="urn:microsoft.com/office/officeart/2005/8/layout/orgChart1"/>
    <dgm:cxn modelId="{1C44E95B-162E-4F63-88A0-366140E5100D}" type="presParOf" srcId="{DFADCEDC-EA53-475E-B97E-D10EBFB2573B}" destId="{FB0A2A23-9464-40CD-935D-968743D3F971}" srcOrd="3" destOrd="0" presId="urn:microsoft.com/office/officeart/2005/8/layout/orgChart1"/>
    <dgm:cxn modelId="{42A36A3F-3C64-429D-A3C5-7B8243C3EF9D}" type="presParOf" srcId="{FB0A2A23-9464-40CD-935D-968743D3F971}" destId="{519293C5-47C4-4554-9814-6F8A99F92FDA}" srcOrd="0" destOrd="0" presId="urn:microsoft.com/office/officeart/2005/8/layout/orgChart1"/>
    <dgm:cxn modelId="{E8390AB6-076C-4311-B7D8-3ACFCF26EA7D}" type="presParOf" srcId="{519293C5-47C4-4554-9814-6F8A99F92FDA}" destId="{FEB75A32-9DAC-4351-B766-B78706A147BF}" srcOrd="0" destOrd="0" presId="urn:microsoft.com/office/officeart/2005/8/layout/orgChart1"/>
    <dgm:cxn modelId="{4F1F517A-56CA-4C4C-89D5-8F6A7F6EAD76}" type="presParOf" srcId="{519293C5-47C4-4554-9814-6F8A99F92FDA}" destId="{00F80C7B-C52B-49BB-A513-B40F7B490F64}" srcOrd="1" destOrd="0" presId="urn:microsoft.com/office/officeart/2005/8/layout/orgChart1"/>
    <dgm:cxn modelId="{59A602B3-ADE0-4F80-8468-E98BE65667DF}" type="presParOf" srcId="{FB0A2A23-9464-40CD-935D-968743D3F971}" destId="{60A6FA1E-F744-4E57-A210-29D68F21B1C5}" srcOrd="1" destOrd="0" presId="urn:microsoft.com/office/officeart/2005/8/layout/orgChart1"/>
    <dgm:cxn modelId="{5FDD9831-8E94-4C29-9625-1D05E0E652E2}" type="presParOf" srcId="{FB0A2A23-9464-40CD-935D-968743D3F971}" destId="{2D5EFBA1-64B0-4DDB-972E-41557AF8E3A6}" srcOrd="2" destOrd="0" presId="urn:microsoft.com/office/officeart/2005/8/layout/orgChart1"/>
    <dgm:cxn modelId="{C20642ED-E41B-409E-8324-958A94C171E6}" type="presParOf" srcId="{2D5EFBA1-64B0-4DDB-972E-41557AF8E3A6}" destId="{974F4691-EE99-47B5-BE12-CD25605A3DB2}" srcOrd="0" destOrd="0" presId="urn:microsoft.com/office/officeart/2005/8/layout/orgChart1"/>
    <dgm:cxn modelId="{2FDB8A93-DBD6-43F0-8C99-569BB743A616}" type="presParOf" srcId="{2D5EFBA1-64B0-4DDB-972E-41557AF8E3A6}" destId="{AA1C9D45-A4D6-4D9C-AB73-D851233C57E7}" srcOrd="1" destOrd="0" presId="urn:microsoft.com/office/officeart/2005/8/layout/orgChart1"/>
    <dgm:cxn modelId="{9AEDFBC9-C11B-4017-AD9D-A63BAD729519}" type="presParOf" srcId="{AA1C9D45-A4D6-4D9C-AB73-D851233C57E7}" destId="{0D8E7471-D949-4383-A4D0-AEF926895E22}" srcOrd="0" destOrd="0" presId="urn:microsoft.com/office/officeart/2005/8/layout/orgChart1"/>
    <dgm:cxn modelId="{03245E14-BACD-4EC4-85CE-21AF05EA9246}" type="presParOf" srcId="{0D8E7471-D949-4383-A4D0-AEF926895E22}" destId="{6CCFDEE4-0A86-4C16-A3A3-C6C9BE3DA5B0}" srcOrd="0" destOrd="0" presId="urn:microsoft.com/office/officeart/2005/8/layout/orgChart1"/>
    <dgm:cxn modelId="{34EF9FB9-7CB8-4CBC-AB5A-C54ED6325021}" type="presParOf" srcId="{0D8E7471-D949-4383-A4D0-AEF926895E22}" destId="{35A4D428-CB51-46AC-A16C-AEF66EF67017}" srcOrd="1" destOrd="0" presId="urn:microsoft.com/office/officeart/2005/8/layout/orgChart1"/>
    <dgm:cxn modelId="{8AE6CF4C-903A-49D2-8149-66C499EE9FFC}" type="presParOf" srcId="{AA1C9D45-A4D6-4D9C-AB73-D851233C57E7}" destId="{F4740E32-570A-453A-8B99-F7750EA2A707}" srcOrd="1" destOrd="0" presId="urn:microsoft.com/office/officeart/2005/8/layout/orgChart1"/>
    <dgm:cxn modelId="{0BD81E07-18BB-4C80-8C90-E48CA57431C7}" type="presParOf" srcId="{AA1C9D45-A4D6-4D9C-AB73-D851233C57E7}" destId="{5AF8293C-95BE-476E-97E4-EF2DEEFE0116}" srcOrd="2" destOrd="0" presId="urn:microsoft.com/office/officeart/2005/8/layout/orgChart1"/>
    <dgm:cxn modelId="{2A38D4FE-21E3-4915-933A-72CD82A1B504}" type="presParOf" srcId="{2D5EFBA1-64B0-4DDB-972E-41557AF8E3A6}" destId="{38C882EB-D23D-45FA-88D8-99922BF54113}" srcOrd="2" destOrd="0" presId="urn:microsoft.com/office/officeart/2005/8/layout/orgChart1"/>
    <dgm:cxn modelId="{5DAF8108-7535-4DF9-8A42-7F040EDB6205}" type="presParOf" srcId="{2D5EFBA1-64B0-4DDB-972E-41557AF8E3A6}" destId="{66A9C4AC-BD0A-4425-B52A-6FE1D894371E}" srcOrd="3" destOrd="0" presId="urn:microsoft.com/office/officeart/2005/8/layout/orgChart1"/>
    <dgm:cxn modelId="{4FF99446-5994-484C-A094-2C45DD1153A5}" type="presParOf" srcId="{66A9C4AC-BD0A-4425-B52A-6FE1D894371E}" destId="{CDBC3B78-9647-439D-80E8-861A7F1326F6}" srcOrd="0" destOrd="0" presId="urn:microsoft.com/office/officeart/2005/8/layout/orgChart1"/>
    <dgm:cxn modelId="{B8824AA6-A7E5-4BB2-81D6-2F7771BA4EC5}" type="presParOf" srcId="{CDBC3B78-9647-439D-80E8-861A7F1326F6}" destId="{7BC84DBF-82C8-4D15-A519-5088568AB984}" srcOrd="0" destOrd="0" presId="urn:microsoft.com/office/officeart/2005/8/layout/orgChart1"/>
    <dgm:cxn modelId="{62957B6B-C258-4782-9329-E9E53D0745C2}" type="presParOf" srcId="{CDBC3B78-9647-439D-80E8-861A7F1326F6}" destId="{D9041620-0747-46DE-9784-F0150C330452}" srcOrd="1" destOrd="0" presId="urn:microsoft.com/office/officeart/2005/8/layout/orgChart1"/>
    <dgm:cxn modelId="{C0DBD3D3-BFC2-4CA4-A7C4-F0C42C9E8C6A}" type="presParOf" srcId="{66A9C4AC-BD0A-4425-B52A-6FE1D894371E}" destId="{1C1232B2-BAA4-4A9D-A9BD-7F3D9161D178}" srcOrd="1" destOrd="0" presId="urn:microsoft.com/office/officeart/2005/8/layout/orgChart1"/>
    <dgm:cxn modelId="{D862A00A-E2F5-4D2D-A29C-07C0F762E496}" type="presParOf" srcId="{66A9C4AC-BD0A-4425-B52A-6FE1D894371E}" destId="{B4C9273C-1BF4-46B3-A06C-498FAD5E3DD4}" srcOrd="2" destOrd="0" presId="urn:microsoft.com/office/officeart/2005/8/layout/orgChart1"/>
    <dgm:cxn modelId="{AF021732-B68F-4CA3-A159-84ABFC963B83}" type="presParOf" srcId="{2D5EFBA1-64B0-4DDB-972E-41557AF8E3A6}" destId="{E1C4C82D-B56F-435E-B2FA-D08762E48A8A}" srcOrd="4" destOrd="0" presId="urn:microsoft.com/office/officeart/2005/8/layout/orgChart1"/>
    <dgm:cxn modelId="{924D5CF9-6C9C-4A86-88FB-C0949074903A}" type="presParOf" srcId="{2D5EFBA1-64B0-4DDB-972E-41557AF8E3A6}" destId="{B1FAF4ED-BB96-4D25-8EB2-E2B53EC2E7D2}" srcOrd="5" destOrd="0" presId="urn:microsoft.com/office/officeart/2005/8/layout/orgChart1"/>
    <dgm:cxn modelId="{FC636204-EFAF-4BEF-8A27-D881B447FA97}" type="presParOf" srcId="{B1FAF4ED-BB96-4D25-8EB2-E2B53EC2E7D2}" destId="{20A05EAB-6D1D-409A-80DF-28432AEB06DA}" srcOrd="0" destOrd="0" presId="urn:microsoft.com/office/officeart/2005/8/layout/orgChart1"/>
    <dgm:cxn modelId="{5519D57E-C233-4AE8-95D4-65E3B5734287}" type="presParOf" srcId="{20A05EAB-6D1D-409A-80DF-28432AEB06DA}" destId="{6BD3225E-309D-4CAC-AA0F-96F490D5C373}" srcOrd="0" destOrd="0" presId="urn:microsoft.com/office/officeart/2005/8/layout/orgChart1"/>
    <dgm:cxn modelId="{34F38032-0BC9-4060-96F0-5D3B6BD817D9}" type="presParOf" srcId="{20A05EAB-6D1D-409A-80DF-28432AEB06DA}" destId="{59009149-19DD-4C8A-86B3-8173DCAA90DB}" srcOrd="1" destOrd="0" presId="urn:microsoft.com/office/officeart/2005/8/layout/orgChart1"/>
    <dgm:cxn modelId="{1C0E9389-82EC-4E80-8182-50BC59180973}" type="presParOf" srcId="{B1FAF4ED-BB96-4D25-8EB2-E2B53EC2E7D2}" destId="{37E30CF1-8DAA-435D-B71A-780C5620C576}" srcOrd="1" destOrd="0" presId="urn:microsoft.com/office/officeart/2005/8/layout/orgChart1"/>
    <dgm:cxn modelId="{5AF50118-4453-4F24-918A-FE7CD375DBE8}" type="presParOf" srcId="{B1FAF4ED-BB96-4D25-8EB2-E2B53EC2E7D2}" destId="{3A570FF7-3278-4B42-ABBF-81205823CFD4}" srcOrd="2" destOrd="0" presId="urn:microsoft.com/office/officeart/2005/8/layout/orgChart1"/>
    <dgm:cxn modelId="{13E8035E-D410-4670-B9C6-13A465043536}" type="presParOf" srcId="{DFADCEDC-EA53-475E-B97E-D10EBFB2573B}" destId="{8296F607-9358-4C8D-B227-CC5959F295BA}" srcOrd="4" destOrd="0" presId="urn:microsoft.com/office/officeart/2005/8/layout/orgChart1"/>
    <dgm:cxn modelId="{11F96626-851F-4D26-8D1E-94985866CC7E}" type="presParOf" srcId="{DFADCEDC-EA53-475E-B97E-D10EBFB2573B}" destId="{9DA38E5F-6DE4-4546-A393-F07096F65155}" srcOrd="5" destOrd="0" presId="urn:microsoft.com/office/officeart/2005/8/layout/orgChart1"/>
    <dgm:cxn modelId="{8C53B6F1-B7F2-4CB1-AFC5-9739C0F2DCE5}" type="presParOf" srcId="{9DA38E5F-6DE4-4546-A393-F07096F65155}" destId="{3A6EF155-94BC-4824-938C-52333F57CD0D}" srcOrd="0" destOrd="0" presId="urn:microsoft.com/office/officeart/2005/8/layout/orgChart1"/>
    <dgm:cxn modelId="{DD674F4B-0C20-4D45-8B60-A0B1597826A9}" type="presParOf" srcId="{3A6EF155-94BC-4824-938C-52333F57CD0D}" destId="{AEBE9E2E-12C0-49CD-A1EA-028A935C4CA1}" srcOrd="0" destOrd="0" presId="urn:microsoft.com/office/officeart/2005/8/layout/orgChart1"/>
    <dgm:cxn modelId="{041A3CAF-C066-48B2-8CCC-D62ADA7C61E1}" type="presParOf" srcId="{3A6EF155-94BC-4824-938C-52333F57CD0D}" destId="{FDD1C323-7438-4F6E-8DBF-90FEC480CC0A}" srcOrd="1" destOrd="0" presId="urn:microsoft.com/office/officeart/2005/8/layout/orgChart1"/>
    <dgm:cxn modelId="{D4A34826-8CE7-4FA1-8E2B-16279D7074BD}" type="presParOf" srcId="{9DA38E5F-6DE4-4546-A393-F07096F65155}" destId="{BCC8E278-B72A-413B-9884-7F7C68374390}" srcOrd="1" destOrd="0" presId="urn:microsoft.com/office/officeart/2005/8/layout/orgChart1"/>
    <dgm:cxn modelId="{51934BAA-5A2D-4029-A263-A9AEE32EAD4F}" type="presParOf" srcId="{9DA38E5F-6DE4-4546-A393-F07096F65155}" destId="{2A5938EA-6A89-413E-ADE2-8C4C493AE80A}" srcOrd="2" destOrd="0" presId="urn:microsoft.com/office/officeart/2005/8/layout/orgChart1"/>
    <dgm:cxn modelId="{BFC8A753-7D3C-4AEE-9EBD-16231801D911}" type="presParOf" srcId="{A4C66A2D-0785-4D1E-BF4D-ABBEC854B92A}" destId="{58BDFC43-F3E9-4FAD-966D-46C81E72F88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B71BCF9-3989-4585-99A3-F253FBF2BB0E}" type="doc">
      <dgm:prSet loTypeId="urn:microsoft.com/office/officeart/2009/3/layout/HorizontalOrganizationChart" loCatId="hierarchy" qsTypeId="urn:microsoft.com/office/officeart/2005/8/quickstyle/simple1" qsCatId="simple" csTypeId="urn:microsoft.com/office/officeart/2005/8/colors/colorful5" csCatId="colorful" phldr="1"/>
      <dgm:spPr/>
      <dgm:t>
        <a:bodyPr/>
        <a:lstStyle/>
        <a:p>
          <a:endParaRPr lang="en-US"/>
        </a:p>
      </dgm:t>
    </dgm:pt>
    <dgm:pt modelId="{6A3C2203-03EB-4B86-9F0C-420E67C9DD1A}">
      <dgm:prSet phldrT="[Text]"/>
      <dgm:spPr/>
      <dgm:t>
        <a:bodyPr/>
        <a:lstStyle/>
        <a:p>
          <a:r>
            <a:rPr lang="id-ID" dirty="0"/>
            <a:t>proses pembelajaran</a:t>
          </a:r>
          <a:r>
            <a:rPr lang="en-US" dirty="0"/>
            <a:t>, </a:t>
          </a:r>
          <a:r>
            <a:rPr lang="en-US" dirty="0" err="1"/>
            <a:t>meliputi</a:t>
          </a:r>
          <a:r>
            <a:rPr lang="en-US" dirty="0"/>
            <a:t> </a:t>
          </a:r>
          <a:r>
            <a:rPr lang="en-US" dirty="0" err="1"/>
            <a:t>kegiatan</a:t>
          </a:r>
          <a:endParaRPr lang="en-US" dirty="0"/>
        </a:p>
      </dgm:t>
    </dgm:pt>
    <dgm:pt modelId="{AD985278-FC55-4C7D-99A5-B8C8188A116C}" type="parTrans" cxnId="{90D5843C-3918-4F32-AB81-8673F2A3F63E}">
      <dgm:prSet/>
      <dgm:spPr/>
      <dgm:t>
        <a:bodyPr/>
        <a:lstStyle/>
        <a:p>
          <a:endParaRPr lang="en-US"/>
        </a:p>
      </dgm:t>
    </dgm:pt>
    <dgm:pt modelId="{F31EBF71-3BA8-493D-B3D5-442B42A79008}" type="sibTrans" cxnId="{90D5843C-3918-4F32-AB81-8673F2A3F63E}">
      <dgm:prSet/>
      <dgm:spPr/>
      <dgm:t>
        <a:bodyPr/>
        <a:lstStyle/>
        <a:p>
          <a:endParaRPr lang="en-US"/>
        </a:p>
      </dgm:t>
    </dgm:pt>
    <dgm:pt modelId="{6743A190-C02A-4D74-A4DC-B2D77E5DF19F}">
      <dgm:prSet phldrT="[Text]"/>
      <dgm:spPr/>
      <dgm:t>
        <a:bodyPr/>
        <a:lstStyle/>
        <a:p>
          <a:r>
            <a:rPr lang="id-ID" dirty="0"/>
            <a:t>Kegiatan  awal</a:t>
          </a:r>
          <a:endParaRPr lang="en-US" dirty="0"/>
        </a:p>
      </dgm:t>
    </dgm:pt>
    <dgm:pt modelId="{68A992A6-248A-4CC5-B4A0-78D41D143121}" type="parTrans" cxnId="{9342DEF7-D150-4734-BC03-41A99BA57168}">
      <dgm:prSet/>
      <dgm:spPr/>
      <dgm:t>
        <a:bodyPr/>
        <a:lstStyle/>
        <a:p>
          <a:endParaRPr lang="en-US"/>
        </a:p>
      </dgm:t>
    </dgm:pt>
    <dgm:pt modelId="{EE0F5BA0-9D23-42CB-96BA-D60467A3FBC8}" type="sibTrans" cxnId="{9342DEF7-D150-4734-BC03-41A99BA57168}">
      <dgm:prSet/>
      <dgm:spPr/>
      <dgm:t>
        <a:bodyPr/>
        <a:lstStyle/>
        <a:p>
          <a:endParaRPr lang="en-US"/>
        </a:p>
      </dgm:t>
    </dgm:pt>
    <dgm:pt modelId="{2F88786C-3035-4712-897E-B5461429CB69}">
      <dgm:prSet/>
      <dgm:spPr/>
      <dgm:t>
        <a:bodyPr/>
        <a:lstStyle/>
        <a:p>
          <a:r>
            <a:rPr lang="id-ID"/>
            <a:t>Kegiatan inti</a:t>
          </a:r>
          <a:endParaRPr lang="en-US"/>
        </a:p>
      </dgm:t>
    </dgm:pt>
    <dgm:pt modelId="{FA454350-A4A7-42B5-848E-5891F5ADFD0A}" type="parTrans" cxnId="{A7B260A2-50BB-429E-AEAD-728C32DEB357}">
      <dgm:prSet/>
      <dgm:spPr/>
      <dgm:t>
        <a:bodyPr/>
        <a:lstStyle/>
        <a:p>
          <a:endParaRPr lang="en-US"/>
        </a:p>
      </dgm:t>
    </dgm:pt>
    <dgm:pt modelId="{69AC2242-DD1B-472F-9350-8EFFF1EBAAD9}" type="sibTrans" cxnId="{A7B260A2-50BB-429E-AEAD-728C32DEB357}">
      <dgm:prSet/>
      <dgm:spPr/>
      <dgm:t>
        <a:bodyPr/>
        <a:lstStyle/>
        <a:p>
          <a:endParaRPr lang="en-US"/>
        </a:p>
      </dgm:t>
    </dgm:pt>
    <dgm:pt modelId="{A97CB340-90AB-4446-9588-4555CC4F8002}">
      <dgm:prSet/>
      <dgm:spPr/>
      <dgm:t>
        <a:bodyPr/>
        <a:lstStyle/>
        <a:p>
          <a:r>
            <a:rPr lang="id-ID"/>
            <a:t>Kegiatan akhir</a:t>
          </a:r>
          <a:endParaRPr lang="en-US"/>
        </a:p>
      </dgm:t>
    </dgm:pt>
    <dgm:pt modelId="{78137E83-8A29-4822-AFF2-6C90FFF424E8}" type="parTrans" cxnId="{1411FA3A-624A-4363-A1FC-0FE7817C0E8B}">
      <dgm:prSet/>
      <dgm:spPr/>
      <dgm:t>
        <a:bodyPr/>
        <a:lstStyle/>
        <a:p>
          <a:endParaRPr lang="en-US"/>
        </a:p>
      </dgm:t>
    </dgm:pt>
    <dgm:pt modelId="{FDC1305A-B1BD-41A1-A522-13067A4FBF6A}" type="sibTrans" cxnId="{1411FA3A-624A-4363-A1FC-0FE7817C0E8B}">
      <dgm:prSet/>
      <dgm:spPr/>
      <dgm:t>
        <a:bodyPr/>
        <a:lstStyle/>
        <a:p>
          <a:endParaRPr lang="en-US"/>
        </a:p>
      </dgm:t>
    </dgm:pt>
    <dgm:pt modelId="{FC4F06A5-4E1E-4B33-AF05-79BCB4A1D5B8}" type="pres">
      <dgm:prSet presAssocID="{AB71BCF9-3989-4585-99A3-F253FBF2BB0E}" presName="hierChild1" presStyleCnt="0">
        <dgm:presLayoutVars>
          <dgm:orgChart val="1"/>
          <dgm:chPref val="1"/>
          <dgm:dir/>
          <dgm:animOne val="branch"/>
          <dgm:animLvl val="lvl"/>
          <dgm:resizeHandles/>
        </dgm:presLayoutVars>
      </dgm:prSet>
      <dgm:spPr/>
    </dgm:pt>
    <dgm:pt modelId="{C4E3A32A-8710-45DF-A55C-38A2EAFACFA1}" type="pres">
      <dgm:prSet presAssocID="{6A3C2203-03EB-4B86-9F0C-420E67C9DD1A}" presName="hierRoot1" presStyleCnt="0">
        <dgm:presLayoutVars>
          <dgm:hierBranch val="init"/>
        </dgm:presLayoutVars>
      </dgm:prSet>
      <dgm:spPr/>
    </dgm:pt>
    <dgm:pt modelId="{6820C7DB-80E8-4B3D-8B2C-75069DDDCD20}" type="pres">
      <dgm:prSet presAssocID="{6A3C2203-03EB-4B86-9F0C-420E67C9DD1A}" presName="rootComposite1" presStyleCnt="0"/>
      <dgm:spPr/>
    </dgm:pt>
    <dgm:pt modelId="{2DD8F033-CB52-469E-9A09-FBB90E61A3E9}" type="pres">
      <dgm:prSet presAssocID="{6A3C2203-03EB-4B86-9F0C-420E67C9DD1A}" presName="rootText1" presStyleLbl="node0" presStyleIdx="0" presStyleCnt="1">
        <dgm:presLayoutVars>
          <dgm:chPref val="3"/>
        </dgm:presLayoutVars>
      </dgm:prSet>
      <dgm:spPr/>
    </dgm:pt>
    <dgm:pt modelId="{B03B3AA8-DDB3-4138-A57E-21CE80082683}" type="pres">
      <dgm:prSet presAssocID="{6A3C2203-03EB-4B86-9F0C-420E67C9DD1A}" presName="rootConnector1" presStyleLbl="node1" presStyleIdx="0" presStyleCnt="0"/>
      <dgm:spPr/>
    </dgm:pt>
    <dgm:pt modelId="{EA30125C-97AA-4C4B-AEC5-F3345A9721B3}" type="pres">
      <dgm:prSet presAssocID="{6A3C2203-03EB-4B86-9F0C-420E67C9DD1A}" presName="hierChild2" presStyleCnt="0"/>
      <dgm:spPr/>
    </dgm:pt>
    <dgm:pt modelId="{E5FE9E7E-870C-4620-8511-29E2813305F9}" type="pres">
      <dgm:prSet presAssocID="{68A992A6-248A-4CC5-B4A0-78D41D143121}" presName="Name64" presStyleLbl="parChTrans1D2" presStyleIdx="0" presStyleCnt="3"/>
      <dgm:spPr/>
    </dgm:pt>
    <dgm:pt modelId="{7328E2B5-BAC8-48E1-A5E5-21A514B5BA6D}" type="pres">
      <dgm:prSet presAssocID="{6743A190-C02A-4D74-A4DC-B2D77E5DF19F}" presName="hierRoot2" presStyleCnt="0">
        <dgm:presLayoutVars>
          <dgm:hierBranch val="init"/>
        </dgm:presLayoutVars>
      </dgm:prSet>
      <dgm:spPr/>
    </dgm:pt>
    <dgm:pt modelId="{2CAAFC45-7FA6-4EAB-9410-CDDA11E84144}" type="pres">
      <dgm:prSet presAssocID="{6743A190-C02A-4D74-A4DC-B2D77E5DF19F}" presName="rootComposite" presStyleCnt="0"/>
      <dgm:spPr/>
    </dgm:pt>
    <dgm:pt modelId="{3936736C-5DF8-4FA0-8E06-5BBB70DAF8AB}" type="pres">
      <dgm:prSet presAssocID="{6743A190-C02A-4D74-A4DC-B2D77E5DF19F}" presName="rootText" presStyleLbl="node2" presStyleIdx="0" presStyleCnt="3">
        <dgm:presLayoutVars>
          <dgm:chPref val="3"/>
        </dgm:presLayoutVars>
      </dgm:prSet>
      <dgm:spPr/>
    </dgm:pt>
    <dgm:pt modelId="{D39D31FE-4190-4CAA-BA74-57811EFDC513}" type="pres">
      <dgm:prSet presAssocID="{6743A190-C02A-4D74-A4DC-B2D77E5DF19F}" presName="rootConnector" presStyleLbl="node2" presStyleIdx="0" presStyleCnt="3"/>
      <dgm:spPr/>
    </dgm:pt>
    <dgm:pt modelId="{0E504645-84B4-4090-BEA8-2C689A9493CE}" type="pres">
      <dgm:prSet presAssocID="{6743A190-C02A-4D74-A4DC-B2D77E5DF19F}" presName="hierChild4" presStyleCnt="0"/>
      <dgm:spPr/>
    </dgm:pt>
    <dgm:pt modelId="{6DE4F756-0966-43AB-BA4F-2B8F0890CEE6}" type="pres">
      <dgm:prSet presAssocID="{6743A190-C02A-4D74-A4DC-B2D77E5DF19F}" presName="hierChild5" presStyleCnt="0"/>
      <dgm:spPr/>
    </dgm:pt>
    <dgm:pt modelId="{80CBE964-8882-4A08-85A8-6515B53F26C9}" type="pres">
      <dgm:prSet presAssocID="{FA454350-A4A7-42B5-848E-5891F5ADFD0A}" presName="Name64" presStyleLbl="parChTrans1D2" presStyleIdx="1" presStyleCnt="3"/>
      <dgm:spPr/>
    </dgm:pt>
    <dgm:pt modelId="{2AE98601-AD28-40B0-A602-AAA241CBD6EA}" type="pres">
      <dgm:prSet presAssocID="{2F88786C-3035-4712-897E-B5461429CB69}" presName="hierRoot2" presStyleCnt="0">
        <dgm:presLayoutVars>
          <dgm:hierBranch val="init"/>
        </dgm:presLayoutVars>
      </dgm:prSet>
      <dgm:spPr/>
    </dgm:pt>
    <dgm:pt modelId="{3D9C5291-46F9-43C9-A0B9-2D3481DB9AB9}" type="pres">
      <dgm:prSet presAssocID="{2F88786C-3035-4712-897E-B5461429CB69}" presName="rootComposite" presStyleCnt="0"/>
      <dgm:spPr/>
    </dgm:pt>
    <dgm:pt modelId="{88BE5BFC-577A-4282-BF98-6CED1E552A63}" type="pres">
      <dgm:prSet presAssocID="{2F88786C-3035-4712-897E-B5461429CB69}" presName="rootText" presStyleLbl="node2" presStyleIdx="1" presStyleCnt="3">
        <dgm:presLayoutVars>
          <dgm:chPref val="3"/>
        </dgm:presLayoutVars>
      </dgm:prSet>
      <dgm:spPr/>
    </dgm:pt>
    <dgm:pt modelId="{65932DF0-A160-48A6-920E-7D6C49BB6218}" type="pres">
      <dgm:prSet presAssocID="{2F88786C-3035-4712-897E-B5461429CB69}" presName="rootConnector" presStyleLbl="node2" presStyleIdx="1" presStyleCnt="3"/>
      <dgm:spPr/>
    </dgm:pt>
    <dgm:pt modelId="{C5C2A79A-361B-4E2A-B9A7-87361BB117D1}" type="pres">
      <dgm:prSet presAssocID="{2F88786C-3035-4712-897E-B5461429CB69}" presName="hierChild4" presStyleCnt="0"/>
      <dgm:spPr/>
    </dgm:pt>
    <dgm:pt modelId="{DD7D3F3B-7C63-4448-A036-07837BA3F6C0}" type="pres">
      <dgm:prSet presAssocID="{2F88786C-3035-4712-897E-B5461429CB69}" presName="hierChild5" presStyleCnt="0"/>
      <dgm:spPr/>
    </dgm:pt>
    <dgm:pt modelId="{249DFE37-C331-4318-A9C3-4539195E0C80}" type="pres">
      <dgm:prSet presAssocID="{78137E83-8A29-4822-AFF2-6C90FFF424E8}" presName="Name64" presStyleLbl="parChTrans1D2" presStyleIdx="2" presStyleCnt="3"/>
      <dgm:spPr/>
    </dgm:pt>
    <dgm:pt modelId="{A3DD8D7A-4854-43EA-AC0E-0FBB82C036F7}" type="pres">
      <dgm:prSet presAssocID="{A97CB340-90AB-4446-9588-4555CC4F8002}" presName="hierRoot2" presStyleCnt="0">
        <dgm:presLayoutVars>
          <dgm:hierBranch val="init"/>
        </dgm:presLayoutVars>
      </dgm:prSet>
      <dgm:spPr/>
    </dgm:pt>
    <dgm:pt modelId="{9A8ED615-5AA5-4052-ABAD-8681F6E5EEEF}" type="pres">
      <dgm:prSet presAssocID="{A97CB340-90AB-4446-9588-4555CC4F8002}" presName="rootComposite" presStyleCnt="0"/>
      <dgm:spPr/>
    </dgm:pt>
    <dgm:pt modelId="{2118C019-D36C-48D3-A326-927FA7B99C0A}" type="pres">
      <dgm:prSet presAssocID="{A97CB340-90AB-4446-9588-4555CC4F8002}" presName="rootText" presStyleLbl="node2" presStyleIdx="2" presStyleCnt="3">
        <dgm:presLayoutVars>
          <dgm:chPref val="3"/>
        </dgm:presLayoutVars>
      </dgm:prSet>
      <dgm:spPr/>
    </dgm:pt>
    <dgm:pt modelId="{930B88FC-C9BD-4179-B16B-1A14D0233D77}" type="pres">
      <dgm:prSet presAssocID="{A97CB340-90AB-4446-9588-4555CC4F8002}" presName="rootConnector" presStyleLbl="node2" presStyleIdx="2" presStyleCnt="3"/>
      <dgm:spPr/>
    </dgm:pt>
    <dgm:pt modelId="{6CA8558E-56AF-4D9D-9939-BE62E1586092}" type="pres">
      <dgm:prSet presAssocID="{A97CB340-90AB-4446-9588-4555CC4F8002}" presName="hierChild4" presStyleCnt="0"/>
      <dgm:spPr/>
    </dgm:pt>
    <dgm:pt modelId="{A265D5B9-376F-49E2-94DD-DA7B15FFC543}" type="pres">
      <dgm:prSet presAssocID="{A97CB340-90AB-4446-9588-4555CC4F8002}" presName="hierChild5" presStyleCnt="0"/>
      <dgm:spPr/>
    </dgm:pt>
    <dgm:pt modelId="{EB3EC545-EFDA-46D2-89A8-9FD91F732ECC}" type="pres">
      <dgm:prSet presAssocID="{6A3C2203-03EB-4B86-9F0C-420E67C9DD1A}" presName="hierChild3" presStyleCnt="0"/>
      <dgm:spPr/>
    </dgm:pt>
  </dgm:ptLst>
  <dgm:cxnLst>
    <dgm:cxn modelId="{F4C72115-6D93-4E44-AD0D-A7886D1D2995}" type="presOf" srcId="{6743A190-C02A-4D74-A4DC-B2D77E5DF19F}" destId="{D39D31FE-4190-4CAA-BA74-57811EFDC513}" srcOrd="1" destOrd="0" presId="urn:microsoft.com/office/officeart/2009/3/layout/HorizontalOrganizationChart"/>
    <dgm:cxn modelId="{1344281E-40BB-44A8-9EA7-1A73074CC4FB}" type="presOf" srcId="{A97CB340-90AB-4446-9588-4555CC4F8002}" destId="{930B88FC-C9BD-4179-B16B-1A14D0233D77}" srcOrd="1" destOrd="0" presId="urn:microsoft.com/office/officeart/2009/3/layout/HorizontalOrganizationChart"/>
    <dgm:cxn modelId="{1411FA3A-624A-4363-A1FC-0FE7817C0E8B}" srcId="{6A3C2203-03EB-4B86-9F0C-420E67C9DD1A}" destId="{A97CB340-90AB-4446-9588-4555CC4F8002}" srcOrd="2" destOrd="0" parTransId="{78137E83-8A29-4822-AFF2-6C90FFF424E8}" sibTransId="{FDC1305A-B1BD-41A1-A522-13067A4FBF6A}"/>
    <dgm:cxn modelId="{90D5843C-3918-4F32-AB81-8673F2A3F63E}" srcId="{AB71BCF9-3989-4585-99A3-F253FBF2BB0E}" destId="{6A3C2203-03EB-4B86-9F0C-420E67C9DD1A}" srcOrd="0" destOrd="0" parTransId="{AD985278-FC55-4C7D-99A5-B8C8188A116C}" sibTransId="{F31EBF71-3BA8-493D-B3D5-442B42A79008}"/>
    <dgm:cxn modelId="{8A702B55-4C30-499F-A6DA-D3660E0D2C87}" type="presOf" srcId="{2F88786C-3035-4712-897E-B5461429CB69}" destId="{65932DF0-A160-48A6-920E-7D6C49BB6218}" srcOrd="1" destOrd="0" presId="urn:microsoft.com/office/officeart/2009/3/layout/HorizontalOrganizationChart"/>
    <dgm:cxn modelId="{A7B260A2-50BB-429E-AEAD-728C32DEB357}" srcId="{6A3C2203-03EB-4B86-9F0C-420E67C9DD1A}" destId="{2F88786C-3035-4712-897E-B5461429CB69}" srcOrd="1" destOrd="0" parTransId="{FA454350-A4A7-42B5-848E-5891F5ADFD0A}" sibTransId="{69AC2242-DD1B-472F-9350-8EFFF1EBAAD9}"/>
    <dgm:cxn modelId="{C4FBEAA7-09A2-460A-B16F-0C1C35A31FF8}" type="presOf" srcId="{6A3C2203-03EB-4B86-9F0C-420E67C9DD1A}" destId="{B03B3AA8-DDB3-4138-A57E-21CE80082683}" srcOrd="1" destOrd="0" presId="urn:microsoft.com/office/officeart/2009/3/layout/HorizontalOrganizationChart"/>
    <dgm:cxn modelId="{332C16B7-CF2B-44A6-950F-F58914F7CA74}" type="presOf" srcId="{78137E83-8A29-4822-AFF2-6C90FFF424E8}" destId="{249DFE37-C331-4318-A9C3-4539195E0C80}" srcOrd="0" destOrd="0" presId="urn:microsoft.com/office/officeart/2009/3/layout/HorizontalOrganizationChart"/>
    <dgm:cxn modelId="{4BAA1ABE-0F65-4DEF-8DF7-981D0185A844}" type="presOf" srcId="{2F88786C-3035-4712-897E-B5461429CB69}" destId="{88BE5BFC-577A-4282-BF98-6CED1E552A63}" srcOrd="0" destOrd="0" presId="urn:microsoft.com/office/officeart/2009/3/layout/HorizontalOrganizationChart"/>
    <dgm:cxn modelId="{89DBD8D7-A209-415E-9773-D810193F5EC4}" type="presOf" srcId="{FA454350-A4A7-42B5-848E-5891F5ADFD0A}" destId="{80CBE964-8882-4A08-85A8-6515B53F26C9}" srcOrd="0" destOrd="0" presId="urn:microsoft.com/office/officeart/2009/3/layout/HorizontalOrganizationChart"/>
    <dgm:cxn modelId="{D32191DB-258E-42EC-A1C3-CD3EFA5B64B4}" type="presOf" srcId="{A97CB340-90AB-4446-9588-4555CC4F8002}" destId="{2118C019-D36C-48D3-A326-927FA7B99C0A}" srcOrd="0" destOrd="0" presId="urn:microsoft.com/office/officeart/2009/3/layout/HorizontalOrganizationChart"/>
    <dgm:cxn modelId="{F66E79EC-C21E-46C4-8C8F-A18F90B1DD96}" type="presOf" srcId="{6743A190-C02A-4D74-A4DC-B2D77E5DF19F}" destId="{3936736C-5DF8-4FA0-8E06-5BBB70DAF8AB}" srcOrd="0" destOrd="0" presId="urn:microsoft.com/office/officeart/2009/3/layout/HorizontalOrganizationChart"/>
    <dgm:cxn modelId="{D56006F5-276A-47DF-8C0F-0A3C887CD544}" type="presOf" srcId="{AB71BCF9-3989-4585-99A3-F253FBF2BB0E}" destId="{FC4F06A5-4E1E-4B33-AF05-79BCB4A1D5B8}" srcOrd="0" destOrd="0" presId="urn:microsoft.com/office/officeart/2009/3/layout/HorizontalOrganizationChart"/>
    <dgm:cxn modelId="{9342DEF7-D150-4734-BC03-41A99BA57168}" srcId="{6A3C2203-03EB-4B86-9F0C-420E67C9DD1A}" destId="{6743A190-C02A-4D74-A4DC-B2D77E5DF19F}" srcOrd="0" destOrd="0" parTransId="{68A992A6-248A-4CC5-B4A0-78D41D143121}" sibTransId="{EE0F5BA0-9D23-42CB-96BA-D60467A3FBC8}"/>
    <dgm:cxn modelId="{01BB16FB-FBB7-43A9-B8D3-E8A1513C3B24}" type="presOf" srcId="{68A992A6-248A-4CC5-B4A0-78D41D143121}" destId="{E5FE9E7E-870C-4620-8511-29E2813305F9}" srcOrd="0" destOrd="0" presId="urn:microsoft.com/office/officeart/2009/3/layout/HorizontalOrganizationChart"/>
    <dgm:cxn modelId="{798848FD-7971-423F-8844-51F1FB8D89EF}" type="presOf" srcId="{6A3C2203-03EB-4B86-9F0C-420E67C9DD1A}" destId="{2DD8F033-CB52-469E-9A09-FBB90E61A3E9}" srcOrd="0" destOrd="0" presId="urn:microsoft.com/office/officeart/2009/3/layout/HorizontalOrganizationChart"/>
    <dgm:cxn modelId="{B0BC177F-C68E-4CC1-9797-9E1052794814}" type="presParOf" srcId="{FC4F06A5-4E1E-4B33-AF05-79BCB4A1D5B8}" destId="{C4E3A32A-8710-45DF-A55C-38A2EAFACFA1}" srcOrd="0" destOrd="0" presId="urn:microsoft.com/office/officeart/2009/3/layout/HorizontalOrganizationChart"/>
    <dgm:cxn modelId="{D1AE98B1-4666-4EC4-99F0-1B8D6B44A417}" type="presParOf" srcId="{C4E3A32A-8710-45DF-A55C-38A2EAFACFA1}" destId="{6820C7DB-80E8-4B3D-8B2C-75069DDDCD20}" srcOrd="0" destOrd="0" presId="urn:microsoft.com/office/officeart/2009/3/layout/HorizontalOrganizationChart"/>
    <dgm:cxn modelId="{7FFDB19D-BE23-4AF0-91D8-9AC48064CCB8}" type="presParOf" srcId="{6820C7DB-80E8-4B3D-8B2C-75069DDDCD20}" destId="{2DD8F033-CB52-469E-9A09-FBB90E61A3E9}" srcOrd="0" destOrd="0" presId="urn:microsoft.com/office/officeart/2009/3/layout/HorizontalOrganizationChart"/>
    <dgm:cxn modelId="{CABE0788-7BE8-459F-B478-8B26816417C5}" type="presParOf" srcId="{6820C7DB-80E8-4B3D-8B2C-75069DDDCD20}" destId="{B03B3AA8-DDB3-4138-A57E-21CE80082683}" srcOrd="1" destOrd="0" presId="urn:microsoft.com/office/officeart/2009/3/layout/HorizontalOrganizationChart"/>
    <dgm:cxn modelId="{75226A0D-926C-4FE9-ACA2-0E7578BD5C05}" type="presParOf" srcId="{C4E3A32A-8710-45DF-A55C-38A2EAFACFA1}" destId="{EA30125C-97AA-4C4B-AEC5-F3345A9721B3}" srcOrd="1" destOrd="0" presId="urn:microsoft.com/office/officeart/2009/3/layout/HorizontalOrganizationChart"/>
    <dgm:cxn modelId="{E3028518-0230-4B10-B538-064CC2704BED}" type="presParOf" srcId="{EA30125C-97AA-4C4B-AEC5-F3345A9721B3}" destId="{E5FE9E7E-870C-4620-8511-29E2813305F9}" srcOrd="0" destOrd="0" presId="urn:microsoft.com/office/officeart/2009/3/layout/HorizontalOrganizationChart"/>
    <dgm:cxn modelId="{D27F4349-0310-4333-AE3A-6B2FC20B68F0}" type="presParOf" srcId="{EA30125C-97AA-4C4B-AEC5-F3345A9721B3}" destId="{7328E2B5-BAC8-48E1-A5E5-21A514B5BA6D}" srcOrd="1" destOrd="0" presId="urn:microsoft.com/office/officeart/2009/3/layout/HorizontalOrganizationChart"/>
    <dgm:cxn modelId="{EA864DD4-9B05-4D00-9938-1DAD21E487C4}" type="presParOf" srcId="{7328E2B5-BAC8-48E1-A5E5-21A514B5BA6D}" destId="{2CAAFC45-7FA6-4EAB-9410-CDDA11E84144}" srcOrd="0" destOrd="0" presId="urn:microsoft.com/office/officeart/2009/3/layout/HorizontalOrganizationChart"/>
    <dgm:cxn modelId="{195A1463-9BD8-44F6-900D-1C89B6293E2D}" type="presParOf" srcId="{2CAAFC45-7FA6-4EAB-9410-CDDA11E84144}" destId="{3936736C-5DF8-4FA0-8E06-5BBB70DAF8AB}" srcOrd="0" destOrd="0" presId="urn:microsoft.com/office/officeart/2009/3/layout/HorizontalOrganizationChart"/>
    <dgm:cxn modelId="{707D0339-92A6-407F-BF4E-E2AAD9D4A7E6}" type="presParOf" srcId="{2CAAFC45-7FA6-4EAB-9410-CDDA11E84144}" destId="{D39D31FE-4190-4CAA-BA74-57811EFDC513}" srcOrd="1" destOrd="0" presId="urn:microsoft.com/office/officeart/2009/3/layout/HorizontalOrganizationChart"/>
    <dgm:cxn modelId="{282CC6AD-7369-4D9C-A7E1-83EA8AC18A09}" type="presParOf" srcId="{7328E2B5-BAC8-48E1-A5E5-21A514B5BA6D}" destId="{0E504645-84B4-4090-BEA8-2C689A9493CE}" srcOrd="1" destOrd="0" presId="urn:microsoft.com/office/officeart/2009/3/layout/HorizontalOrganizationChart"/>
    <dgm:cxn modelId="{BFFD8913-F2AB-4CE4-974E-C1E721DF5871}" type="presParOf" srcId="{7328E2B5-BAC8-48E1-A5E5-21A514B5BA6D}" destId="{6DE4F756-0966-43AB-BA4F-2B8F0890CEE6}" srcOrd="2" destOrd="0" presId="urn:microsoft.com/office/officeart/2009/3/layout/HorizontalOrganizationChart"/>
    <dgm:cxn modelId="{060973F0-4269-4071-A555-E01B22D793E1}" type="presParOf" srcId="{EA30125C-97AA-4C4B-AEC5-F3345A9721B3}" destId="{80CBE964-8882-4A08-85A8-6515B53F26C9}" srcOrd="2" destOrd="0" presId="urn:microsoft.com/office/officeart/2009/3/layout/HorizontalOrganizationChart"/>
    <dgm:cxn modelId="{191CE83E-B4AC-4A13-9895-571A8940A03C}" type="presParOf" srcId="{EA30125C-97AA-4C4B-AEC5-F3345A9721B3}" destId="{2AE98601-AD28-40B0-A602-AAA241CBD6EA}" srcOrd="3" destOrd="0" presId="urn:microsoft.com/office/officeart/2009/3/layout/HorizontalOrganizationChart"/>
    <dgm:cxn modelId="{69807EE2-F612-41A7-B798-11B2AF70468E}" type="presParOf" srcId="{2AE98601-AD28-40B0-A602-AAA241CBD6EA}" destId="{3D9C5291-46F9-43C9-A0B9-2D3481DB9AB9}" srcOrd="0" destOrd="0" presId="urn:microsoft.com/office/officeart/2009/3/layout/HorizontalOrganizationChart"/>
    <dgm:cxn modelId="{F4C03B95-B6F5-406B-B129-DB0506222192}" type="presParOf" srcId="{3D9C5291-46F9-43C9-A0B9-2D3481DB9AB9}" destId="{88BE5BFC-577A-4282-BF98-6CED1E552A63}" srcOrd="0" destOrd="0" presId="urn:microsoft.com/office/officeart/2009/3/layout/HorizontalOrganizationChart"/>
    <dgm:cxn modelId="{2A7422E8-33F3-4B92-BC2F-67F152866975}" type="presParOf" srcId="{3D9C5291-46F9-43C9-A0B9-2D3481DB9AB9}" destId="{65932DF0-A160-48A6-920E-7D6C49BB6218}" srcOrd="1" destOrd="0" presId="urn:microsoft.com/office/officeart/2009/3/layout/HorizontalOrganizationChart"/>
    <dgm:cxn modelId="{5AF0940B-54AD-4C7E-9E55-6C0978923748}" type="presParOf" srcId="{2AE98601-AD28-40B0-A602-AAA241CBD6EA}" destId="{C5C2A79A-361B-4E2A-B9A7-87361BB117D1}" srcOrd="1" destOrd="0" presId="urn:microsoft.com/office/officeart/2009/3/layout/HorizontalOrganizationChart"/>
    <dgm:cxn modelId="{6056E7B7-3DCF-4196-9D06-9894BD2F55D2}" type="presParOf" srcId="{2AE98601-AD28-40B0-A602-AAA241CBD6EA}" destId="{DD7D3F3B-7C63-4448-A036-07837BA3F6C0}" srcOrd="2" destOrd="0" presId="urn:microsoft.com/office/officeart/2009/3/layout/HorizontalOrganizationChart"/>
    <dgm:cxn modelId="{36AD0679-3B6E-423A-A10E-BBA3BFBAF3B4}" type="presParOf" srcId="{EA30125C-97AA-4C4B-AEC5-F3345A9721B3}" destId="{249DFE37-C331-4318-A9C3-4539195E0C80}" srcOrd="4" destOrd="0" presId="urn:microsoft.com/office/officeart/2009/3/layout/HorizontalOrganizationChart"/>
    <dgm:cxn modelId="{68805979-777B-4FE9-98E4-A2915712788A}" type="presParOf" srcId="{EA30125C-97AA-4C4B-AEC5-F3345A9721B3}" destId="{A3DD8D7A-4854-43EA-AC0E-0FBB82C036F7}" srcOrd="5" destOrd="0" presId="urn:microsoft.com/office/officeart/2009/3/layout/HorizontalOrganizationChart"/>
    <dgm:cxn modelId="{13C3E150-8C1A-425B-94E8-FF36D535FCB3}" type="presParOf" srcId="{A3DD8D7A-4854-43EA-AC0E-0FBB82C036F7}" destId="{9A8ED615-5AA5-4052-ABAD-8681F6E5EEEF}" srcOrd="0" destOrd="0" presId="urn:microsoft.com/office/officeart/2009/3/layout/HorizontalOrganizationChart"/>
    <dgm:cxn modelId="{A3B70904-3D76-483C-A029-539C088CC2F1}" type="presParOf" srcId="{9A8ED615-5AA5-4052-ABAD-8681F6E5EEEF}" destId="{2118C019-D36C-48D3-A326-927FA7B99C0A}" srcOrd="0" destOrd="0" presId="urn:microsoft.com/office/officeart/2009/3/layout/HorizontalOrganizationChart"/>
    <dgm:cxn modelId="{F5E4DA5B-0229-41D8-A5AD-3049BBE7D582}" type="presParOf" srcId="{9A8ED615-5AA5-4052-ABAD-8681F6E5EEEF}" destId="{930B88FC-C9BD-4179-B16B-1A14D0233D77}" srcOrd="1" destOrd="0" presId="urn:microsoft.com/office/officeart/2009/3/layout/HorizontalOrganizationChart"/>
    <dgm:cxn modelId="{B2F82629-283C-46DD-80CD-908629A0B5A6}" type="presParOf" srcId="{A3DD8D7A-4854-43EA-AC0E-0FBB82C036F7}" destId="{6CA8558E-56AF-4D9D-9939-BE62E1586092}" srcOrd="1" destOrd="0" presId="urn:microsoft.com/office/officeart/2009/3/layout/HorizontalOrganizationChart"/>
    <dgm:cxn modelId="{3F7547A7-076E-48C0-8AA2-1EECB68303F4}" type="presParOf" srcId="{A3DD8D7A-4854-43EA-AC0E-0FBB82C036F7}" destId="{A265D5B9-376F-49E2-94DD-DA7B15FFC543}" srcOrd="2" destOrd="0" presId="urn:microsoft.com/office/officeart/2009/3/layout/HorizontalOrganizationChart"/>
    <dgm:cxn modelId="{DB12E1A4-81AA-4B93-BA16-28D0495E4244}" type="presParOf" srcId="{C4E3A32A-8710-45DF-A55C-38A2EAFACFA1}" destId="{EB3EC545-EFDA-46D2-89A8-9FD91F732ECC}"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6D23D-C1B1-43BF-A70A-34F4F44789EC}">
      <dsp:nvSpPr>
        <dsp:cNvPr id="0" name=""/>
        <dsp:cNvSpPr/>
      </dsp:nvSpPr>
      <dsp:spPr>
        <a:xfrm>
          <a:off x="4739640" y="455"/>
          <a:ext cx="7109460" cy="1777565"/>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id-ID" sz="1600" kern="1200" dirty="0"/>
            <a:t>Pembelajaran adalah suatu sistem yang bertujuan untuk membantu proses belajar siswa, yang berisi serangkaian peristiwa yang dirancang, disusun sedemikian rupa untuk mempengaruhi dan mendukung terjadinya proses belajar siswa yang bersifat internal.</a:t>
          </a:r>
          <a:endParaRPr lang="en-US" sz="1600" kern="1200" dirty="0"/>
        </a:p>
      </dsp:txBody>
      <dsp:txXfrm>
        <a:off x="4739640" y="222651"/>
        <a:ext cx="6442873" cy="1333173"/>
      </dsp:txXfrm>
    </dsp:sp>
    <dsp:sp modelId="{99CBDB1A-6B17-43D5-B151-56D75A64EDE1}">
      <dsp:nvSpPr>
        <dsp:cNvPr id="0" name=""/>
        <dsp:cNvSpPr/>
      </dsp:nvSpPr>
      <dsp:spPr>
        <a:xfrm>
          <a:off x="0" y="455"/>
          <a:ext cx="4739640" cy="1777565"/>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id-ID" sz="4300" kern="1200" dirty="0"/>
            <a:t>Gagne dan Briggs </a:t>
          </a:r>
          <a:endParaRPr lang="en-US" sz="4300" kern="1200" dirty="0"/>
        </a:p>
        <a:p>
          <a:pPr marL="0" lvl="0" indent="0" algn="ctr" defTabSz="1911350">
            <a:lnSpc>
              <a:spcPct val="90000"/>
            </a:lnSpc>
            <a:spcBef>
              <a:spcPct val="0"/>
            </a:spcBef>
            <a:spcAft>
              <a:spcPct val="35000"/>
            </a:spcAft>
            <a:buNone/>
          </a:pPr>
          <a:r>
            <a:rPr lang="id-ID" sz="4300" kern="1200" dirty="0"/>
            <a:t>(1979:3)</a:t>
          </a:r>
          <a:endParaRPr lang="en-US" sz="4300" kern="1200" dirty="0"/>
        </a:p>
      </dsp:txBody>
      <dsp:txXfrm>
        <a:off x="86774" y="87229"/>
        <a:ext cx="4566092" cy="1604017"/>
      </dsp:txXfrm>
    </dsp:sp>
    <dsp:sp modelId="{41AEA82E-3710-40F2-AE27-837CAB446737}">
      <dsp:nvSpPr>
        <dsp:cNvPr id="0" name=""/>
        <dsp:cNvSpPr/>
      </dsp:nvSpPr>
      <dsp:spPr>
        <a:xfrm>
          <a:off x="4739640" y="1955778"/>
          <a:ext cx="7109460" cy="1777565"/>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d-ID" sz="1600" kern="1200" dirty="0"/>
            <a:t>Pembelajaran adalah suatu kombinasi yang tersusun, meliputi unsur-unsur manusiawi, materil, fasilitas, perlengkapan dan prosedur yang saling mempengaruhi untuk mencapai tujuan pembelajaran serta mempersiapkan peserta didik menghadapi kehidupan masyarakat sehari-hari dengan mengorganisasi lingkungan  untuk menciptakan kondisi belajar bagi peserta didik</a:t>
          </a:r>
          <a:endParaRPr lang="en-US" sz="1600" kern="1200" dirty="0"/>
        </a:p>
      </dsp:txBody>
      <dsp:txXfrm>
        <a:off x="4739640" y="2177974"/>
        <a:ext cx="6442873" cy="1333173"/>
      </dsp:txXfrm>
    </dsp:sp>
    <dsp:sp modelId="{1C17C2F8-65E2-475C-BE0A-6E1EFF019E0A}">
      <dsp:nvSpPr>
        <dsp:cNvPr id="0" name=""/>
        <dsp:cNvSpPr/>
      </dsp:nvSpPr>
      <dsp:spPr>
        <a:xfrm>
          <a:off x="0" y="1955778"/>
          <a:ext cx="4739640" cy="1777565"/>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id-ID" sz="4300" kern="1200" dirty="0"/>
            <a:t>Zaenal Aqib </a:t>
          </a:r>
          <a:endParaRPr lang="en-US" sz="4300" kern="1200" dirty="0"/>
        </a:p>
        <a:p>
          <a:pPr marL="0" lvl="0" indent="0" algn="ctr" defTabSz="1911350">
            <a:lnSpc>
              <a:spcPct val="90000"/>
            </a:lnSpc>
            <a:spcBef>
              <a:spcPct val="0"/>
            </a:spcBef>
            <a:spcAft>
              <a:spcPct val="35000"/>
            </a:spcAft>
            <a:buNone/>
          </a:pPr>
          <a:r>
            <a:rPr lang="id-ID" sz="4300" kern="1200" dirty="0"/>
            <a:t>(2002:41)</a:t>
          </a:r>
          <a:endParaRPr lang="en-US" sz="4300" kern="1200" dirty="0"/>
        </a:p>
      </dsp:txBody>
      <dsp:txXfrm>
        <a:off x="86774" y="2042552"/>
        <a:ext cx="4566092" cy="16040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BB6B9-8255-4E68-B735-55D4F7050CAD}">
      <dsp:nvSpPr>
        <dsp:cNvPr id="0" name=""/>
        <dsp:cNvSpPr/>
      </dsp:nvSpPr>
      <dsp:spPr>
        <a:xfrm>
          <a:off x="5698331" y="2594937"/>
          <a:ext cx="5020584" cy="284116"/>
        </a:xfrm>
        <a:custGeom>
          <a:avLst/>
          <a:gdLst/>
          <a:ahLst/>
          <a:cxnLst/>
          <a:rect l="0" t="0" r="0" b="0"/>
          <a:pathLst>
            <a:path>
              <a:moveTo>
                <a:pt x="0" y="0"/>
              </a:moveTo>
              <a:lnTo>
                <a:pt x="0" y="142058"/>
              </a:lnTo>
              <a:lnTo>
                <a:pt x="5020584" y="142058"/>
              </a:lnTo>
              <a:lnTo>
                <a:pt x="5020584"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393135-5F0D-4DEF-84C1-4CA0F9041C25}">
      <dsp:nvSpPr>
        <dsp:cNvPr id="0" name=""/>
        <dsp:cNvSpPr/>
      </dsp:nvSpPr>
      <dsp:spPr>
        <a:xfrm>
          <a:off x="5698331" y="2594937"/>
          <a:ext cx="3383531" cy="284116"/>
        </a:xfrm>
        <a:custGeom>
          <a:avLst/>
          <a:gdLst/>
          <a:ahLst/>
          <a:cxnLst/>
          <a:rect l="0" t="0" r="0" b="0"/>
          <a:pathLst>
            <a:path>
              <a:moveTo>
                <a:pt x="0" y="0"/>
              </a:moveTo>
              <a:lnTo>
                <a:pt x="0" y="142058"/>
              </a:lnTo>
              <a:lnTo>
                <a:pt x="3383531" y="142058"/>
              </a:lnTo>
              <a:lnTo>
                <a:pt x="3383531"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81B3F4-7805-4C72-9F52-858D51A3E205}">
      <dsp:nvSpPr>
        <dsp:cNvPr id="0" name=""/>
        <dsp:cNvSpPr/>
      </dsp:nvSpPr>
      <dsp:spPr>
        <a:xfrm>
          <a:off x="5698331" y="2594937"/>
          <a:ext cx="1746478" cy="284116"/>
        </a:xfrm>
        <a:custGeom>
          <a:avLst/>
          <a:gdLst/>
          <a:ahLst/>
          <a:cxnLst/>
          <a:rect l="0" t="0" r="0" b="0"/>
          <a:pathLst>
            <a:path>
              <a:moveTo>
                <a:pt x="0" y="0"/>
              </a:moveTo>
              <a:lnTo>
                <a:pt x="0" y="142058"/>
              </a:lnTo>
              <a:lnTo>
                <a:pt x="1746478" y="142058"/>
              </a:lnTo>
              <a:lnTo>
                <a:pt x="1746478"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5AA20A-3A5E-45B1-B43F-91908795EC08}">
      <dsp:nvSpPr>
        <dsp:cNvPr id="0" name=""/>
        <dsp:cNvSpPr/>
      </dsp:nvSpPr>
      <dsp:spPr>
        <a:xfrm>
          <a:off x="5698331" y="2594937"/>
          <a:ext cx="109425" cy="284116"/>
        </a:xfrm>
        <a:custGeom>
          <a:avLst/>
          <a:gdLst/>
          <a:ahLst/>
          <a:cxnLst/>
          <a:rect l="0" t="0" r="0" b="0"/>
          <a:pathLst>
            <a:path>
              <a:moveTo>
                <a:pt x="0" y="0"/>
              </a:moveTo>
              <a:lnTo>
                <a:pt x="0" y="142058"/>
              </a:lnTo>
              <a:lnTo>
                <a:pt x="109425" y="142058"/>
              </a:lnTo>
              <a:lnTo>
                <a:pt x="109425"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DBF9C9-6D7B-4EC4-9F0E-B23001828AE1}">
      <dsp:nvSpPr>
        <dsp:cNvPr id="0" name=""/>
        <dsp:cNvSpPr/>
      </dsp:nvSpPr>
      <dsp:spPr>
        <a:xfrm>
          <a:off x="4061278" y="2594937"/>
          <a:ext cx="1637052" cy="284116"/>
        </a:xfrm>
        <a:custGeom>
          <a:avLst/>
          <a:gdLst/>
          <a:ahLst/>
          <a:cxnLst/>
          <a:rect l="0" t="0" r="0" b="0"/>
          <a:pathLst>
            <a:path>
              <a:moveTo>
                <a:pt x="1637052" y="0"/>
              </a:moveTo>
              <a:lnTo>
                <a:pt x="1637052" y="142058"/>
              </a:lnTo>
              <a:lnTo>
                <a:pt x="0" y="142058"/>
              </a:lnTo>
              <a:lnTo>
                <a:pt x="0"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DAD10-5F05-4F31-A25B-0A16ACF28E69}">
      <dsp:nvSpPr>
        <dsp:cNvPr id="0" name=""/>
        <dsp:cNvSpPr/>
      </dsp:nvSpPr>
      <dsp:spPr>
        <a:xfrm>
          <a:off x="2314799" y="2594937"/>
          <a:ext cx="3383531" cy="284116"/>
        </a:xfrm>
        <a:custGeom>
          <a:avLst/>
          <a:gdLst/>
          <a:ahLst/>
          <a:cxnLst/>
          <a:rect l="0" t="0" r="0" b="0"/>
          <a:pathLst>
            <a:path>
              <a:moveTo>
                <a:pt x="3383531" y="0"/>
              </a:moveTo>
              <a:lnTo>
                <a:pt x="3383531" y="142058"/>
              </a:lnTo>
              <a:lnTo>
                <a:pt x="0" y="142058"/>
              </a:lnTo>
              <a:lnTo>
                <a:pt x="0"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3DEE4A-D755-47D9-AB18-CB2B9BD674D9}">
      <dsp:nvSpPr>
        <dsp:cNvPr id="0" name=""/>
        <dsp:cNvSpPr/>
      </dsp:nvSpPr>
      <dsp:spPr>
        <a:xfrm>
          <a:off x="677746" y="2594937"/>
          <a:ext cx="5020584" cy="284116"/>
        </a:xfrm>
        <a:custGeom>
          <a:avLst/>
          <a:gdLst/>
          <a:ahLst/>
          <a:cxnLst/>
          <a:rect l="0" t="0" r="0" b="0"/>
          <a:pathLst>
            <a:path>
              <a:moveTo>
                <a:pt x="5020584" y="0"/>
              </a:moveTo>
              <a:lnTo>
                <a:pt x="5020584" y="142058"/>
              </a:lnTo>
              <a:lnTo>
                <a:pt x="0" y="142058"/>
              </a:lnTo>
              <a:lnTo>
                <a:pt x="0" y="28411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9F74FE-A807-4E46-8B42-EA50470E8412}">
      <dsp:nvSpPr>
        <dsp:cNvPr id="0" name=""/>
        <dsp:cNvSpPr/>
      </dsp:nvSpPr>
      <dsp:spPr>
        <a:xfrm>
          <a:off x="4743103" y="1765777"/>
          <a:ext cx="1910454" cy="8291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err="1">
              <a:latin typeface="Tahoma" panose="020B0604030504040204" pitchFamily="34" charset="0"/>
              <a:ea typeface="Tahoma" panose="020B0604030504040204" pitchFamily="34" charset="0"/>
              <a:cs typeface="Tahoma" panose="020B0604030504040204" pitchFamily="34" charset="0"/>
            </a:rPr>
            <a:t>Prinsip</a:t>
          </a:r>
          <a:r>
            <a:rPr lang="en-US" sz="1700" kern="1200" dirty="0">
              <a:latin typeface="Tahoma" panose="020B0604030504040204" pitchFamily="34" charset="0"/>
              <a:ea typeface="Tahoma" panose="020B0604030504040204" pitchFamily="34" charset="0"/>
              <a:cs typeface="Tahoma" panose="020B0604030504040204" pitchFamily="34" charset="0"/>
            </a:rPr>
            <a:t>- </a:t>
          </a:r>
          <a:r>
            <a:rPr lang="en-US" sz="1700" kern="1200" dirty="0" err="1">
              <a:latin typeface="Tahoma" panose="020B0604030504040204" pitchFamily="34" charset="0"/>
              <a:ea typeface="Tahoma" panose="020B0604030504040204" pitchFamily="34" charset="0"/>
              <a:cs typeface="Tahoma" panose="020B0604030504040204" pitchFamily="34" charset="0"/>
            </a:rPr>
            <a:t>Prinsip</a:t>
          </a:r>
          <a:r>
            <a:rPr lang="en-US" sz="1700" kern="1200" dirty="0">
              <a:latin typeface="Tahoma" panose="020B0604030504040204" pitchFamily="34" charset="0"/>
              <a:ea typeface="Tahoma" panose="020B0604030504040204" pitchFamily="34" charset="0"/>
              <a:cs typeface="Tahoma" panose="020B0604030504040204" pitchFamily="34" charset="0"/>
            </a:rPr>
            <a:t> </a:t>
          </a:r>
          <a:r>
            <a:rPr lang="en-US" sz="1700" kern="1200" dirty="0" err="1">
              <a:latin typeface="Tahoma" panose="020B0604030504040204" pitchFamily="34" charset="0"/>
              <a:ea typeface="Tahoma" panose="020B0604030504040204" pitchFamily="34" charset="0"/>
              <a:cs typeface="Tahoma" panose="020B0604030504040204" pitchFamily="34" charset="0"/>
            </a:rPr>
            <a:t>Belajar</a:t>
          </a:r>
          <a:r>
            <a:rPr lang="en-US" sz="1700" kern="1200" dirty="0">
              <a:latin typeface="Tahoma" panose="020B0604030504040204" pitchFamily="34" charset="0"/>
              <a:ea typeface="Tahoma" panose="020B0604030504040204" pitchFamily="34" charset="0"/>
              <a:cs typeface="Tahoma" panose="020B0604030504040204" pitchFamily="34" charset="0"/>
            </a:rPr>
            <a:t> </a:t>
          </a:r>
        </a:p>
      </dsp:txBody>
      <dsp:txXfrm>
        <a:off x="4743103" y="1765777"/>
        <a:ext cx="1910454" cy="829160"/>
      </dsp:txXfrm>
    </dsp:sp>
    <dsp:sp modelId="{5EBE693D-EBB2-4123-9855-16FF6F1BF264}">
      <dsp:nvSpPr>
        <dsp:cNvPr id="0" name=""/>
        <dsp:cNvSpPr/>
      </dsp:nvSpPr>
      <dsp:spPr>
        <a:xfrm>
          <a:off x="1278" y="2879054"/>
          <a:ext cx="1352936"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t>Perhatian dan Motivasi</a:t>
          </a:r>
          <a:endParaRPr lang="en-US" sz="1300" kern="1200" dirty="0"/>
        </a:p>
      </dsp:txBody>
      <dsp:txXfrm>
        <a:off x="1278" y="2879054"/>
        <a:ext cx="1352936" cy="676468"/>
      </dsp:txXfrm>
    </dsp:sp>
    <dsp:sp modelId="{0490901B-B05D-4D3C-B69B-51FDB3C3A4DD}">
      <dsp:nvSpPr>
        <dsp:cNvPr id="0" name=""/>
        <dsp:cNvSpPr/>
      </dsp:nvSpPr>
      <dsp:spPr>
        <a:xfrm>
          <a:off x="1638331" y="2879054"/>
          <a:ext cx="1352936"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err="1"/>
            <a:t>Prinsip</a:t>
          </a:r>
          <a:r>
            <a:rPr lang="en-US" sz="1300" kern="1200" dirty="0"/>
            <a:t> </a:t>
          </a:r>
          <a:r>
            <a:rPr lang="en-US" sz="1600" kern="1200" dirty="0" err="1"/>
            <a:t>Keaktifan</a:t>
          </a:r>
          <a:endParaRPr lang="en-US" sz="1300" kern="1200" dirty="0"/>
        </a:p>
      </dsp:txBody>
      <dsp:txXfrm>
        <a:off x="1638331" y="2879054"/>
        <a:ext cx="1352936" cy="676468"/>
      </dsp:txXfrm>
    </dsp:sp>
    <dsp:sp modelId="{807D23BC-C502-43EE-86AC-E6CE701FC026}">
      <dsp:nvSpPr>
        <dsp:cNvPr id="0" name=""/>
        <dsp:cNvSpPr/>
      </dsp:nvSpPr>
      <dsp:spPr>
        <a:xfrm>
          <a:off x="3275384" y="2879054"/>
          <a:ext cx="1571787"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d-ID" sz="1300" kern="1200"/>
            <a:t>Prinsip </a:t>
          </a:r>
          <a:r>
            <a:rPr lang="en-US" sz="1300" kern="1200"/>
            <a:t>Keterlibatan Langsung / Pengalaman</a:t>
          </a:r>
        </a:p>
      </dsp:txBody>
      <dsp:txXfrm>
        <a:off x="3275384" y="2879054"/>
        <a:ext cx="1571787" cy="676468"/>
      </dsp:txXfrm>
    </dsp:sp>
    <dsp:sp modelId="{C7564B80-64D0-4E80-A1A8-37934FD66DC5}">
      <dsp:nvSpPr>
        <dsp:cNvPr id="0" name=""/>
        <dsp:cNvSpPr/>
      </dsp:nvSpPr>
      <dsp:spPr>
        <a:xfrm>
          <a:off x="5131288" y="2879054"/>
          <a:ext cx="1352936"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d-ID" sz="1300" kern="1200"/>
            <a:t>Prinsip </a:t>
          </a:r>
          <a:r>
            <a:rPr lang="en-US" sz="1300" kern="1200"/>
            <a:t>Pengulangan</a:t>
          </a:r>
        </a:p>
      </dsp:txBody>
      <dsp:txXfrm>
        <a:off x="5131288" y="2879054"/>
        <a:ext cx="1352936" cy="676468"/>
      </dsp:txXfrm>
    </dsp:sp>
    <dsp:sp modelId="{A95233E6-5FD3-45A7-B830-C7890AE3C74F}">
      <dsp:nvSpPr>
        <dsp:cNvPr id="0" name=""/>
        <dsp:cNvSpPr/>
      </dsp:nvSpPr>
      <dsp:spPr>
        <a:xfrm>
          <a:off x="6768341" y="2879054"/>
          <a:ext cx="1352936"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d-ID" sz="1300" kern="1200" dirty="0"/>
            <a:t>Prinsip </a:t>
          </a:r>
          <a:r>
            <a:rPr lang="en-US" sz="1600" kern="1200" dirty="0" err="1"/>
            <a:t>Tantangan</a:t>
          </a:r>
          <a:r>
            <a:rPr lang="en-US" sz="1300" kern="1200" dirty="0"/>
            <a:t> </a:t>
          </a:r>
        </a:p>
      </dsp:txBody>
      <dsp:txXfrm>
        <a:off x="6768341" y="2879054"/>
        <a:ext cx="1352936" cy="676468"/>
      </dsp:txXfrm>
    </dsp:sp>
    <dsp:sp modelId="{10F57C4B-1C42-4A30-B3AC-DE4368F31F43}">
      <dsp:nvSpPr>
        <dsp:cNvPr id="0" name=""/>
        <dsp:cNvSpPr/>
      </dsp:nvSpPr>
      <dsp:spPr>
        <a:xfrm>
          <a:off x="8405394" y="2879054"/>
          <a:ext cx="1352936"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d-ID" sz="1300" kern="1200"/>
            <a:t>Prinsip </a:t>
          </a:r>
          <a:r>
            <a:rPr lang="en-US" sz="1300" kern="1200"/>
            <a:t>Balikan dan Penguatan</a:t>
          </a:r>
        </a:p>
      </dsp:txBody>
      <dsp:txXfrm>
        <a:off x="8405394" y="2879054"/>
        <a:ext cx="1352936" cy="676468"/>
      </dsp:txXfrm>
    </dsp:sp>
    <dsp:sp modelId="{3B84403A-22F8-49B0-899D-8857CB4CA396}">
      <dsp:nvSpPr>
        <dsp:cNvPr id="0" name=""/>
        <dsp:cNvSpPr/>
      </dsp:nvSpPr>
      <dsp:spPr>
        <a:xfrm>
          <a:off x="10042446" y="2879054"/>
          <a:ext cx="1352936" cy="676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id-ID" sz="1300" kern="1200"/>
            <a:t>Prinsip </a:t>
          </a:r>
          <a:r>
            <a:rPr lang="en-US" sz="1300" kern="1200"/>
            <a:t>Perbedaan Individual</a:t>
          </a:r>
        </a:p>
      </dsp:txBody>
      <dsp:txXfrm>
        <a:off x="10042446" y="2879054"/>
        <a:ext cx="1352936" cy="676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249A3-F521-4100-9A86-67916F53BE80}">
      <dsp:nvSpPr>
        <dsp:cNvPr id="0" name=""/>
        <dsp:cNvSpPr/>
      </dsp:nvSpPr>
      <dsp:spPr>
        <a:xfrm>
          <a:off x="0" y="458318"/>
          <a:ext cx="3682999" cy="22098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d-ID" sz="2500" kern="1200" dirty="0"/>
            <a:t>Pola pembelajaran guru dengan siswa tanpa menggunakan alat bantu/bahan pembelajaran dalam bentuk alat peraga.</a:t>
          </a:r>
          <a:endParaRPr lang="en-US" sz="2500" kern="1200" dirty="0"/>
        </a:p>
      </dsp:txBody>
      <dsp:txXfrm>
        <a:off x="0" y="458318"/>
        <a:ext cx="3682999" cy="2209800"/>
      </dsp:txXfrm>
    </dsp:sp>
    <dsp:sp modelId="{A430A94D-9C24-4246-B639-77AB6917AD6E}">
      <dsp:nvSpPr>
        <dsp:cNvPr id="0" name=""/>
        <dsp:cNvSpPr/>
      </dsp:nvSpPr>
      <dsp:spPr>
        <a:xfrm>
          <a:off x="4051300" y="458318"/>
          <a:ext cx="3682999" cy="2209800"/>
        </a:xfrm>
        <a:prstGeom prst="rect">
          <a:avLst/>
        </a:prstGeom>
        <a:solidFill>
          <a:schemeClr val="accent5">
            <a:hueOff val="-8031992"/>
            <a:satOff val="1435"/>
            <a:lumOff val="-313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d-ID" sz="2500" kern="1200" dirty="0"/>
            <a:t>Pola (guru + alat bantu)  dengan siswa. </a:t>
          </a:r>
          <a:endParaRPr lang="en-US" sz="2500" kern="1200" dirty="0"/>
        </a:p>
      </dsp:txBody>
      <dsp:txXfrm>
        <a:off x="4051300" y="458318"/>
        <a:ext cx="3682999" cy="2209800"/>
      </dsp:txXfrm>
    </dsp:sp>
    <dsp:sp modelId="{71507F0E-72A7-467F-B1F4-1980B71E3B04}">
      <dsp:nvSpPr>
        <dsp:cNvPr id="0" name=""/>
        <dsp:cNvSpPr/>
      </dsp:nvSpPr>
      <dsp:spPr>
        <a:xfrm>
          <a:off x="8102600" y="458318"/>
          <a:ext cx="3682999" cy="2209800"/>
        </a:xfrm>
        <a:prstGeom prst="rect">
          <a:avLst/>
        </a:prstGeom>
        <a:solidFill>
          <a:schemeClr val="accent5">
            <a:hueOff val="-16063984"/>
            <a:satOff val="2870"/>
            <a:lumOff val="-62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d-ID" sz="2500" kern="1200" dirty="0"/>
            <a:t>Pola (guru) + (media) dengan siswa.</a:t>
          </a:r>
          <a:endParaRPr lang="en-US" sz="2500" kern="1200" dirty="0"/>
        </a:p>
      </dsp:txBody>
      <dsp:txXfrm>
        <a:off x="8102600" y="458318"/>
        <a:ext cx="3682999" cy="2209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249A3-F521-4100-9A86-67916F53BE80}">
      <dsp:nvSpPr>
        <dsp:cNvPr id="0" name=""/>
        <dsp:cNvSpPr/>
      </dsp:nvSpPr>
      <dsp:spPr>
        <a:xfrm>
          <a:off x="3452" y="741449"/>
          <a:ext cx="2739231" cy="164353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d-ID" sz="2700" kern="1200" dirty="0"/>
            <a:t>Guru sebagai pengajar </a:t>
          </a:r>
          <a:r>
            <a:rPr lang="id-ID" sz="2700" i="1" kern="1200" dirty="0"/>
            <a:t>(teacher as instructor)</a:t>
          </a:r>
          <a:endParaRPr lang="en-US" sz="2700" kern="1200" dirty="0"/>
        </a:p>
      </dsp:txBody>
      <dsp:txXfrm>
        <a:off x="3452" y="741449"/>
        <a:ext cx="2739231" cy="1643538"/>
      </dsp:txXfrm>
    </dsp:sp>
    <dsp:sp modelId="{38A91058-E627-438C-AA74-3F5C71117761}">
      <dsp:nvSpPr>
        <dsp:cNvPr id="0" name=""/>
        <dsp:cNvSpPr/>
      </dsp:nvSpPr>
      <dsp:spPr>
        <a:xfrm>
          <a:off x="3016607" y="741449"/>
          <a:ext cx="2739231" cy="1643538"/>
        </a:xfrm>
        <a:prstGeom prst="rect">
          <a:avLst/>
        </a:prstGeom>
        <a:solidFill>
          <a:schemeClr val="accent5">
            <a:hueOff val="-5354661"/>
            <a:satOff val="957"/>
            <a:lumOff val="-209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d-ID" sz="2700" kern="1200"/>
            <a:t>Guru sebagai pembimbing </a:t>
          </a:r>
          <a:r>
            <a:rPr lang="id-ID" sz="2700" i="1" kern="1200"/>
            <a:t>(teacher as counselor)</a:t>
          </a:r>
          <a:endParaRPr lang="en-US" sz="2700" kern="1200"/>
        </a:p>
      </dsp:txBody>
      <dsp:txXfrm>
        <a:off x="3016607" y="741449"/>
        <a:ext cx="2739231" cy="1643538"/>
      </dsp:txXfrm>
    </dsp:sp>
    <dsp:sp modelId="{091BBA95-A9C2-42A6-AA6C-96FC1A802100}">
      <dsp:nvSpPr>
        <dsp:cNvPr id="0" name=""/>
        <dsp:cNvSpPr/>
      </dsp:nvSpPr>
      <dsp:spPr>
        <a:xfrm>
          <a:off x="6004368" y="639846"/>
          <a:ext cx="2739231" cy="1643538"/>
        </a:xfrm>
        <a:prstGeom prst="rect">
          <a:avLst/>
        </a:prstGeom>
        <a:solidFill>
          <a:schemeClr val="accent5">
            <a:hueOff val="-10709323"/>
            <a:satOff val="1913"/>
            <a:lumOff val="-418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d-ID" sz="2700" kern="1200"/>
            <a:t>Guru sebagai ilmuan </a:t>
          </a:r>
          <a:r>
            <a:rPr lang="id-ID" sz="2700" i="1" kern="1200"/>
            <a:t>(teacher as scientist)</a:t>
          </a:r>
          <a:endParaRPr lang="en-US" sz="2700" kern="1200"/>
        </a:p>
      </dsp:txBody>
      <dsp:txXfrm>
        <a:off x="6004368" y="639846"/>
        <a:ext cx="2739231" cy="1643538"/>
      </dsp:txXfrm>
    </dsp:sp>
    <dsp:sp modelId="{39B18639-71C3-4A39-9420-9756FB13C327}">
      <dsp:nvSpPr>
        <dsp:cNvPr id="0" name=""/>
        <dsp:cNvSpPr/>
      </dsp:nvSpPr>
      <dsp:spPr>
        <a:xfrm>
          <a:off x="9042915" y="741449"/>
          <a:ext cx="2739231" cy="1643538"/>
        </a:xfrm>
        <a:prstGeom prst="rect">
          <a:avLst/>
        </a:prstGeom>
        <a:solidFill>
          <a:schemeClr val="accent5">
            <a:hueOff val="-16063984"/>
            <a:satOff val="2870"/>
            <a:lumOff val="-62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d-ID" sz="2700" kern="1200"/>
            <a:t>Guru sebagai pribadi </a:t>
          </a:r>
          <a:r>
            <a:rPr lang="id-ID" sz="2700" i="1" kern="1200"/>
            <a:t>(teacher as person)</a:t>
          </a:r>
          <a:endParaRPr lang="en-US" sz="2700" kern="1200"/>
        </a:p>
      </dsp:txBody>
      <dsp:txXfrm>
        <a:off x="9042915" y="741449"/>
        <a:ext cx="2739231" cy="1643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512DD-33EA-4E34-BF8C-A2D041C00687}">
      <dsp:nvSpPr>
        <dsp:cNvPr id="0" name=""/>
        <dsp:cNvSpPr/>
      </dsp:nvSpPr>
      <dsp:spPr>
        <a:xfrm>
          <a:off x="5956300" y="2303969"/>
          <a:ext cx="5232466" cy="302704"/>
        </a:xfrm>
        <a:custGeom>
          <a:avLst/>
          <a:gdLst/>
          <a:ahLst/>
          <a:cxnLst/>
          <a:rect l="0" t="0" r="0" b="0"/>
          <a:pathLst>
            <a:path>
              <a:moveTo>
                <a:pt x="0" y="0"/>
              </a:moveTo>
              <a:lnTo>
                <a:pt x="0" y="151352"/>
              </a:lnTo>
              <a:lnTo>
                <a:pt x="5232466" y="151352"/>
              </a:lnTo>
              <a:lnTo>
                <a:pt x="5232466"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CBA515-34C8-416B-9184-9E2498218048}">
      <dsp:nvSpPr>
        <dsp:cNvPr id="0" name=""/>
        <dsp:cNvSpPr/>
      </dsp:nvSpPr>
      <dsp:spPr>
        <a:xfrm>
          <a:off x="5956300" y="2303969"/>
          <a:ext cx="3488310" cy="302704"/>
        </a:xfrm>
        <a:custGeom>
          <a:avLst/>
          <a:gdLst/>
          <a:ahLst/>
          <a:cxnLst/>
          <a:rect l="0" t="0" r="0" b="0"/>
          <a:pathLst>
            <a:path>
              <a:moveTo>
                <a:pt x="0" y="0"/>
              </a:moveTo>
              <a:lnTo>
                <a:pt x="0" y="151352"/>
              </a:lnTo>
              <a:lnTo>
                <a:pt x="3488310" y="151352"/>
              </a:lnTo>
              <a:lnTo>
                <a:pt x="3488310"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607219-8D6E-4A4D-B04D-681DAAFBAEA3}">
      <dsp:nvSpPr>
        <dsp:cNvPr id="0" name=""/>
        <dsp:cNvSpPr/>
      </dsp:nvSpPr>
      <dsp:spPr>
        <a:xfrm>
          <a:off x="5956300" y="2303969"/>
          <a:ext cx="1744155" cy="302704"/>
        </a:xfrm>
        <a:custGeom>
          <a:avLst/>
          <a:gdLst/>
          <a:ahLst/>
          <a:cxnLst/>
          <a:rect l="0" t="0" r="0" b="0"/>
          <a:pathLst>
            <a:path>
              <a:moveTo>
                <a:pt x="0" y="0"/>
              </a:moveTo>
              <a:lnTo>
                <a:pt x="0" y="151352"/>
              </a:lnTo>
              <a:lnTo>
                <a:pt x="1744155" y="151352"/>
              </a:lnTo>
              <a:lnTo>
                <a:pt x="1744155"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81E2A-CE3F-4798-9A46-9FDD710C1EED}">
      <dsp:nvSpPr>
        <dsp:cNvPr id="0" name=""/>
        <dsp:cNvSpPr/>
      </dsp:nvSpPr>
      <dsp:spPr>
        <a:xfrm>
          <a:off x="5910579" y="2303969"/>
          <a:ext cx="91440" cy="302704"/>
        </a:xfrm>
        <a:custGeom>
          <a:avLst/>
          <a:gdLst/>
          <a:ahLst/>
          <a:cxnLst/>
          <a:rect l="0" t="0" r="0" b="0"/>
          <a:pathLst>
            <a:path>
              <a:moveTo>
                <a:pt x="45720" y="0"/>
              </a:moveTo>
              <a:lnTo>
                <a:pt x="45720"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ECFE60-177C-4461-BF6D-3B665ACDC4DF}">
      <dsp:nvSpPr>
        <dsp:cNvPr id="0" name=""/>
        <dsp:cNvSpPr/>
      </dsp:nvSpPr>
      <dsp:spPr>
        <a:xfrm>
          <a:off x="4212144" y="2303969"/>
          <a:ext cx="1744155" cy="302704"/>
        </a:xfrm>
        <a:custGeom>
          <a:avLst/>
          <a:gdLst/>
          <a:ahLst/>
          <a:cxnLst/>
          <a:rect l="0" t="0" r="0" b="0"/>
          <a:pathLst>
            <a:path>
              <a:moveTo>
                <a:pt x="1744155" y="0"/>
              </a:moveTo>
              <a:lnTo>
                <a:pt x="1744155" y="151352"/>
              </a:lnTo>
              <a:lnTo>
                <a:pt x="0" y="151352"/>
              </a:lnTo>
              <a:lnTo>
                <a:pt x="0"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7714DC-410E-4504-BB59-44E6B09B922D}">
      <dsp:nvSpPr>
        <dsp:cNvPr id="0" name=""/>
        <dsp:cNvSpPr/>
      </dsp:nvSpPr>
      <dsp:spPr>
        <a:xfrm>
          <a:off x="2467989" y="2303969"/>
          <a:ext cx="3488310" cy="302704"/>
        </a:xfrm>
        <a:custGeom>
          <a:avLst/>
          <a:gdLst/>
          <a:ahLst/>
          <a:cxnLst/>
          <a:rect l="0" t="0" r="0" b="0"/>
          <a:pathLst>
            <a:path>
              <a:moveTo>
                <a:pt x="3488310" y="0"/>
              </a:moveTo>
              <a:lnTo>
                <a:pt x="3488310" y="151352"/>
              </a:lnTo>
              <a:lnTo>
                <a:pt x="0" y="151352"/>
              </a:lnTo>
              <a:lnTo>
                <a:pt x="0"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02CB22-C15F-4C39-8F4F-08FB9ECC87C5}">
      <dsp:nvSpPr>
        <dsp:cNvPr id="0" name=""/>
        <dsp:cNvSpPr/>
      </dsp:nvSpPr>
      <dsp:spPr>
        <a:xfrm>
          <a:off x="723833" y="2303969"/>
          <a:ext cx="5232466" cy="302704"/>
        </a:xfrm>
        <a:custGeom>
          <a:avLst/>
          <a:gdLst/>
          <a:ahLst/>
          <a:cxnLst/>
          <a:rect l="0" t="0" r="0" b="0"/>
          <a:pathLst>
            <a:path>
              <a:moveTo>
                <a:pt x="5232466" y="0"/>
              </a:moveTo>
              <a:lnTo>
                <a:pt x="5232466" y="151352"/>
              </a:lnTo>
              <a:lnTo>
                <a:pt x="0" y="151352"/>
              </a:lnTo>
              <a:lnTo>
                <a:pt x="0" y="302704"/>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61D857-65CC-4C2B-9CFA-4CF12CF954CB}">
      <dsp:nvSpPr>
        <dsp:cNvPr id="0" name=""/>
        <dsp:cNvSpPr/>
      </dsp:nvSpPr>
      <dsp:spPr>
        <a:xfrm>
          <a:off x="5067299" y="1511300"/>
          <a:ext cx="1778000" cy="79266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latin typeface="Tahoma" panose="020B0604030504040204" pitchFamily="34" charset="0"/>
              <a:ea typeface="Tahoma" panose="020B0604030504040204" pitchFamily="34" charset="0"/>
              <a:cs typeface="Tahoma" panose="020B0604030504040204" pitchFamily="34" charset="0"/>
            </a:rPr>
            <a:t>Komponen</a:t>
          </a:r>
          <a:r>
            <a:rPr lang="en-US" sz="1800" kern="1200" dirty="0">
              <a:latin typeface="Tahoma" panose="020B0604030504040204" pitchFamily="34" charset="0"/>
              <a:ea typeface="Tahoma" panose="020B0604030504040204" pitchFamily="34" charset="0"/>
              <a:cs typeface="Tahoma" panose="020B0604030504040204" pitchFamily="34" charset="0"/>
            </a:rPr>
            <a:t> </a:t>
          </a:r>
          <a:r>
            <a:rPr lang="en-US" sz="1800" kern="1200" dirty="0" err="1">
              <a:latin typeface="Tahoma" panose="020B0604030504040204" pitchFamily="34" charset="0"/>
              <a:ea typeface="Tahoma" panose="020B0604030504040204" pitchFamily="34" charset="0"/>
              <a:cs typeface="Tahoma" panose="020B0604030504040204" pitchFamily="34" charset="0"/>
            </a:rPr>
            <a:t>Pembelajaran</a:t>
          </a:r>
          <a:endParaRPr lang="en-US" sz="1800" kern="1200" dirty="0">
            <a:latin typeface="Tahoma" panose="020B0604030504040204" pitchFamily="34" charset="0"/>
            <a:ea typeface="Tahoma" panose="020B0604030504040204" pitchFamily="34" charset="0"/>
            <a:cs typeface="Tahoma" panose="020B0604030504040204" pitchFamily="34" charset="0"/>
          </a:endParaRPr>
        </a:p>
      </dsp:txBody>
      <dsp:txXfrm>
        <a:off x="5067299" y="1511300"/>
        <a:ext cx="1778000" cy="792668"/>
      </dsp:txXfrm>
    </dsp:sp>
    <dsp:sp modelId="{72D29B3D-8C54-4BD9-8760-48B197138661}">
      <dsp:nvSpPr>
        <dsp:cNvPr id="0" name=""/>
        <dsp:cNvSpPr/>
      </dsp:nvSpPr>
      <dsp:spPr>
        <a:xfrm>
          <a:off x="3108"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dirty="0">
              <a:latin typeface="Tahoma" panose="020B0604030504040204" pitchFamily="34" charset="0"/>
              <a:ea typeface="Tahoma" panose="020B0604030504040204" pitchFamily="34" charset="0"/>
              <a:cs typeface="Tahoma" panose="020B0604030504040204" pitchFamily="34" charset="0"/>
            </a:rPr>
            <a:t>Tujuan pendidikan</a:t>
          </a:r>
          <a:endParaRPr lang="en-US" sz="1800" kern="1200" dirty="0">
            <a:latin typeface="Tahoma" panose="020B0604030504040204" pitchFamily="34" charset="0"/>
            <a:ea typeface="Tahoma" panose="020B0604030504040204" pitchFamily="34" charset="0"/>
            <a:cs typeface="Tahoma" panose="020B0604030504040204" pitchFamily="34" charset="0"/>
          </a:endParaRPr>
        </a:p>
      </dsp:txBody>
      <dsp:txXfrm>
        <a:off x="3108" y="2606673"/>
        <a:ext cx="1441450" cy="720725"/>
      </dsp:txXfrm>
    </dsp:sp>
    <dsp:sp modelId="{552E2992-79ED-41EB-8073-6CE2DA03E362}">
      <dsp:nvSpPr>
        <dsp:cNvPr id="0" name=""/>
        <dsp:cNvSpPr/>
      </dsp:nvSpPr>
      <dsp:spPr>
        <a:xfrm>
          <a:off x="1747263"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a:latin typeface="Tahoma" panose="020B0604030504040204" pitchFamily="34" charset="0"/>
              <a:ea typeface="Tahoma" panose="020B0604030504040204" pitchFamily="34" charset="0"/>
              <a:cs typeface="Tahoma" panose="020B0604030504040204" pitchFamily="34" charset="0"/>
            </a:rPr>
            <a:t>Peserta didik</a:t>
          </a:r>
          <a:endParaRPr lang="en-US" sz="1800" kern="1200">
            <a:latin typeface="Tahoma" panose="020B0604030504040204" pitchFamily="34" charset="0"/>
            <a:ea typeface="Tahoma" panose="020B0604030504040204" pitchFamily="34" charset="0"/>
            <a:cs typeface="Tahoma" panose="020B0604030504040204" pitchFamily="34" charset="0"/>
          </a:endParaRPr>
        </a:p>
      </dsp:txBody>
      <dsp:txXfrm>
        <a:off x="1747263" y="2606673"/>
        <a:ext cx="1441450" cy="720725"/>
      </dsp:txXfrm>
    </dsp:sp>
    <dsp:sp modelId="{A13BA674-0C42-4D41-9DFE-07F5A2B0641D}">
      <dsp:nvSpPr>
        <dsp:cNvPr id="0" name=""/>
        <dsp:cNvSpPr/>
      </dsp:nvSpPr>
      <dsp:spPr>
        <a:xfrm>
          <a:off x="3491419"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a:latin typeface="Tahoma" panose="020B0604030504040204" pitchFamily="34" charset="0"/>
              <a:ea typeface="Tahoma" panose="020B0604030504040204" pitchFamily="34" charset="0"/>
              <a:cs typeface="Tahoma" panose="020B0604030504040204" pitchFamily="34" charset="0"/>
            </a:rPr>
            <a:t>Pendidik</a:t>
          </a:r>
          <a:endParaRPr lang="en-US" sz="1800" kern="1200">
            <a:latin typeface="Tahoma" panose="020B0604030504040204" pitchFamily="34" charset="0"/>
            <a:ea typeface="Tahoma" panose="020B0604030504040204" pitchFamily="34" charset="0"/>
            <a:cs typeface="Tahoma" panose="020B0604030504040204" pitchFamily="34" charset="0"/>
          </a:endParaRPr>
        </a:p>
      </dsp:txBody>
      <dsp:txXfrm>
        <a:off x="3491419" y="2606673"/>
        <a:ext cx="1441450" cy="720725"/>
      </dsp:txXfrm>
    </dsp:sp>
    <dsp:sp modelId="{4E18A318-2871-4FF8-9822-83DC6C267F84}">
      <dsp:nvSpPr>
        <dsp:cNvPr id="0" name=""/>
        <dsp:cNvSpPr/>
      </dsp:nvSpPr>
      <dsp:spPr>
        <a:xfrm>
          <a:off x="5235574"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a:latin typeface="Tahoma" panose="020B0604030504040204" pitchFamily="34" charset="0"/>
              <a:ea typeface="Tahoma" panose="020B0604030504040204" pitchFamily="34" charset="0"/>
              <a:cs typeface="Tahoma" panose="020B0604030504040204" pitchFamily="34" charset="0"/>
            </a:rPr>
            <a:t>Kurikulum</a:t>
          </a:r>
          <a:endParaRPr lang="en-US" sz="1800" kern="1200">
            <a:latin typeface="Tahoma" panose="020B0604030504040204" pitchFamily="34" charset="0"/>
            <a:ea typeface="Tahoma" panose="020B0604030504040204" pitchFamily="34" charset="0"/>
            <a:cs typeface="Tahoma" panose="020B0604030504040204" pitchFamily="34" charset="0"/>
          </a:endParaRPr>
        </a:p>
      </dsp:txBody>
      <dsp:txXfrm>
        <a:off x="5235574" y="2606673"/>
        <a:ext cx="1441450" cy="720725"/>
      </dsp:txXfrm>
    </dsp:sp>
    <dsp:sp modelId="{C1FBD9B2-056A-401C-9546-474DCEEE0F16}">
      <dsp:nvSpPr>
        <dsp:cNvPr id="0" name=""/>
        <dsp:cNvSpPr/>
      </dsp:nvSpPr>
      <dsp:spPr>
        <a:xfrm>
          <a:off x="6979730"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a:latin typeface="Tahoma" panose="020B0604030504040204" pitchFamily="34" charset="0"/>
              <a:ea typeface="Tahoma" panose="020B0604030504040204" pitchFamily="34" charset="0"/>
              <a:cs typeface="Tahoma" panose="020B0604030504040204" pitchFamily="34" charset="0"/>
            </a:rPr>
            <a:t>Strategi</a:t>
          </a:r>
          <a:endParaRPr lang="en-US" sz="1800" kern="1200">
            <a:latin typeface="Tahoma" panose="020B0604030504040204" pitchFamily="34" charset="0"/>
            <a:ea typeface="Tahoma" panose="020B0604030504040204" pitchFamily="34" charset="0"/>
            <a:cs typeface="Tahoma" panose="020B0604030504040204" pitchFamily="34" charset="0"/>
          </a:endParaRPr>
        </a:p>
      </dsp:txBody>
      <dsp:txXfrm>
        <a:off x="6979730" y="2606673"/>
        <a:ext cx="1441450" cy="720725"/>
      </dsp:txXfrm>
    </dsp:sp>
    <dsp:sp modelId="{D0C2EA32-ED1D-41F3-9245-2F67FD2FE5AE}">
      <dsp:nvSpPr>
        <dsp:cNvPr id="0" name=""/>
        <dsp:cNvSpPr/>
      </dsp:nvSpPr>
      <dsp:spPr>
        <a:xfrm>
          <a:off x="8723885"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a:latin typeface="Tahoma" panose="020B0604030504040204" pitchFamily="34" charset="0"/>
              <a:ea typeface="Tahoma" panose="020B0604030504040204" pitchFamily="34" charset="0"/>
              <a:cs typeface="Tahoma" panose="020B0604030504040204" pitchFamily="34" charset="0"/>
            </a:rPr>
            <a:t>Media Pembelajaran</a:t>
          </a:r>
          <a:endParaRPr lang="en-US" sz="1800" kern="1200">
            <a:latin typeface="Tahoma" panose="020B0604030504040204" pitchFamily="34" charset="0"/>
            <a:ea typeface="Tahoma" panose="020B0604030504040204" pitchFamily="34" charset="0"/>
            <a:cs typeface="Tahoma" panose="020B0604030504040204" pitchFamily="34" charset="0"/>
          </a:endParaRPr>
        </a:p>
      </dsp:txBody>
      <dsp:txXfrm>
        <a:off x="8723885" y="2606673"/>
        <a:ext cx="1441450" cy="720725"/>
      </dsp:txXfrm>
    </dsp:sp>
    <dsp:sp modelId="{4BA3CBB5-B141-48F2-8703-1F79CB020F3B}">
      <dsp:nvSpPr>
        <dsp:cNvPr id="0" name=""/>
        <dsp:cNvSpPr/>
      </dsp:nvSpPr>
      <dsp:spPr>
        <a:xfrm>
          <a:off x="10468040" y="2606673"/>
          <a:ext cx="1441450" cy="7207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id-ID" sz="1800" kern="1200">
              <a:latin typeface="Tahoma" panose="020B0604030504040204" pitchFamily="34" charset="0"/>
              <a:ea typeface="Tahoma" panose="020B0604030504040204" pitchFamily="34" charset="0"/>
              <a:cs typeface="Tahoma" panose="020B0604030504040204" pitchFamily="34" charset="0"/>
            </a:rPr>
            <a:t>Evaluasi</a:t>
          </a:r>
          <a:endParaRPr lang="en-US" sz="1800" kern="1200">
            <a:latin typeface="Tahoma" panose="020B0604030504040204" pitchFamily="34" charset="0"/>
            <a:ea typeface="Tahoma" panose="020B0604030504040204" pitchFamily="34" charset="0"/>
            <a:cs typeface="Tahoma" panose="020B0604030504040204" pitchFamily="34" charset="0"/>
          </a:endParaRPr>
        </a:p>
      </dsp:txBody>
      <dsp:txXfrm>
        <a:off x="10468040" y="2606673"/>
        <a:ext cx="1441450" cy="7207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1BAC8-320D-4C7F-BEF4-A42510295495}">
      <dsp:nvSpPr>
        <dsp:cNvPr id="0" name=""/>
        <dsp:cNvSpPr/>
      </dsp:nvSpPr>
      <dsp:spPr>
        <a:xfrm>
          <a:off x="249137" y="1373"/>
          <a:ext cx="2418215" cy="1450929"/>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id-ID" sz="3200" kern="1200"/>
            <a:t>Tujuan Umum</a:t>
          </a:r>
          <a:endParaRPr lang="en-US" sz="3200" kern="1200"/>
        </a:p>
      </dsp:txBody>
      <dsp:txXfrm>
        <a:off x="249137" y="1373"/>
        <a:ext cx="2418215" cy="1450929"/>
      </dsp:txXfrm>
    </dsp:sp>
    <dsp:sp modelId="{8CF66B51-63B9-471C-A477-C7A06E9BEF30}">
      <dsp:nvSpPr>
        <dsp:cNvPr id="0" name=""/>
        <dsp:cNvSpPr/>
      </dsp:nvSpPr>
      <dsp:spPr>
        <a:xfrm>
          <a:off x="2909174" y="1373"/>
          <a:ext cx="2418215" cy="1450929"/>
        </a:xfrm>
        <a:prstGeom prst="rect">
          <a:avLst/>
        </a:prstGeom>
        <a:solidFill>
          <a:schemeClr val="accent5">
            <a:hueOff val="-3212797"/>
            <a:satOff val="574"/>
            <a:lumOff val="-12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id-ID" sz="3200" kern="1200"/>
            <a:t>Tujuan Khusus</a:t>
          </a:r>
          <a:endParaRPr lang="en-US" sz="3200" kern="1200"/>
        </a:p>
      </dsp:txBody>
      <dsp:txXfrm>
        <a:off x="2909174" y="1373"/>
        <a:ext cx="2418215" cy="1450929"/>
      </dsp:txXfrm>
    </dsp:sp>
    <dsp:sp modelId="{BFA663B2-607E-4F35-8F49-BCBB9956FFD9}">
      <dsp:nvSpPr>
        <dsp:cNvPr id="0" name=""/>
        <dsp:cNvSpPr/>
      </dsp:nvSpPr>
      <dsp:spPr>
        <a:xfrm>
          <a:off x="5569210" y="1373"/>
          <a:ext cx="2418215" cy="1450929"/>
        </a:xfrm>
        <a:prstGeom prst="rect">
          <a:avLst/>
        </a:prstGeom>
        <a:solidFill>
          <a:schemeClr val="accent5">
            <a:hueOff val="-6425593"/>
            <a:satOff val="1148"/>
            <a:lumOff val="-251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id-ID" sz="3200" kern="1200"/>
            <a:t>Tujuan tak lengkap</a:t>
          </a:r>
          <a:endParaRPr lang="en-US" sz="3200" kern="1200"/>
        </a:p>
      </dsp:txBody>
      <dsp:txXfrm>
        <a:off x="5569210" y="1373"/>
        <a:ext cx="2418215" cy="1450929"/>
      </dsp:txXfrm>
    </dsp:sp>
    <dsp:sp modelId="{A6B9AE44-DB61-4581-9D8C-1748DCCCC080}">
      <dsp:nvSpPr>
        <dsp:cNvPr id="0" name=""/>
        <dsp:cNvSpPr/>
      </dsp:nvSpPr>
      <dsp:spPr>
        <a:xfrm>
          <a:off x="8229247" y="1373"/>
          <a:ext cx="2418215" cy="1450929"/>
        </a:xfrm>
        <a:prstGeom prst="rect">
          <a:avLst/>
        </a:prstGeom>
        <a:solidFill>
          <a:schemeClr val="accent5">
            <a:hueOff val="-9638391"/>
            <a:satOff val="1722"/>
            <a:lumOff val="-3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id-ID" sz="3200" kern="1200"/>
            <a:t>Tujuan Sementara</a:t>
          </a:r>
          <a:endParaRPr lang="en-US" sz="3200" kern="1200"/>
        </a:p>
      </dsp:txBody>
      <dsp:txXfrm>
        <a:off x="8229247" y="1373"/>
        <a:ext cx="2418215" cy="1450929"/>
      </dsp:txXfrm>
    </dsp:sp>
    <dsp:sp modelId="{D86E2D2C-1A61-4981-8F5A-30DE032B00A0}">
      <dsp:nvSpPr>
        <dsp:cNvPr id="0" name=""/>
        <dsp:cNvSpPr/>
      </dsp:nvSpPr>
      <dsp:spPr>
        <a:xfrm>
          <a:off x="2909174" y="1694123"/>
          <a:ext cx="2418215" cy="1450929"/>
        </a:xfrm>
        <a:prstGeom prst="rect">
          <a:avLst/>
        </a:prstGeom>
        <a:solidFill>
          <a:schemeClr val="accent5">
            <a:hueOff val="-12851187"/>
            <a:satOff val="2296"/>
            <a:lumOff val="-502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id-ID" sz="3200" kern="1200"/>
            <a:t>Tujuan Intermedier</a:t>
          </a:r>
          <a:endParaRPr lang="en-US" sz="3200" kern="1200"/>
        </a:p>
      </dsp:txBody>
      <dsp:txXfrm>
        <a:off x="2909174" y="1694123"/>
        <a:ext cx="2418215" cy="1450929"/>
      </dsp:txXfrm>
    </dsp:sp>
    <dsp:sp modelId="{362D1B2B-F2BF-4F48-B3CE-030EBC16D1CB}">
      <dsp:nvSpPr>
        <dsp:cNvPr id="0" name=""/>
        <dsp:cNvSpPr/>
      </dsp:nvSpPr>
      <dsp:spPr>
        <a:xfrm>
          <a:off x="5569210" y="1694123"/>
          <a:ext cx="2418215" cy="1450929"/>
        </a:xfrm>
        <a:prstGeom prst="rect">
          <a:avLst/>
        </a:prstGeom>
        <a:solidFill>
          <a:schemeClr val="accent5">
            <a:hueOff val="-16063984"/>
            <a:satOff val="2870"/>
            <a:lumOff val="-62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id-ID" sz="3200" kern="1200"/>
            <a:t>Tujuan Insidental</a:t>
          </a:r>
          <a:endParaRPr lang="en-US" sz="3200" kern="1200"/>
        </a:p>
      </dsp:txBody>
      <dsp:txXfrm>
        <a:off x="5569210" y="1694123"/>
        <a:ext cx="2418215" cy="14509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241710-5CB5-4453-9692-A70571CAEE3D}">
      <dsp:nvSpPr>
        <dsp:cNvPr id="0" name=""/>
        <dsp:cNvSpPr/>
      </dsp:nvSpPr>
      <dsp:spPr>
        <a:xfrm>
          <a:off x="3151" y="497926"/>
          <a:ext cx="2500138" cy="150008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pengajar</a:t>
          </a:r>
          <a:endParaRPr lang="en-US" sz="2800" kern="1200"/>
        </a:p>
      </dsp:txBody>
      <dsp:txXfrm>
        <a:off x="3151" y="497926"/>
        <a:ext cx="2500138" cy="1500083"/>
      </dsp:txXfrm>
    </dsp:sp>
    <dsp:sp modelId="{C1E38679-7A91-46DD-9F56-73DC5CBF0BC2}">
      <dsp:nvSpPr>
        <dsp:cNvPr id="0" name=""/>
        <dsp:cNvSpPr/>
      </dsp:nvSpPr>
      <dsp:spPr>
        <a:xfrm>
          <a:off x="2753304" y="497926"/>
          <a:ext cx="2500138" cy="150008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pembimbing</a:t>
          </a:r>
          <a:endParaRPr lang="en-US" sz="2800" kern="1200"/>
        </a:p>
      </dsp:txBody>
      <dsp:txXfrm>
        <a:off x="2753304" y="497926"/>
        <a:ext cx="2500138" cy="1500083"/>
      </dsp:txXfrm>
    </dsp:sp>
    <dsp:sp modelId="{DFD0E255-CA9D-440A-9888-BD4B6E7BFB50}">
      <dsp:nvSpPr>
        <dsp:cNvPr id="0" name=""/>
        <dsp:cNvSpPr/>
      </dsp:nvSpPr>
      <dsp:spPr>
        <a:xfrm>
          <a:off x="5503456" y="497926"/>
          <a:ext cx="2500138" cy="150008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pemimpin</a:t>
          </a:r>
          <a:endParaRPr lang="en-US" sz="2800" kern="1200"/>
        </a:p>
      </dsp:txBody>
      <dsp:txXfrm>
        <a:off x="5503456" y="497926"/>
        <a:ext cx="2500138" cy="1500083"/>
      </dsp:txXfrm>
    </dsp:sp>
    <dsp:sp modelId="{33A28CE0-0CDB-4A9D-9FBC-000A1CBBB1B5}">
      <dsp:nvSpPr>
        <dsp:cNvPr id="0" name=""/>
        <dsp:cNvSpPr/>
      </dsp:nvSpPr>
      <dsp:spPr>
        <a:xfrm>
          <a:off x="8253609" y="497926"/>
          <a:ext cx="2500138" cy="150008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ilmuwan</a:t>
          </a:r>
          <a:endParaRPr lang="en-US" sz="2800" kern="1200"/>
        </a:p>
      </dsp:txBody>
      <dsp:txXfrm>
        <a:off x="8253609" y="497926"/>
        <a:ext cx="2500138" cy="1500083"/>
      </dsp:txXfrm>
    </dsp:sp>
    <dsp:sp modelId="{24B0DDF6-2AD6-4D21-BEA2-C3E9A7219470}">
      <dsp:nvSpPr>
        <dsp:cNvPr id="0" name=""/>
        <dsp:cNvSpPr/>
      </dsp:nvSpPr>
      <dsp:spPr>
        <a:xfrm>
          <a:off x="3151" y="2248023"/>
          <a:ext cx="2500138" cy="150008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pribadi</a:t>
          </a:r>
          <a:endParaRPr lang="en-US" sz="2800" kern="1200"/>
        </a:p>
      </dsp:txBody>
      <dsp:txXfrm>
        <a:off x="3151" y="2248023"/>
        <a:ext cx="2500138" cy="1500083"/>
      </dsp:txXfrm>
    </dsp:sp>
    <dsp:sp modelId="{B602736D-3A39-45A6-B25C-FE65A5CD666C}">
      <dsp:nvSpPr>
        <dsp:cNvPr id="0" name=""/>
        <dsp:cNvSpPr/>
      </dsp:nvSpPr>
      <dsp:spPr>
        <a:xfrm>
          <a:off x="2753304" y="2248023"/>
          <a:ext cx="2500138" cy="150008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penghubung</a:t>
          </a:r>
          <a:endParaRPr lang="en-US" sz="2800" kern="1200"/>
        </a:p>
      </dsp:txBody>
      <dsp:txXfrm>
        <a:off x="2753304" y="2248023"/>
        <a:ext cx="2500138" cy="1500083"/>
      </dsp:txXfrm>
    </dsp:sp>
    <dsp:sp modelId="{EA7CD5A6-9B8F-4B82-9329-2544CA2028C4}">
      <dsp:nvSpPr>
        <dsp:cNvPr id="0" name=""/>
        <dsp:cNvSpPr/>
      </dsp:nvSpPr>
      <dsp:spPr>
        <a:xfrm>
          <a:off x="5503456" y="2248023"/>
          <a:ext cx="2500138" cy="150008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pembaharu</a:t>
          </a:r>
          <a:endParaRPr lang="en-US" sz="2800" kern="1200"/>
        </a:p>
      </dsp:txBody>
      <dsp:txXfrm>
        <a:off x="5503456" y="2248023"/>
        <a:ext cx="2500138" cy="1500083"/>
      </dsp:txXfrm>
    </dsp:sp>
    <dsp:sp modelId="{98CD265C-CEA8-40B8-B84C-68AD1872E3FF}">
      <dsp:nvSpPr>
        <dsp:cNvPr id="0" name=""/>
        <dsp:cNvSpPr/>
      </dsp:nvSpPr>
      <dsp:spPr>
        <a:xfrm>
          <a:off x="8253609" y="2248023"/>
          <a:ext cx="2500138" cy="150008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d-ID" sz="2800" kern="1200"/>
            <a:t>Pendidik sebagai pembangunan</a:t>
          </a:r>
          <a:endParaRPr lang="en-US" sz="2800" kern="1200"/>
        </a:p>
      </dsp:txBody>
      <dsp:txXfrm>
        <a:off x="8253609" y="2248023"/>
        <a:ext cx="2500138" cy="15000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6714A-93A1-4C76-B51D-4BD199F793F9}">
      <dsp:nvSpPr>
        <dsp:cNvPr id="0" name=""/>
        <dsp:cNvSpPr/>
      </dsp:nvSpPr>
      <dsp:spPr>
        <a:xfrm>
          <a:off x="3496" y="568761"/>
          <a:ext cx="1892960" cy="1135776"/>
        </a:xfrm>
        <a:prstGeom prst="rect">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kern="1200" dirty="0"/>
            <a:t>kegiatan pra instruksional </a:t>
          </a:r>
          <a:endParaRPr lang="en-US" sz="2300" kern="1200" dirty="0"/>
        </a:p>
      </dsp:txBody>
      <dsp:txXfrm>
        <a:off x="3496" y="568761"/>
        <a:ext cx="1892960" cy="1135776"/>
      </dsp:txXfrm>
    </dsp:sp>
    <dsp:sp modelId="{F5E0C4FD-BE64-467E-B1DD-32DFBBDA24BB}">
      <dsp:nvSpPr>
        <dsp:cNvPr id="0" name=""/>
        <dsp:cNvSpPr/>
      </dsp:nvSpPr>
      <dsp:spPr>
        <a:xfrm>
          <a:off x="2085752" y="568761"/>
          <a:ext cx="1892960" cy="1135776"/>
        </a:xfrm>
        <a:prstGeom prst="rect">
          <a:avLst/>
        </a:prstGeom>
        <a:solidFill>
          <a:schemeClr val="accent3">
            <a:alpha val="90000"/>
            <a:hueOff val="0"/>
            <a:satOff val="0"/>
            <a:lumOff val="0"/>
            <a:alphaOff val="-1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kern="1200" dirty="0"/>
            <a:t>penyajian informasi </a:t>
          </a:r>
          <a:endParaRPr lang="en-US" sz="2300" kern="1200" dirty="0"/>
        </a:p>
      </dsp:txBody>
      <dsp:txXfrm>
        <a:off x="2085752" y="568761"/>
        <a:ext cx="1892960" cy="1135776"/>
      </dsp:txXfrm>
    </dsp:sp>
    <dsp:sp modelId="{8166F0C2-4DCE-4478-BD55-F5054128950F}">
      <dsp:nvSpPr>
        <dsp:cNvPr id="0" name=""/>
        <dsp:cNvSpPr/>
      </dsp:nvSpPr>
      <dsp:spPr>
        <a:xfrm>
          <a:off x="4168009" y="568761"/>
          <a:ext cx="1892960" cy="1135776"/>
        </a:xfrm>
        <a:prstGeom prst="rect">
          <a:avLst/>
        </a:prstGeom>
        <a:solidFill>
          <a:schemeClr val="accent3">
            <a:alpha val="90000"/>
            <a:hueOff val="0"/>
            <a:satOff val="0"/>
            <a:lumOff val="0"/>
            <a:alphaOff val="-2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kern="1200" dirty="0"/>
            <a:t>partisipasi peserta didik </a:t>
          </a:r>
          <a:endParaRPr lang="en-US" sz="2300" kern="1200" dirty="0"/>
        </a:p>
      </dsp:txBody>
      <dsp:txXfrm>
        <a:off x="4168009" y="568761"/>
        <a:ext cx="1892960" cy="1135776"/>
      </dsp:txXfrm>
    </dsp:sp>
    <dsp:sp modelId="{E7FB6C01-4304-4FEA-A86D-C514CCB91F4E}">
      <dsp:nvSpPr>
        <dsp:cNvPr id="0" name=""/>
        <dsp:cNvSpPr/>
      </dsp:nvSpPr>
      <dsp:spPr>
        <a:xfrm>
          <a:off x="6250266" y="568761"/>
          <a:ext cx="1892960" cy="1135776"/>
        </a:xfrm>
        <a:prstGeom prst="rect">
          <a:avLst/>
        </a:prstGeom>
        <a:solidFill>
          <a:schemeClr val="accent3">
            <a:alpha val="90000"/>
            <a:hueOff val="0"/>
            <a:satOff val="0"/>
            <a:lumOff val="0"/>
            <a:alphaOff val="-3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kern="1200" dirty="0"/>
            <a:t>tes </a:t>
          </a:r>
          <a:endParaRPr lang="en-US" sz="2300" kern="1200" dirty="0"/>
        </a:p>
      </dsp:txBody>
      <dsp:txXfrm>
        <a:off x="6250266" y="568761"/>
        <a:ext cx="1892960" cy="1135776"/>
      </dsp:txXfrm>
    </dsp:sp>
    <dsp:sp modelId="{9C9421D4-A36D-41D4-8C25-92B88B32A265}">
      <dsp:nvSpPr>
        <dsp:cNvPr id="0" name=""/>
        <dsp:cNvSpPr/>
      </dsp:nvSpPr>
      <dsp:spPr>
        <a:xfrm>
          <a:off x="8332523" y="568761"/>
          <a:ext cx="1892960" cy="1135776"/>
        </a:xfrm>
        <a:prstGeom prst="rect">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id-ID" sz="2300" kern="1200" dirty="0"/>
            <a:t>tindak lanjut</a:t>
          </a:r>
          <a:endParaRPr lang="en-US" sz="2300" kern="1200" dirty="0"/>
        </a:p>
      </dsp:txBody>
      <dsp:txXfrm>
        <a:off x="8332523" y="568761"/>
        <a:ext cx="1892960" cy="11357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6F607-9358-4C8D-B227-CC5959F295BA}">
      <dsp:nvSpPr>
        <dsp:cNvPr id="0" name=""/>
        <dsp:cNvSpPr/>
      </dsp:nvSpPr>
      <dsp:spPr>
        <a:xfrm>
          <a:off x="5829300" y="708084"/>
          <a:ext cx="2536769" cy="305150"/>
        </a:xfrm>
        <a:custGeom>
          <a:avLst/>
          <a:gdLst/>
          <a:ahLst/>
          <a:cxnLst/>
          <a:rect l="0" t="0" r="0" b="0"/>
          <a:pathLst>
            <a:path>
              <a:moveTo>
                <a:pt x="0" y="0"/>
              </a:moveTo>
              <a:lnTo>
                <a:pt x="0" y="156652"/>
              </a:lnTo>
              <a:lnTo>
                <a:pt x="2536769" y="156652"/>
              </a:lnTo>
              <a:lnTo>
                <a:pt x="2536769" y="305150"/>
              </a:lnTo>
            </a:path>
          </a:pathLst>
        </a:custGeom>
        <a:noFill/>
        <a:ln w="127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1C4C82D-B56F-435E-B2FA-D08762E48A8A}">
      <dsp:nvSpPr>
        <dsp:cNvPr id="0" name=""/>
        <dsp:cNvSpPr/>
      </dsp:nvSpPr>
      <dsp:spPr>
        <a:xfrm>
          <a:off x="5829300" y="1712219"/>
          <a:ext cx="1785945" cy="653818"/>
        </a:xfrm>
        <a:custGeom>
          <a:avLst/>
          <a:gdLst/>
          <a:ahLst/>
          <a:cxnLst/>
          <a:rect l="0" t="0" r="0" b="0"/>
          <a:pathLst>
            <a:path>
              <a:moveTo>
                <a:pt x="0" y="0"/>
              </a:moveTo>
              <a:lnTo>
                <a:pt x="0" y="653818"/>
              </a:lnTo>
              <a:lnTo>
                <a:pt x="1785945" y="653818"/>
              </a:lnTo>
            </a:path>
          </a:pathLst>
        </a:custGeom>
        <a:noFill/>
        <a:ln w="127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8C882EB-D23D-45FA-88D8-99922BF54113}">
      <dsp:nvSpPr>
        <dsp:cNvPr id="0" name=""/>
        <dsp:cNvSpPr/>
      </dsp:nvSpPr>
      <dsp:spPr>
        <a:xfrm>
          <a:off x="5210074" y="1712219"/>
          <a:ext cx="619225" cy="668011"/>
        </a:xfrm>
        <a:custGeom>
          <a:avLst/>
          <a:gdLst/>
          <a:ahLst/>
          <a:cxnLst/>
          <a:rect l="0" t="0" r="0" b="0"/>
          <a:pathLst>
            <a:path>
              <a:moveTo>
                <a:pt x="619225" y="0"/>
              </a:moveTo>
              <a:lnTo>
                <a:pt x="0" y="668011"/>
              </a:lnTo>
            </a:path>
          </a:pathLst>
        </a:custGeom>
        <a:noFill/>
        <a:ln w="12700" cap="flat" cmpd="sng" algn="ctr">
          <a:solidFill>
            <a:srgbClr val="FFFF00"/>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74F4691-EE99-47B5-BE12-CD25605A3DB2}">
      <dsp:nvSpPr>
        <dsp:cNvPr id="0" name=""/>
        <dsp:cNvSpPr/>
      </dsp:nvSpPr>
      <dsp:spPr>
        <a:xfrm>
          <a:off x="4075755" y="1712219"/>
          <a:ext cx="1753544" cy="653818"/>
        </a:xfrm>
        <a:custGeom>
          <a:avLst/>
          <a:gdLst/>
          <a:ahLst/>
          <a:cxnLst/>
          <a:rect l="0" t="0" r="0" b="0"/>
          <a:pathLst>
            <a:path>
              <a:moveTo>
                <a:pt x="1753544" y="0"/>
              </a:moveTo>
              <a:lnTo>
                <a:pt x="1753544" y="653818"/>
              </a:lnTo>
              <a:lnTo>
                <a:pt x="0" y="653818"/>
              </a:lnTo>
            </a:path>
          </a:pathLst>
        </a:custGeom>
        <a:noFill/>
        <a:ln w="127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9461A71-F0FF-437B-995D-0F3BD7E7719B}">
      <dsp:nvSpPr>
        <dsp:cNvPr id="0" name=""/>
        <dsp:cNvSpPr/>
      </dsp:nvSpPr>
      <dsp:spPr>
        <a:xfrm>
          <a:off x="5783580" y="708084"/>
          <a:ext cx="91440" cy="296997"/>
        </a:xfrm>
        <a:custGeom>
          <a:avLst/>
          <a:gdLst/>
          <a:ahLst/>
          <a:cxnLst/>
          <a:rect l="0" t="0" r="0" b="0"/>
          <a:pathLst>
            <a:path>
              <a:moveTo>
                <a:pt x="45720" y="0"/>
              </a:moveTo>
              <a:lnTo>
                <a:pt x="45720" y="296997"/>
              </a:lnTo>
            </a:path>
          </a:pathLst>
        </a:custGeom>
        <a:noFill/>
        <a:ln w="127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940369-203B-46ED-8FB6-E26526293D93}">
      <dsp:nvSpPr>
        <dsp:cNvPr id="0" name=""/>
        <dsp:cNvSpPr/>
      </dsp:nvSpPr>
      <dsp:spPr>
        <a:xfrm>
          <a:off x="3343331" y="708084"/>
          <a:ext cx="2485968" cy="305150"/>
        </a:xfrm>
        <a:custGeom>
          <a:avLst/>
          <a:gdLst/>
          <a:ahLst/>
          <a:cxnLst/>
          <a:rect l="0" t="0" r="0" b="0"/>
          <a:pathLst>
            <a:path>
              <a:moveTo>
                <a:pt x="2485968" y="0"/>
              </a:moveTo>
              <a:lnTo>
                <a:pt x="2485968" y="156652"/>
              </a:lnTo>
              <a:lnTo>
                <a:pt x="0" y="156652"/>
              </a:lnTo>
              <a:lnTo>
                <a:pt x="0" y="305150"/>
              </a:lnTo>
            </a:path>
          </a:pathLst>
        </a:custGeom>
        <a:noFill/>
        <a:ln w="127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2167E2C-38EF-4F3B-A3A3-22E2C94FC662}">
      <dsp:nvSpPr>
        <dsp:cNvPr id="0" name=""/>
        <dsp:cNvSpPr/>
      </dsp:nvSpPr>
      <dsp:spPr>
        <a:xfrm>
          <a:off x="5122162" y="947"/>
          <a:ext cx="1414274" cy="707137"/>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UNSUR POKOK BELAJAR</a:t>
          </a:r>
        </a:p>
      </dsp:txBody>
      <dsp:txXfrm>
        <a:off x="5122162" y="947"/>
        <a:ext cx="1414274" cy="707137"/>
      </dsp:txXfrm>
    </dsp:sp>
    <dsp:sp modelId="{13FBE6AE-1A1C-48B4-9BC7-01D7CDEFF620}">
      <dsp:nvSpPr>
        <dsp:cNvPr id="0" name=""/>
        <dsp:cNvSpPr/>
      </dsp:nvSpPr>
      <dsp:spPr>
        <a:xfrm>
          <a:off x="2636194" y="1013235"/>
          <a:ext cx="1414274" cy="707137"/>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PROSES</a:t>
          </a:r>
        </a:p>
      </dsp:txBody>
      <dsp:txXfrm>
        <a:off x="2636194" y="1013235"/>
        <a:ext cx="1414274" cy="707137"/>
      </dsp:txXfrm>
    </dsp:sp>
    <dsp:sp modelId="{FEB75A32-9DAC-4351-B766-B78706A147BF}">
      <dsp:nvSpPr>
        <dsp:cNvPr id="0" name=""/>
        <dsp:cNvSpPr/>
      </dsp:nvSpPr>
      <dsp:spPr>
        <a:xfrm>
          <a:off x="5122162" y="1005082"/>
          <a:ext cx="1414274" cy="707137"/>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PERUBAH PERILAKU</a:t>
          </a:r>
        </a:p>
      </dsp:txBody>
      <dsp:txXfrm>
        <a:off x="5122162" y="1005082"/>
        <a:ext cx="1414274" cy="707137"/>
      </dsp:txXfrm>
    </dsp:sp>
    <dsp:sp modelId="{6CCFDEE4-0A86-4C16-A3A3-C6C9BE3DA5B0}">
      <dsp:nvSpPr>
        <dsp:cNvPr id="0" name=""/>
        <dsp:cNvSpPr/>
      </dsp:nvSpPr>
      <dsp:spPr>
        <a:xfrm>
          <a:off x="2661481" y="2012469"/>
          <a:ext cx="1414274" cy="70713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KOGNITIF</a:t>
          </a:r>
        </a:p>
      </dsp:txBody>
      <dsp:txXfrm>
        <a:off x="2661481" y="2012469"/>
        <a:ext cx="1414274" cy="707137"/>
      </dsp:txXfrm>
    </dsp:sp>
    <dsp:sp modelId="{7BC84DBF-82C8-4D15-A519-5088568AB984}">
      <dsp:nvSpPr>
        <dsp:cNvPr id="0" name=""/>
        <dsp:cNvSpPr/>
      </dsp:nvSpPr>
      <dsp:spPr>
        <a:xfrm>
          <a:off x="5210074" y="2026661"/>
          <a:ext cx="1414274" cy="70713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AFEKTIF</a:t>
          </a:r>
        </a:p>
      </dsp:txBody>
      <dsp:txXfrm>
        <a:off x="5210074" y="2026661"/>
        <a:ext cx="1414274" cy="707137"/>
      </dsp:txXfrm>
    </dsp:sp>
    <dsp:sp modelId="{6BD3225E-309D-4CAC-AA0F-96F490D5C373}">
      <dsp:nvSpPr>
        <dsp:cNvPr id="0" name=""/>
        <dsp:cNvSpPr/>
      </dsp:nvSpPr>
      <dsp:spPr>
        <a:xfrm>
          <a:off x="7615245" y="2012469"/>
          <a:ext cx="1414274" cy="707137"/>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PSIKOMOTORIK</a:t>
          </a:r>
        </a:p>
      </dsp:txBody>
      <dsp:txXfrm>
        <a:off x="7615245" y="2012469"/>
        <a:ext cx="1414274" cy="707137"/>
      </dsp:txXfrm>
    </dsp:sp>
    <dsp:sp modelId="{AEBE9E2E-12C0-49CD-A1EA-028A935C4CA1}">
      <dsp:nvSpPr>
        <dsp:cNvPr id="0" name=""/>
        <dsp:cNvSpPr/>
      </dsp:nvSpPr>
      <dsp:spPr>
        <a:xfrm>
          <a:off x="7658932" y="1013235"/>
          <a:ext cx="1414274" cy="707137"/>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PENGALAMAN</a:t>
          </a:r>
        </a:p>
      </dsp:txBody>
      <dsp:txXfrm>
        <a:off x="7658932" y="1013235"/>
        <a:ext cx="1414274" cy="7071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DFE37-C331-4318-A9C3-4539195E0C80}">
      <dsp:nvSpPr>
        <dsp:cNvPr id="0" name=""/>
        <dsp:cNvSpPr/>
      </dsp:nvSpPr>
      <dsp:spPr>
        <a:xfrm>
          <a:off x="4498300" y="1799431"/>
          <a:ext cx="617298" cy="1327192"/>
        </a:xfrm>
        <a:custGeom>
          <a:avLst/>
          <a:gdLst/>
          <a:ahLst/>
          <a:cxnLst/>
          <a:rect l="0" t="0" r="0" b="0"/>
          <a:pathLst>
            <a:path>
              <a:moveTo>
                <a:pt x="0" y="0"/>
              </a:moveTo>
              <a:lnTo>
                <a:pt x="308649" y="0"/>
              </a:lnTo>
              <a:lnTo>
                <a:pt x="308649" y="1327192"/>
              </a:lnTo>
              <a:lnTo>
                <a:pt x="617298" y="1327192"/>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CBE964-8882-4A08-85A8-6515B53F26C9}">
      <dsp:nvSpPr>
        <dsp:cNvPr id="0" name=""/>
        <dsp:cNvSpPr/>
      </dsp:nvSpPr>
      <dsp:spPr>
        <a:xfrm>
          <a:off x="4498300" y="1753711"/>
          <a:ext cx="617298" cy="91440"/>
        </a:xfrm>
        <a:custGeom>
          <a:avLst/>
          <a:gdLst/>
          <a:ahLst/>
          <a:cxnLst/>
          <a:rect l="0" t="0" r="0" b="0"/>
          <a:pathLst>
            <a:path>
              <a:moveTo>
                <a:pt x="0" y="45720"/>
              </a:moveTo>
              <a:lnTo>
                <a:pt x="617298" y="45720"/>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FE9E7E-870C-4620-8511-29E2813305F9}">
      <dsp:nvSpPr>
        <dsp:cNvPr id="0" name=""/>
        <dsp:cNvSpPr/>
      </dsp:nvSpPr>
      <dsp:spPr>
        <a:xfrm>
          <a:off x="4498300" y="472239"/>
          <a:ext cx="617298" cy="1327192"/>
        </a:xfrm>
        <a:custGeom>
          <a:avLst/>
          <a:gdLst/>
          <a:ahLst/>
          <a:cxnLst/>
          <a:rect l="0" t="0" r="0" b="0"/>
          <a:pathLst>
            <a:path>
              <a:moveTo>
                <a:pt x="0" y="1327192"/>
              </a:moveTo>
              <a:lnTo>
                <a:pt x="308649" y="1327192"/>
              </a:lnTo>
              <a:lnTo>
                <a:pt x="308649" y="0"/>
              </a:lnTo>
              <a:lnTo>
                <a:pt x="617298" y="0"/>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8F033-CB52-469E-9A09-FBB90E61A3E9}">
      <dsp:nvSpPr>
        <dsp:cNvPr id="0" name=""/>
        <dsp:cNvSpPr/>
      </dsp:nvSpPr>
      <dsp:spPr>
        <a:xfrm>
          <a:off x="1411806" y="1328741"/>
          <a:ext cx="3086493" cy="94138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proses pembelajaran</a:t>
          </a:r>
          <a:r>
            <a:rPr lang="en-US" sz="2400" kern="1200" dirty="0"/>
            <a:t>, </a:t>
          </a:r>
          <a:r>
            <a:rPr lang="en-US" sz="2400" kern="1200" dirty="0" err="1"/>
            <a:t>meliputi</a:t>
          </a:r>
          <a:r>
            <a:rPr lang="en-US" sz="2400" kern="1200" dirty="0"/>
            <a:t> </a:t>
          </a:r>
          <a:r>
            <a:rPr lang="en-US" sz="2400" kern="1200" dirty="0" err="1"/>
            <a:t>kegiatan</a:t>
          </a:r>
          <a:endParaRPr lang="en-US" sz="2400" kern="1200" dirty="0"/>
        </a:p>
      </dsp:txBody>
      <dsp:txXfrm>
        <a:off x="1411806" y="1328741"/>
        <a:ext cx="3086493" cy="941380"/>
      </dsp:txXfrm>
    </dsp:sp>
    <dsp:sp modelId="{3936736C-5DF8-4FA0-8E06-5BBB70DAF8AB}">
      <dsp:nvSpPr>
        <dsp:cNvPr id="0" name=""/>
        <dsp:cNvSpPr/>
      </dsp:nvSpPr>
      <dsp:spPr>
        <a:xfrm>
          <a:off x="5115599" y="1548"/>
          <a:ext cx="3086493" cy="94138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dirty="0"/>
            <a:t>Kegiatan  awal</a:t>
          </a:r>
          <a:endParaRPr lang="en-US" sz="2400" kern="1200" dirty="0"/>
        </a:p>
      </dsp:txBody>
      <dsp:txXfrm>
        <a:off x="5115599" y="1548"/>
        <a:ext cx="3086493" cy="941380"/>
      </dsp:txXfrm>
    </dsp:sp>
    <dsp:sp modelId="{88BE5BFC-577A-4282-BF98-6CED1E552A63}">
      <dsp:nvSpPr>
        <dsp:cNvPr id="0" name=""/>
        <dsp:cNvSpPr/>
      </dsp:nvSpPr>
      <dsp:spPr>
        <a:xfrm>
          <a:off x="5115599" y="1328741"/>
          <a:ext cx="3086493" cy="94138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a:t>Kegiatan inti</a:t>
          </a:r>
          <a:endParaRPr lang="en-US" sz="2400" kern="1200"/>
        </a:p>
      </dsp:txBody>
      <dsp:txXfrm>
        <a:off x="5115599" y="1328741"/>
        <a:ext cx="3086493" cy="941380"/>
      </dsp:txXfrm>
    </dsp:sp>
    <dsp:sp modelId="{2118C019-D36C-48D3-A326-927FA7B99C0A}">
      <dsp:nvSpPr>
        <dsp:cNvPr id="0" name=""/>
        <dsp:cNvSpPr/>
      </dsp:nvSpPr>
      <dsp:spPr>
        <a:xfrm>
          <a:off x="5115599" y="2655933"/>
          <a:ext cx="3086493" cy="94138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d-ID" sz="2400" kern="1200"/>
            <a:t>Kegiatan akhir</a:t>
          </a:r>
          <a:endParaRPr lang="en-US" sz="2400" kern="1200"/>
        </a:p>
      </dsp:txBody>
      <dsp:txXfrm>
        <a:off x="5115599" y="2655933"/>
        <a:ext cx="3086493" cy="94138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870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412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8948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31388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45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1109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7186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6473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3/9/2021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730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242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9876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345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5321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35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410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176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175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3/9/2021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5147725"/>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930471"/>
            <a:ext cx="8144134" cy="830179"/>
          </a:xfrm>
        </p:spPr>
        <p:txBody>
          <a:bodyPr/>
          <a:lstStyle/>
          <a:p>
            <a:pPr algn="ctr"/>
            <a:r>
              <a:rPr lang="en-US" sz="2800" b="1" dirty="0">
                <a:latin typeface="Times New Roman" panose="02020603050405020304" pitchFamily="18" charset="0"/>
                <a:cs typeface="Times New Roman" panose="02020603050405020304" pitchFamily="18" charset="0"/>
              </a:rPr>
              <a:t>KONSEP DASAR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BELAJAR DAN PEMBELAJARAN</a:t>
            </a:r>
            <a:endParaRPr lang="en-US"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15425" y="2584342"/>
            <a:ext cx="1755775" cy="1671803"/>
          </a:xfrm>
          <a:prstGeom prst="rect">
            <a:avLst/>
          </a:prstGeom>
        </p:spPr>
      </p:pic>
      <p:pic>
        <p:nvPicPr>
          <p:cNvPr id="7" name="Picture 6"/>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81124" y="0"/>
            <a:ext cx="8240653" cy="2297082"/>
          </a:xfrm>
          <a:prstGeom prst="rect">
            <a:avLst/>
          </a:prstGeom>
        </p:spPr>
      </p:pic>
      <p:sp>
        <p:nvSpPr>
          <p:cNvPr id="8" name="Title 1"/>
          <p:cNvSpPr txBox="1">
            <a:spLocks/>
          </p:cNvSpPr>
          <p:nvPr/>
        </p:nvSpPr>
        <p:spPr>
          <a:xfrm>
            <a:off x="931542" y="5112451"/>
            <a:ext cx="9825358" cy="1373070"/>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en-US" sz="2800" dirty="0">
                <a:latin typeface="Times New Roman" panose="02020603050405020304" pitchFamily="18" charset="0"/>
                <a:cs typeface="Times New Roman" panose="02020603050405020304" pitchFamily="18" charset="0"/>
              </a:rPr>
              <a:t>UNIVERSITAS MUHAMMADIYAH PROF.DR.HAMKA</a:t>
            </a:r>
          </a:p>
          <a:p>
            <a:pPr algn="ctr"/>
            <a:r>
              <a:rPr lang="en-US" sz="2800" dirty="0">
                <a:latin typeface="Times New Roman" panose="02020603050405020304" pitchFamily="18" charset="0"/>
                <a:cs typeface="Times New Roman" panose="02020603050405020304" pitchFamily="18" charset="0"/>
              </a:rPr>
              <a:t>FAKULTAS KEGURUAN DAN ILMU PENDIDIKAN</a:t>
            </a:r>
          </a:p>
          <a:p>
            <a:pPr algn="ctr"/>
            <a:r>
              <a:rPr lang="en-US" sz="2800" dirty="0">
                <a:latin typeface="Times New Roman" panose="02020603050405020304" pitchFamily="18" charset="0"/>
                <a:cs typeface="Times New Roman" panose="02020603050405020304" pitchFamily="18" charset="0"/>
              </a:rPr>
              <a:t>PROGRAM STUDI PENDIDIKAN GURU SEKOLAH DASAR</a:t>
            </a:r>
          </a:p>
        </p:txBody>
      </p:sp>
    </p:spTree>
    <p:extLst>
      <p:ext uri="{BB962C8B-B14F-4D97-AF65-F5344CB8AC3E}">
        <p14:creationId xmlns:p14="http://schemas.microsoft.com/office/powerpoint/2010/main" val="186356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err="1"/>
              <a:t>Peserta</a:t>
            </a:r>
            <a:r>
              <a:rPr lang="en-US" dirty="0"/>
              <a:t> </a:t>
            </a:r>
            <a:r>
              <a:rPr lang="en-US" dirty="0" err="1"/>
              <a:t>Didik</a:t>
            </a:r>
            <a:endParaRPr lang="en-US" dirty="0"/>
          </a:p>
        </p:txBody>
      </p:sp>
      <p:sp>
        <p:nvSpPr>
          <p:cNvPr id="3" name="Content Placeholder 2"/>
          <p:cNvSpPr>
            <a:spLocks noGrp="1"/>
          </p:cNvSpPr>
          <p:nvPr>
            <p:ph idx="1"/>
          </p:nvPr>
        </p:nvSpPr>
        <p:spPr/>
        <p:txBody>
          <a:bodyPr/>
          <a:lstStyle/>
          <a:p>
            <a:pPr marL="0" indent="0">
              <a:buNone/>
            </a:pPr>
            <a:r>
              <a:rPr lang="id-ID" dirty="0"/>
              <a:t>peserta didik adalah salah satu komponen dalam pengajaran dapat dikatakan bahwa peserta didik adalah komponen yang terpenting diantara kelompok lainnya.</a:t>
            </a:r>
            <a:r>
              <a:rPr lang="en-US" dirty="0"/>
              <a:t> (</a:t>
            </a:r>
            <a:r>
              <a:rPr lang="en-US" dirty="0" err="1"/>
              <a:t>Hamalik</a:t>
            </a:r>
            <a:r>
              <a:rPr lang="en-US" dirty="0"/>
              <a:t> : 2004)</a:t>
            </a:r>
          </a:p>
        </p:txBody>
      </p:sp>
    </p:spTree>
    <p:extLst>
      <p:ext uri="{BB962C8B-B14F-4D97-AF65-F5344CB8AC3E}">
        <p14:creationId xmlns:p14="http://schemas.microsoft.com/office/powerpoint/2010/main" val="3977524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dirty="0" err="1"/>
              <a:t>Pendidik</a:t>
            </a:r>
            <a:endParaRPr lang="en-US" dirty="0"/>
          </a:p>
        </p:txBody>
      </p:sp>
      <p:sp>
        <p:nvSpPr>
          <p:cNvPr id="3" name="Content Placeholder 2"/>
          <p:cNvSpPr>
            <a:spLocks noGrp="1"/>
          </p:cNvSpPr>
          <p:nvPr>
            <p:ph idx="1"/>
          </p:nvPr>
        </p:nvSpPr>
        <p:spPr>
          <a:xfrm>
            <a:off x="680321" y="2882899"/>
            <a:ext cx="9613861" cy="2324101"/>
          </a:xfrm>
        </p:spPr>
        <p:txBody>
          <a:bodyPr/>
          <a:lstStyle/>
          <a:p>
            <a:pPr marL="457200" indent="-457200">
              <a:buFont typeface="+mj-lt"/>
              <a:buAutoNum type="arabicPeriod"/>
            </a:pPr>
            <a:r>
              <a:rPr lang="id-ID" dirty="0"/>
              <a:t>Membuat persiapan mengajar dalam rangka melaksanakan sebagian dari rencana bulanan dan rencana tahunan. </a:t>
            </a:r>
            <a:endParaRPr lang="en-US" sz="2000" dirty="0"/>
          </a:p>
          <a:p>
            <a:pPr marL="457200" indent="-457200">
              <a:buFont typeface="+mj-lt"/>
              <a:buAutoNum type="arabicPeriod"/>
            </a:pPr>
            <a:r>
              <a:rPr lang="id-ID" dirty="0"/>
              <a:t>Memahami bahan pelajaran sebaik mungkin dengan menggunakan berbagai sumber</a:t>
            </a:r>
            <a:endParaRPr lang="en-US" sz="1600" dirty="0"/>
          </a:p>
          <a:p>
            <a:pPr marL="457200" indent="-457200">
              <a:buFont typeface="+mj-lt"/>
              <a:buAutoNum type="arabicPeriod"/>
            </a:pPr>
            <a:r>
              <a:rPr lang="id-ID" dirty="0"/>
              <a:t>Memilih, menentukan dan menggunakan alat peraga,</a:t>
            </a:r>
            <a:endParaRPr lang="en-US" sz="1600" dirty="0"/>
          </a:p>
          <a:p>
            <a:endParaRPr lang="en-US" dirty="0"/>
          </a:p>
        </p:txBody>
      </p:sp>
      <p:sp>
        <p:nvSpPr>
          <p:cNvPr id="4" name="Rectangle 3"/>
          <p:cNvSpPr/>
          <p:nvPr/>
        </p:nvSpPr>
        <p:spPr>
          <a:xfrm>
            <a:off x="680321" y="2044617"/>
            <a:ext cx="10426700" cy="483017"/>
          </a:xfrm>
          <a:prstGeom prst="rect">
            <a:avLst/>
          </a:prstGeom>
        </p:spPr>
        <p:txBody>
          <a:bodyPr wrap="square">
            <a:spAutoFit/>
          </a:bodyPr>
          <a:lstStyle/>
          <a:p>
            <a:pPr marL="63500" algn="just">
              <a:lnSpc>
                <a:spcPct val="115000"/>
              </a:lnSpc>
              <a:spcAft>
                <a:spcPts val="0"/>
              </a:spcAft>
            </a:pPr>
            <a:r>
              <a:rPr lang="id-ID" sz="2400" dirty="0">
                <a:latin typeface="Times New Roman" panose="02020603050405020304" pitchFamily="18" charset="0"/>
                <a:ea typeface="Tahoma" panose="020B0604030504040204" pitchFamily="34" charset="0"/>
                <a:cs typeface="Times New Roman" panose="02020603050405020304" pitchFamily="18" charset="0"/>
              </a:rPr>
              <a:t>Hal – hal yang harus dipersiapkan pendidik setiap akan mengajar yaitu :</a:t>
            </a:r>
            <a:endParaRPr lang="en-US" sz="2000" dirty="0">
              <a:effectLst/>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5651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dirty="0" err="1"/>
              <a:t>Pendidik</a:t>
            </a:r>
            <a:endParaRPr lang="en-US" dirty="0"/>
          </a:p>
        </p:txBody>
      </p:sp>
      <p:sp>
        <p:nvSpPr>
          <p:cNvPr id="3" name="Content Placeholder 2"/>
          <p:cNvSpPr>
            <a:spLocks noGrp="1"/>
          </p:cNvSpPr>
          <p:nvPr>
            <p:ph idx="1"/>
          </p:nvPr>
        </p:nvSpPr>
        <p:spPr>
          <a:xfrm>
            <a:off x="680321" y="2247899"/>
            <a:ext cx="10317879" cy="838201"/>
          </a:xfrm>
        </p:spPr>
        <p:txBody>
          <a:bodyPr/>
          <a:lstStyle/>
          <a:p>
            <a:pPr marL="0" indent="0">
              <a:buNone/>
            </a:pPr>
            <a:r>
              <a:rPr lang="en-US" dirty="0" err="1"/>
              <a:t>Menurut</a:t>
            </a:r>
            <a:r>
              <a:rPr lang="en-US" dirty="0"/>
              <a:t> </a:t>
            </a:r>
            <a:r>
              <a:rPr lang="id-ID" dirty="0"/>
              <a:t>Adams dan Dickey bahwa peran pendidik sesungguhnya sangat luas, meliputi</a:t>
            </a:r>
            <a:r>
              <a:rPr lang="en-US" dirty="0"/>
              <a:t> </a:t>
            </a:r>
            <a:r>
              <a:rPr lang="id-ID" dirty="0"/>
              <a:t>:</a:t>
            </a:r>
            <a:endParaRPr lang="en-US" dirty="0"/>
          </a:p>
        </p:txBody>
      </p:sp>
      <p:graphicFrame>
        <p:nvGraphicFramePr>
          <p:cNvPr id="5" name="Diagram 4"/>
          <p:cNvGraphicFramePr/>
          <p:nvPr>
            <p:extLst>
              <p:ext uri="{D42A27DB-BD31-4B8C-83A1-F6EECF244321}">
                <p14:modId xmlns:p14="http://schemas.microsoft.com/office/powerpoint/2010/main" val="90846165"/>
              </p:ext>
            </p:extLst>
          </p:nvPr>
        </p:nvGraphicFramePr>
        <p:xfrm>
          <a:off x="680321" y="2624324"/>
          <a:ext cx="10756900" cy="4246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259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US" dirty="0" err="1"/>
              <a:t>Kurikulum</a:t>
            </a:r>
            <a:endParaRPr lang="en-US" dirty="0"/>
          </a:p>
        </p:txBody>
      </p:sp>
      <p:sp>
        <p:nvSpPr>
          <p:cNvPr id="3" name="Content Placeholder 2"/>
          <p:cNvSpPr>
            <a:spLocks noGrp="1"/>
          </p:cNvSpPr>
          <p:nvPr>
            <p:ph idx="1"/>
          </p:nvPr>
        </p:nvSpPr>
        <p:spPr/>
        <p:txBody>
          <a:bodyPr/>
          <a:lstStyle/>
          <a:p>
            <a:pPr marL="0" indent="0" algn="just">
              <a:buNone/>
            </a:pPr>
            <a:r>
              <a:rPr lang="id-ID" dirty="0"/>
              <a:t>Menurut Sujarwo (2012: 7) mengemukakan bahwa kurikulum merupakan seperangkat rencana kegiatan pembelajaran yang berisi tujuan, materi pembelajaran, pembelajaran (metode/strategi), dan penilaian dalam mencapai tujuan yang telah ditetapkan. </a:t>
            </a:r>
            <a:endParaRPr lang="en-US" dirty="0"/>
          </a:p>
        </p:txBody>
      </p:sp>
    </p:spTree>
    <p:extLst>
      <p:ext uri="{BB962C8B-B14F-4D97-AF65-F5344CB8AC3E}">
        <p14:creationId xmlns:p14="http://schemas.microsoft.com/office/powerpoint/2010/main" val="3350245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t>
            </a:r>
            <a:r>
              <a:rPr lang="en-US" dirty="0" err="1"/>
              <a:t>Strategi</a:t>
            </a:r>
            <a:endParaRPr lang="en-US" dirty="0"/>
          </a:p>
        </p:txBody>
      </p:sp>
      <p:sp>
        <p:nvSpPr>
          <p:cNvPr id="3" name="Content Placeholder 2"/>
          <p:cNvSpPr>
            <a:spLocks noGrp="1"/>
          </p:cNvSpPr>
          <p:nvPr>
            <p:ph idx="1"/>
          </p:nvPr>
        </p:nvSpPr>
        <p:spPr>
          <a:xfrm>
            <a:off x="680321" y="2336873"/>
            <a:ext cx="9847979" cy="2095427"/>
          </a:xfrm>
        </p:spPr>
        <p:txBody>
          <a:bodyPr/>
          <a:lstStyle/>
          <a:p>
            <a:pPr marL="0" indent="0" algn="just">
              <a:buNone/>
            </a:pPr>
            <a:r>
              <a:rPr lang="id-ID" dirty="0"/>
              <a:t>Menurut Sujarwo (2012: 7-8) strategi merupakan suatu penataan mengenai cara mengelola, mengorganisasi dan menyampaikan sejumlah materi pembelajaran untuk dapat mewujudkan tujuan pembelajaran, sedangkan pembelajaran merupakan pengaturan informasi dan lingkungan sedemikian rupa sehingga memungkinkan terjadinya proses belajar pada diri peserta didik. </a:t>
            </a:r>
            <a:endParaRPr lang="en-US" dirty="0"/>
          </a:p>
        </p:txBody>
      </p:sp>
    </p:spTree>
    <p:extLst>
      <p:ext uri="{BB962C8B-B14F-4D97-AF65-F5344CB8AC3E}">
        <p14:creationId xmlns:p14="http://schemas.microsoft.com/office/powerpoint/2010/main" val="1023047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t>
            </a:r>
            <a:r>
              <a:rPr lang="en-US" dirty="0" err="1"/>
              <a:t>Strategi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5109537"/>
              </p:ext>
            </p:extLst>
          </p:nvPr>
        </p:nvGraphicFramePr>
        <p:xfrm>
          <a:off x="680320" y="3213100"/>
          <a:ext cx="10228980" cy="227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680321" y="2152134"/>
            <a:ext cx="8990346" cy="461665"/>
          </a:xfrm>
          <a:prstGeom prst="rect">
            <a:avLst/>
          </a:prstGeom>
        </p:spPr>
        <p:txBody>
          <a:bodyPr wrap="none">
            <a:spAutoFit/>
          </a:bodyPr>
          <a:lstStyle/>
          <a:p>
            <a:r>
              <a:rPr lang="id-ID" sz="2400" dirty="0">
                <a:latin typeface="Tahoma" panose="020B0604030504040204" pitchFamily="34" charset="0"/>
                <a:ea typeface="Tahoma" panose="020B0604030504040204" pitchFamily="34" charset="0"/>
                <a:cs typeface="Tahoma" panose="020B0604030504040204" pitchFamily="34" charset="0"/>
              </a:rPr>
              <a:t>lima komponen umum dari strategi instruksional sebagai berikut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7116622" y="5035034"/>
            <a:ext cx="4367158" cy="461665"/>
          </a:xfrm>
          <a:prstGeom prst="rect">
            <a:avLst/>
          </a:prstGeom>
        </p:spPr>
        <p:txBody>
          <a:bodyPr wrap="none">
            <a:spAutoFit/>
          </a:bodyPr>
          <a:lstStyle/>
          <a:p>
            <a:r>
              <a:rPr lang="id-ID" sz="2400" dirty="0">
                <a:latin typeface="Tahoma" panose="020B0604030504040204" pitchFamily="34" charset="0"/>
                <a:ea typeface="Tahoma" panose="020B0604030504040204" pitchFamily="34" charset="0"/>
                <a:cs typeface="Tahoma" panose="020B0604030504040204" pitchFamily="34" charset="0"/>
              </a:rPr>
              <a:t>Dick, Carey &amp; Carey (2003: 1)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95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Media </a:t>
            </a:r>
            <a:r>
              <a:rPr lang="en-US" dirty="0" err="1"/>
              <a:t>Pembelajaran</a:t>
            </a:r>
            <a:endParaRPr lang="en-US" dirty="0"/>
          </a:p>
        </p:txBody>
      </p:sp>
      <p:sp>
        <p:nvSpPr>
          <p:cNvPr id="3" name="Content Placeholder 2"/>
          <p:cNvSpPr>
            <a:spLocks noGrp="1"/>
          </p:cNvSpPr>
          <p:nvPr>
            <p:ph idx="1"/>
          </p:nvPr>
        </p:nvSpPr>
        <p:spPr>
          <a:xfrm>
            <a:off x="426321" y="2247973"/>
            <a:ext cx="10470279" cy="1663627"/>
          </a:xfrm>
        </p:spPr>
        <p:txBody>
          <a:bodyPr>
            <a:normAutofit lnSpcReduction="10000"/>
          </a:bodyPr>
          <a:lstStyle/>
          <a:p>
            <a:pPr marL="0" indent="0" algn="ctr">
              <a:buNone/>
            </a:pPr>
            <a:r>
              <a:rPr lang="id-ID" dirty="0"/>
              <a:t>Media merupakan suatu alat, benda atau seperangkat komponen yang dapat digunakan sebagai sarana dalam menyampaikan informasi, pesan ataupun suatu hal sehingga informasi atau pesan tersebut dapat diterima dengan baik oleh penerima pesan, yang pada intinya media berperan dalam mempermudah pekerjaan manusia.</a:t>
            </a:r>
            <a:endParaRPr lang="en-US" dirty="0"/>
          </a:p>
        </p:txBody>
      </p:sp>
      <p:sp>
        <p:nvSpPr>
          <p:cNvPr id="4" name="Rectangle 3"/>
          <p:cNvSpPr/>
          <p:nvPr/>
        </p:nvSpPr>
        <p:spPr>
          <a:xfrm>
            <a:off x="680321" y="3911600"/>
            <a:ext cx="9924179" cy="1938992"/>
          </a:xfrm>
          <a:prstGeom prst="rect">
            <a:avLst/>
          </a:prstGeom>
        </p:spPr>
        <p:txBody>
          <a:bodyPr wrap="square">
            <a:spAutoFit/>
          </a:bodyPr>
          <a:lstStyle/>
          <a:p>
            <a:pPr algn="just"/>
            <a:r>
              <a:rPr lang="id-ID" sz="2400" dirty="0">
                <a:latin typeface="Tahoma" panose="020B0604030504040204" pitchFamily="34" charset="0"/>
                <a:ea typeface="Tahoma" panose="020B0604030504040204" pitchFamily="34" charset="0"/>
                <a:cs typeface="Tahoma" panose="020B0604030504040204" pitchFamily="34" charset="0"/>
              </a:rPr>
              <a:t>Gagne dan Briggs (Arsyad, 2011: 4-5) secara implisit mengatakan bahwa media pembelajaran meliputi alat yang secara fisik digunakan untuk menyampaikan isi materi pengajaran, yang terdiri antara lain buku, tape recorder, kaset video, film, gambar, grafik, televisi dan komputer.</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018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a:t>
            </a:r>
            <a:r>
              <a:rPr lang="en-US" dirty="0" err="1"/>
              <a:t>Evaluasi</a:t>
            </a:r>
            <a:endParaRPr lang="en-US" dirty="0"/>
          </a:p>
        </p:txBody>
      </p:sp>
      <p:sp>
        <p:nvSpPr>
          <p:cNvPr id="3" name="Content Placeholder 2"/>
          <p:cNvSpPr>
            <a:spLocks noGrp="1"/>
          </p:cNvSpPr>
          <p:nvPr>
            <p:ph idx="1"/>
          </p:nvPr>
        </p:nvSpPr>
        <p:spPr>
          <a:xfrm>
            <a:off x="680321" y="2085519"/>
            <a:ext cx="9797179" cy="1676327"/>
          </a:xfrm>
        </p:spPr>
        <p:txBody>
          <a:bodyPr>
            <a:normAutofit lnSpcReduction="10000"/>
          </a:bodyPr>
          <a:lstStyle/>
          <a:p>
            <a:pPr marL="0" indent="0" algn="ctr">
              <a:buNone/>
            </a:pPr>
            <a:r>
              <a:rPr lang="id-ID" dirty="0"/>
              <a:t>Evaluasi pembelajaran merupakan suatu proses atau kegiatan yang dilakukan secara sistematis, berkelanjutan dan dilakukan secara menyeluruh dengan tujuan penjaminan, pengendalian dan penetapan kualitas (nilai, makna dan arti) atas berbagai komponen pembelajaran berdasarkan pertimbangan dan kriteria tertentu. </a:t>
            </a:r>
            <a:endParaRPr lang="en-US" dirty="0"/>
          </a:p>
        </p:txBody>
      </p:sp>
      <p:sp>
        <p:nvSpPr>
          <p:cNvPr id="4" name="Rectangle 3"/>
          <p:cNvSpPr/>
          <p:nvPr/>
        </p:nvSpPr>
        <p:spPr>
          <a:xfrm>
            <a:off x="680321" y="4013200"/>
            <a:ext cx="10635379" cy="2246769"/>
          </a:xfrm>
          <a:prstGeom prst="rect">
            <a:avLst/>
          </a:prstGeom>
        </p:spPr>
        <p:txBody>
          <a:bodyPr wrap="square">
            <a:spAutoFit/>
          </a:bodyPr>
          <a:lstStyle/>
          <a:p>
            <a:pPr algn="ctr"/>
            <a:r>
              <a:rPr lang="id-ID" sz="2800" dirty="0">
                <a:latin typeface="Times New Roman" panose="02020603050405020304" pitchFamily="18" charset="0"/>
                <a:ea typeface="Calibri" panose="020F0502020204030204" pitchFamily="34" charset="0"/>
              </a:rPr>
              <a:t>Dalam Permen No. 41 tahun 2007 tentang Standar proses dinyatakan bahwa evaluasi proses pembelajaran dilakukan untuk menentukan kualitas pembelajaran secara keseluruhan, mencakup tahap perencanaan poses pembelajaran, pelaksanaan proses pembelajaran, dan penilaian hasil pembelajaran.</a:t>
            </a:r>
            <a:endParaRPr lang="en-US" sz="2800" dirty="0"/>
          </a:p>
        </p:txBody>
      </p:sp>
    </p:spTree>
    <p:extLst>
      <p:ext uri="{BB962C8B-B14F-4D97-AF65-F5344CB8AC3E}">
        <p14:creationId xmlns:p14="http://schemas.microsoft.com/office/powerpoint/2010/main" val="376915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dirty="0" err="1"/>
              <a:t>Konsep</a:t>
            </a:r>
            <a:r>
              <a:rPr lang="en-US" dirty="0"/>
              <a:t> </a:t>
            </a:r>
            <a:r>
              <a:rPr lang="en-US" dirty="0" err="1"/>
              <a:t>Dasar</a:t>
            </a:r>
            <a:r>
              <a:rPr lang="en-US" dirty="0"/>
              <a:t> </a:t>
            </a:r>
            <a:r>
              <a:rPr lang="en-US" dirty="0" err="1"/>
              <a:t>Pembelajaran</a:t>
            </a:r>
            <a:endParaRPr lang="en-US" dirty="0"/>
          </a:p>
        </p:txBody>
      </p:sp>
      <p:sp>
        <p:nvSpPr>
          <p:cNvPr id="3" name="Content Placeholder 2"/>
          <p:cNvSpPr>
            <a:spLocks noGrp="1"/>
          </p:cNvSpPr>
          <p:nvPr>
            <p:ph idx="1"/>
          </p:nvPr>
        </p:nvSpPr>
        <p:spPr/>
        <p:txBody>
          <a:bodyPr/>
          <a:lstStyle/>
          <a:p>
            <a:pPr marL="0" indent="0" algn="ctr">
              <a:buNone/>
            </a:pPr>
            <a:r>
              <a:rPr lang="id-ID" dirty="0"/>
              <a:t>Proses pembelajaran merupakan suatu upaya yang dilakukan oleh seorang guru atau pendidik untuk membelajarkan siswa yang belajar.</a:t>
            </a:r>
            <a:endParaRPr lang="en-US" dirty="0"/>
          </a:p>
        </p:txBody>
      </p:sp>
    </p:spTree>
    <p:extLst>
      <p:ext uri="{BB962C8B-B14F-4D97-AF65-F5344CB8AC3E}">
        <p14:creationId xmlns:p14="http://schemas.microsoft.com/office/powerpoint/2010/main" val="1719307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a:t>
            </a:r>
            <a:r>
              <a:rPr lang="en-US" dirty="0" err="1"/>
              <a:t>Pengertian</a:t>
            </a:r>
            <a:r>
              <a:rPr lang="en-US" dirty="0"/>
              <a:t> </a:t>
            </a:r>
            <a:r>
              <a:rPr lang="en-US" dirty="0" err="1"/>
              <a:t>Belajar</a:t>
            </a:r>
            <a:r>
              <a:rPr lang="en-US" dirty="0"/>
              <a:t> </a:t>
            </a:r>
            <a:r>
              <a:rPr lang="en-US" dirty="0" err="1"/>
              <a:t>dan</a:t>
            </a:r>
            <a:r>
              <a:rPr lang="en-US" dirty="0"/>
              <a:t> </a:t>
            </a:r>
            <a:r>
              <a:rPr lang="en-US" dirty="0" err="1"/>
              <a:t>Pembelajaran</a:t>
            </a:r>
            <a:endParaRPr lang="en-US" dirty="0"/>
          </a:p>
        </p:txBody>
      </p:sp>
      <p:sp>
        <p:nvSpPr>
          <p:cNvPr id="4" name="Rectangle 3"/>
          <p:cNvSpPr/>
          <p:nvPr/>
        </p:nvSpPr>
        <p:spPr>
          <a:xfrm>
            <a:off x="863600" y="2089835"/>
            <a:ext cx="9430582" cy="830997"/>
          </a:xfrm>
          <a:prstGeom prst="rect">
            <a:avLst/>
          </a:prstGeom>
        </p:spPr>
        <p:txBody>
          <a:bodyPr wrap="square">
            <a:spAutoFit/>
          </a:bodyPr>
          <a:lstStyle/>
          <a:p>
            <a:pPr algn="just"/>
            <a:r>
              <a:rPr lang="id-ID" sz="2400" dirty="0">
                <a:latin typeface="Tahoma" panose="020B0604030504040204" pitchFamily="34" charset="0"/>
                <a:ea typeface="Tahoma" panose="020B0604030504040204" pitchFamily="34" charset="0"/>
                <a:cs typeface="Tahoma" panose="020B0604030504040204" pitchFamily="34" charset="0"/>
              </a:rPr>
              <a:t>Menurut Sudjana (1989:28),belajar merupakan proses melihat,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id-ID" sz="2400" dirty="0">
                <a:latin typeface="Tahoma" panose="020B0604030504040204" pitchFamily="34" charset="0"/>
                <a:ea typeface="Tahoma" panose="020B0604030504040204" pitchFamily="34" charset="0"/>
                <a:cs typeface="Tahoma" panose="020B0604030504040204" pitchFamily="34" charset="0"/>
              </a:rPr>
              <a:t>mengamati, dan memahami sesuatu.</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863600" y="3036633"/>
            <a:ext cx="9563100" cy="830997"/>
          </a:xfrm>
          <a:prstGeom prst="rect">
            <a:avLst/>
          </a:prstGeom>
        </p:spPr>
        <p:txBody>
          <a:bodyPr wrap="square">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M</a:t>
            </a:r>
            <a:r>
              <a:rPr lang="id-ID" sz="2400" dirty="0">
                <a:latin typeface="Tahoma" panose="020B0604030504040204" pitchFamily="34" charset="0"/>
                <a:ea typeface="Tahoma" panose="020B0604030504040204" pitchFamily="34" charset="0"/>
                <a:cs typeface="Tahoma" panose="020B0604030504040204" pitchFamily="34" charset="0"/>
              </a:rPr>
              <a:t>enurut Gagne (1984), adalah suatu proses perubahan perilakunya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t>
            </a:r>
            <a:r>
              <a:rPr lang="id-ID" sz="2400" dirty="0">
                <a:latin typeface="Tahoma" panose="020B0604030504040204" pitchFamily="34" charset="0"/>
                <a:ea typeface="Tahoma" panose="020B0604030504040204" pitchFamily="34" charset="0"/>
                <a:cs typeface="Tahoma" panose="020B0604030504040204" pitchFamily="34" charset="0"/>
              </a:rPr>
              <a:t>sebagai akibat dari pengalaman.</a:t>
            </a:r>
            <a:endParaRPr lang="en-US" sz="24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Diagram 5"/>
          <p:cNvGraphicFramePr/>
          <p:nvPr>
            <p:extLst>
              <p:ext uri="{D42A27DB-BD31-4B8C-83A1-F6EECF244321}">
                <p14:modId xmlns:p14="http://schemas.microsoft.com/office/powerpoint/2010/main" val="356277681"/>
              </p:ext>
            </p:extLst>
          </p:nvPr>
        </p:nvGraphicFramePr>
        <p:xfrm>
          <a:off x="127000" y="3867630"/>
          <a:ext cx="11658600" cy="3721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p:cNvCxnSpPr/>
          <p:nvPr/>
        </p:nvCxnSpPr>
        <p:spPr>
          <a:xfrm>
            <a:off x="5956300" y="5588000"/>
            <a:ext cx="266700" cy="29210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45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HAKIKAT PEMBELAJARAN</a:t>
            </a:r>
          </a:p>
        </p:txBody>
      </p:sp>
      <p:sp>
        <p:nvSpPr>
          <p:cNvPr id="3" name="Content Placeholder 2"/>
          <p:cNvSpPr>
            <a:spLocks noGrp="1"/>
          </p:cNvSpPr>
          <p:nvPr>
            <p:ph idx="1"/>
          </p:nvPr>
        </p:nvSpPr>
        <p:spPr>
          <a:xfrm>
            <a:off x="337421" y="2400373"/>
            <a:ext cx="11346579" cy="2108127"/>
          </a:xfrm>
        </p:spPr>
        <p:txBody>
          <a:bodyPr/>
          <a:lstStyle/>
          <a:p>
            <a:pPr marL="0" indent="0" algn="ctr">
              <a:buNone/>
            </a:pPr>
            <a:r>
              <a:rPr lang="id-ID" dirty="0">
                <a:latin typeface="Tahoma" panose="020B0604030504040204" pitchFamily="34" charset="0"/>
                <a:ea typeface="Tahoma" panose="020B0604030504040204" pitchFamily="34" charset="0"/>
                <a:cs typeface="Tahoma" panose="020B0604030504040204" pitchFamily="34" charset="0"/>
              </a:rPr>
              <a:t>Pembelajaran adalah suatu upaya yang di lakukan oleh seorang guru atau pendidik untuk membelajarkan siswa yang belajar dengan memanfaatkan lingkungan sebagai sumber belajar untuk membantu peserta didik agar dapat belajar dengan baik.</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6043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Proses </a:t>
            </a:r>
            <a:r>
              <a:rPr lang="en-US" dirty="0" err="1"/>
              <a:t>Pembelajaran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479578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408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a:t>
            </a:r>
            <a:r>
              <a:rPr lang="en-US" dirty="0" err="1"/>
              <a:t>Prinsip</a:t>
            </a:r>
            <a:r>
              <a:rPr lang="en-US" dirty="0"/>
              <a:t> – </a:t>
            </a:r>
            <a:r>
              <a:rPr lang="en-US" dirty="0" err="1"/>
              <a:t>Prinsip</a:t>
            </a:r>
            <a:r>
              <a:rPr lang="en-US" dirty="0"/>
              <a:t> </a:t>
            </a:r>
            <a:r>
              <a:rPr lang="en-US" dirty="0" err="1"/>
              <a:t>Pembelajaran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3181835"/>
              </p:ext>
            </p:extLst>
          </p:nvPr>
        </p:nvGraphicFramePr>
        <p:xfrm>
          <a:off x="198438" y="927100"/>
          <a:ext cx="11396662" cy="532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3923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721" y="2505828"/>
            <a:ext cx="9613861" cy="1080938"/>
          </a:xfrm>
        </p:spPr>
        <p:txBody>
          <a:bodyPr/>
          <a:lstStyle/>
          <a:p>
            <a:pPr algn="ctr"/>
            <a:r>
              <a:rPr lang="en-US" dirty="0"/>
              <a:t>SEKIAN TERIMA KASIH ^.^</a:t>
            </a:r>
          </a:p>
        </p:txBody>
      </p:sp>
      <p:pic>
        <p:nvPicPr>
          <p:cNvPr id="3" name="Picture 2" descr="Gambar terk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201" y="3695700"/>
            <a:ext cx="26289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91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HAKIKAT PEMBELAJARAN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8412950"/>
              </p:ext>
            </p:extLst>
          </p:nvPr>
        </p:nvGraphicFramePr>
        <p:xfrm>
          <a:off x="203200" y="2374900"/>
          <a:ext cx="118491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098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HAKIKAT PEMBELAJARAN</a:t>
            </a:r>
          </a:p>
        </p:txBody>
      </p:sp>
      <p:sp>
        <p:nvSpPr>
          <p:cNvPr id="5" name="Rectangle 4"/>
          <p:cNvSpPr/>
          <p:nvPr/>
        </p:nvSpPr>
        <p:spPr>
          <a:xfrm>
            <a:off x="965200" y="2233136"/>
            <a:ext cx="9601200" cy="2217274"/>
          </a:xfrm>
          <a:prstGeom prst="rect">
            <a:avLst/>
          </a:prstGeom>
        </p:spPr>
        <p:txBody>
          <a:bodyPr wrap="square">
            <a:spAutoFit/>
          </a:bodyPr>
          <a:lstStyle/>
          <a:p>
            <a:pPr algn="ctr">
              <a:lnSpc>
                <a:spcPct val="200000"/>
              </a:lnSpc>
            </a:pPr>
            <a:r>
              <a:rPr lang="id-ID" b="1" dirty="0">
                <a:latin typeface="Tahoma" panose="020B0604030504040204" pitchFamily="34" charset="0"/>
                <a:ea typeface="Tahoma" panose="020B0604030504040204" pitchFamily="34" charset="0"/>
                <a:cs typeface="Tahoma" panose="020B0604030504040204" pitchFamily="34" charset="0"/>
              </a:rPr>
              <a:t>Dengan arti lain bahwa pembelajaran merupakan usaha sadar dari guru untuk membuat siswa belajar sebagai hasil perubahan tingkah laku pada diri siswa yang belajar dengan mendapatkan kemampuan baru yang berlaku dalam waktu yang relative lama karena adanya usaha.</a:t>
            </a:r>
            <a:endParaRPr lang="en-US"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686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HAKIKAT PEMBELAJARAN</a:t>
            </a:r>
          </a:p>
        </p:txBody>
      </p:sp>
      <p:sp>
        <p:nvSpPr>
          <p:cNvPr id="3" name="Rectangle 2"/>
          <p:cNvSpPr/>
          <p:nvPr/>
        </p:nvSpPr>
        <p:spPr>
          <a:xfrm>
            <a:off x="279400" y="2070099"/>
            <a:ext cx="10617200" cy="941796"/>
          </a:xfrm>
          <a:prstGeom prst="rect">
            <a:avLst/>
          </a:prstGeom>
        </p:spPr>
        <p:txBody>
          <a:bodyPr wrap="square">
            <a:spAutoFit/>
          </a:bodyPr>
          <a:lstStyle/>
          <a:p>
            <a:pPr marL="450215" algn="just">
              <a:lnSpc>
                <a:spcPct val="115000"/>
              </a:lnSpc>
              <a:spcAft>
                <a:spcPts val="0"/>
              </a:spcAft>
            </a:pPr>
            <a:r>
              <a:rPr lang="id-ID" sz="2400" dirty="0">
                <a:latin typeface="Tahoma" panose="020B0604030504040204" pitchFamily="34" charset="0"/>
                <a:ea typeface="Tahoma" panose="020B0604030504040204" pitchFamily="34" charset="0"/>
                <a:cs typeface="Tahoma" panose="020B0604030504040204" pitchFamily="34" charset="0"/>
              </a:rPr>
              <a:t>Menurut Modhoifir (1987:30) pada garis besarnya ada tiga pola pembelajaran :</a:t>
            </a:r>
            <a:endParaRPr lang="en-US" sz="2000" dirty="0">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Diagram 6"/>
          <p:cNvGraphicFramePr/>
          <p:nvPr>
            <p:extLst>
              <p:ext uri="{D42A27DB-BD31-4B8C-83A1-F6EECF244321}">
                <p14:modId xmlns:p14="http://schemas.microsoft.com/office/powerpoint/2010/main" val="422305558"/>
              </p:ext>
            </p:extLst>
          </p:nvPr>
        </p:nvGraphicFramePr>
        <p:xfrm>
          <a:off x="279400" y="3011895"/>
          <a:ext cx="11785600" cy="3126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109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HAKIKAT PEMBELAJARAN</a:t>
            </a:r>
          </a:p>
        </p:txBody>
      </p:sp>
      <p:sp>
        <p:nvSpPr>
          <p:cNvPr id="3" name="Rectangle 2"/>
          <p:cNvSpPr/>
          <p:nvPr/>
        </p:nvSpPr>
        <p:spPr>
          <a:xfrm>
            <a:off x="279400" y="2070099"/>
            <a:ext cx="10617200" cy="904863"/>
          </a:xfrm>
          <a:prstGeom prst="rect">
            <a:avLst/>
          </a:prstGeom>
        </p:spPr>
        <p:txBody>
          <a:bodyPr wrap="square">
            <a:spAutoFit/>
          </a:bodyPr>
          <a:lstStyle/>
          <a:p>
            <a:pPr marL="450215" algn="just">
              <a:lnSpc>
                <a:spcPct val="115000"/>
              </a:lnSpc>
              <a:spcAft>
                <a:spcPts val="0"/>
              </a:spcAft>
            </a:pPr>
            <a:r>
              <a:rPr lang="id-ID" sz="2400" dirty="0"/>
              <a:t>Menurut Adams &amp; Dickey (dalam Oemar hamalik, 2005), peran guru sesungguhnya sangat luas, meliputi:</a:t>
            </a:r>
            <a:endParaRPr lang="en-US" sz="2000" dirty="0">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Diagram 6"/>
          <p:cNvGraphicFramePr/>
          <p:nvPr>
            <p:extLst>
              <p:ext uri="{D42A27DB-BD31-4B8C-83A1-F6EECF244321}">
                <p14:modId xmlns:p14="http://schemas.microsoft.com/office/powerpoint/2010/main" val="920278536"/>
              </p:ext>
            </p:extLst>
          </p:nvPr>
        </p:nvGraphicFramePr>
        <p:xfrm>
          <a:off x="279400" y="3011895"/>
          <a:ext cx="11785600" cy="3126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1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HAKIKAT PEMBELAJARAN</a:t>
            </a:r>
          </a:p>
        </p:txBody>
      </p:sp>
      <p:graphicFrame>
        <p:nvGraphicFramePr>
          <p:cNvPr id="4" name="Diagram 3"/>
          <p:cNvGraphicFramePr/>
          <p:nvPr>
            <p:extLst>
              <p:ext uri="{D42A27DB-BD31-4B8C-83A1-F6EECF244321}">
                <p14:modId xmlns:p14="http://schemas.microsoft.com/office/powerpoint/2010/main" val="3967950521"/>
              </p:ext>
            </p:extLst>
          </p:nvPr>
        </p:nvGraphicFramePr>
        <p:xfrm>
          <a:off x="165100" y="2019300"/>
          <a:ext cx="11912600" cy="4838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441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err="1"/>
              <a:t>Tujuan</a:t>
            </a:r>
            <a:r>
              <a:rPr lang="en-US" dirty="0"/>
              <a:t> </a:t>
            </a:r>
            <a:r>
              <a:rPr lang="en-US" dirty="0" err="1"/>
              <a:t>Pendidikan</a:t>
            </a:r>
            <a:r>
              <a:rPr lang="en-US" dirty="0"/>
              <a:t> </a:t>
            </a:r>
          </a:p>
        </p:txBody>
      </p:sp>
      <p:sp>
        <p:nvSpPr>
          <p:cNvPr id="3" name="Content Placeholder 2"/>
          <p:cNvSpPr>
            <a:spLocks noGrp="1"/>
          </p:cNvSpPr>
          <p:nvPr>
            <p:ph idx="1"/>
          </p:nvPr>
        </p:nvSpPr>
        <p:spPr>
          <a:xfrm>
            <a:off x="680321" y="2336873"/>
            <a:ext cx="9613861" cy="914327"/>
          </a:xfrm>
        </p:spPr>
        <p:txBody>
          <a:bodyPr/>
          <a:lstStyle/>
          <a:p>
            <a:pPr marL="0" indent="0" algn="ctr">
              <a:buNone/>
            </a:pPr>
            <a:r>
              <a:rPr lang="id-ID" dirty="0"/>
              <a:t>Tujuan adalah suatu cita-cita yang ingin dicapai dari pelaksanaan suatu kegiatan.</a:t>
            </a:r>
            <a:endParaRPr lang="en-US" dirty="0"/>
          </a:p>
        </p:txBody>
      </p:sp>
      <p:sp>
        <p:nvSpPr>
          <p:cNvPr id="5" name="TextBox 4"/>
          <p:cNvSpPr txBox="1"/>
          <p:nvPr/>
        </p:nvSpPr>
        <p:spPr>
          <a:xfrm>
            <a:off x="680321" y="3149600"/>
            <a:ext cx="5907964" cy="400110"/>
          </a:xfrm>
          <a:prstGeom prst="rect">
            <a:avLst/>
          </a:prstGeom>
          <a:noFill/>
        </p:spPr>
        <p:txBody>
          <a:bodyPr wrap="none" rtlCol="0">
            <a:spAutoFit/>
          </a:bodyPr>
          <a:lstStyle/>
          <a:p>
            <a:r>
              <a:rPr lang="id-ID" sz="2000" dirty="0">
                <a:latin typeface="Times New Roman" panose="02020603050405020304" pitchFamily="18" charset="0"/>
                <a:cs typeface="Times New Roman" panose="02020603050405020304" pitchFamily="18" charset="0"/>
              </a:rPr>
              <a:t>Tujuan Pendidikan menurut Dimyati, dkk (2009) yaitu :</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80321" y="3753907"/>
            <a:ext cx="10501469" cy="2585323"/>
          </a:xfrm>
          <a:prstGeom prst="rect">
            <a:avLst/>
          </a:prstGeom>
          <a:noFill/>
        </p:spPr>
        <p:txBody>
          <a:bodyPr wrap="square" rtlCol="0">
            <a:spAutoFit/>
          </a:bodyPr>
          <a:lstStyle/>
          <a:p>
            <a:pPr marL="342900" lvl="0" indent="-342900" algn="just">
              <a:buFont typeface="+mj-lt"/>
              <a:buAutoNum type="arabicPeriod"/>
            </a:pPr>
            <a:r>
              <a:rPr lang="id-ID" dirty="0"/>
              <a:t>Tujuan pendidikan mengarahkan dan membimbing kegiatan pendidik dan peserta didik dalam proses pengajaran;</a:t>
            </a:r>
            <a:endParaRPr lang="en-US" dirty="0"/>
          </a:p>
          <a:p>
            <a:pPr marL="342900" lvl="0" indent="-342900" algn="just">
              <a:buFont typeface="+mj-lt"/>
              <a:buAutoNum type="arabicPeriod"/>
            </a:pPr>
            <a:r>
              <a:rPr lang="id-ID" dirty="0"/>
              <a:t>Tujuan pendidikan memberikan motivasi kepada pendidik dan peserta didik;</a:t>
            </a:r>
            <a:endParaRPr lang="en-US" dirty="0"/>
          </a:p>
          <a:p>
            <a:pPr marL="342900" lvl="0" indent="-342900" algn="just">
              <a:buFont typeface="+mj-lt"/>
              <a:buAutoNum type="arabicPeriod"/>
            </a:pPr>
            <a:r>
              <a:rPr lang="id-ID" dirty="0"/>
              <a:t>Tujuan pendidikan memberikan pedoman dan petunjuk kepada pendidik dalam rangka memilih dan menentukan metode mengajar atau menyediakan lingkungan belajar bagi peserta didik;</a:t>
            </a:r>
            <a:endParaRPr lang="en-US" dirty="0"/>
          </a:p>
          <a:p>
            <a:pPr marL="342900" lvl="0" indent="-342900" algn="just">
              <a:buFont typeface="+mj-lt"/>
              <a:buAutoNum type="arabicPeriod"/>
            </a:pPr>
            <a:r>
              <a:rPr lang="id-ID" dirty="0"/>
              <a:t>Tujuan pendidikan penting maknanya dalam rangka memilih dan menentukan alat peraga pendidikan yang akan digunakan; dan</a:t>
            </a:r>
            <a:endParaRPr lang="en-US" dirty="0"/>
          </a:p>
          <a:p>
            <a:pPr marL="342900" indent="-342900" algn="just">
              <a:buFont typeface="+mj-lt"/>
              <a:buAutoNum type="arabicPeriod"/>
            </a:pPr>
            <a:r>
              <a:rPr lang="id-ID" dirty="0"/>
              <a:t>Tujuan pendidikan penting dalam menentukan alat/ teknik penilaian pendidik terhadap hasil belajar peserta didik</a:t>
            </a:r>
            <a:endParaRPr lang="en-US" dirty="0"/>
          </a:p>
        </p:txBody>
      </p:sp>
    </p:spTree>
    <p:extLst>
      <p:ext uri="{BB962C8B-B14F-4D97-AF65-F5344CB8AC3E}">
        <p14:creationId xmlns:p14="http://schemas.microsoft.com/office/powerpoint/2010/main" val="292436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err="1"/>
              <a:t>Tujuan</a:t>
            </a:r>
            <a:r>
              <a:rPr lang="en-US" dirty="0"/>
              <a:t> </a:t>
            </a:r>
            <a:r>
              <a:rPr lang="en-US" dirty="0" err="1"/>
              <a:t>Pendidikan</a:t>
            </a:r>
            <a:r>
              <a:rPr lang="en-US" dirty="0"/>
              <a:t> </a:t>
            </a:r>
          </a:p>
        </p:txBody>
      </p:sp>
      <p:sp>
        <p:nvSpPr>
          <p:cNvPr id="4" name="Content Placeholder 3"/>
          <p:cNvSpPr>
            <a:spLocks noGrp="1"/>
          </p:cNvSpPr>
          <p:nvPr>
            <p:ph idx="1"/>
          </p:nvPr>
        </p:nvSpPr>
        <p:spPr>
          <a:xfrm>
            <a:off x="680321" y="2336873"/>
            <a:ext cx="9613861" cy="812727"/>
          </a:xfrm>
        </p:spPr>
        <p:txBody>
          <a:bodyPr/>
          <a:lstStyle/>
          <a:p>
            <a:pPr marL="0" indent="0" algn="ctr">
              <a:buNone/>
            </a:pPr>
            <a:r>
              <a:rPr lang="id-ID" dirty="0"/>
              <a:t>bermacam - macam tujuan pendidikan menurut M. J. Langeveld (Siswoyo, 2007: 26), yaitu:</a:t>
            </a:r>
            <a:endParaRPr lang="en-US" dirty="0"/>
          </a:p>
          <a:p>
            <a:pPr marL="0" indent="0" algn="ctr">
              <a:buNone/>
            </a:pPr>
            <a:endParaRPr lang="en-US" dirty="0"/>
          </a:p>
        </p:txBody>
      </p:sp>
      <p:graphicFrame>
        <p:nvGraphicFramePr>
          <p:cNvPr id="7" name="Diagram 6"/>
          <p:cNvGraphicFramePr/>
          <p:nvPr>
            <p:extLst>
              <p:ext uri="{D42A27DB-BD31-4B8C-83A1-F6EECF244321}">
                <p14:modId xmlns:p14="http://schemas.microsoft.com/office/powerpoint/2010/main" val="2855871290"/>
              </p:ext>
            </p:extLst>
          </p:nvPr>
        </p:nvGraphicFramePr>
        <p:xfrm>
          <a:off x="469900" y="3309407"/>
          <a:ext cx="10896600" cy="3146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80969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1296</TotalTime>
  <Words>986</Words>
  <Application>Microsoft Office PowerPoint</Application>
  <PresentationFormat>Widescreen</PresentationFormat>
  <Paragraphs>113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Tahoma</vt:lpstr>
      <vt:lpstr>Times New Roman</vt:lpstr>
      <vt:lpstr>Trebuchet MS</vt:lpstr>
      <vt:lpstr>Berlin</vt:lpstr>
      <vt:lpstr>KONSEP DASAR  BELAJAR DAN PEMBELAJARAN</vt:lpstr>
      <vt:lpstr>HAKIKAT PEMBELAJARAN</vt:lpstr>
      <vt:lpstr>HAKIKAT PEMBELAJARAN</vt:lpstr>
      <vt:lpstr>HAKIKAT PEMBELAJARAN</vt:lpstr>
      <vt:lpstr>HAKIKAT PEMBELAJARAN</vt:lpstr>
      <vt:lpstr>HAKIKAT PEMBELAJARAN</vt:lpstr>
      <vt:lpstr>HAKIKAT PEMBELAJARAN</vt:lpstr>
      <vt:lpstr>1 Tujuan Pendidikan </vt:lpstr>
      <vt:lpstr>1 Tujuan Pendidikan </vt:lpstr>
      <vt:lpstr>2 Peserta Didik</vt:lpstr>
      <vt:lpstr>3 Pendidik</vt:lpstr>
      <vt:lpstr>3 Pendidik</vt:lpstr>
      <vt:lpstr>4 Kurikulum</vt:lpstr>
      <vt:lpstr>5 Strategi</vt:lpstr>
      <vt:lpstr>5 Strategi</vt:lpstr>
      <vt:lpstr>6 Media Pembelajaran</vt:lpstr>
      <vt:lpstr>7 Evaluasi</vt:lpstr>
      <vt:lpstr>a. Konsep Dasar Pembelajaran</vt:lpstr>
      <vt:lpstr>b. Pengertian Belajar dan Pembelajaran</vt:lpstr>
      <vt:lpstr>C. Proses Pembelajaran</vt:lpstr>
      <vt:lpstr>d. Prinsip – Prinsip Pembelajaran</vt:lpstr>
      <vt:lpstr>SEKIAN TERIMA KASIH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50</cp:revision>
  <dcterms:created xsi:type="dcterms:W3CDTF">2017-10-10T02:09:38Z</dcterms:created>
  <dcterms:modified xsi:type="dcterms:W3CDTF">2021-03-09T05:08:53Z</dcterms:modified>
</cp:coreProperties>
</file>