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147474953" r:id="rId3"/>
    <p:sldId id="2147474954" r:id="rId4"/>
    <p:sldId id="2147474948" r:id="rId5"/>
    <p:sldId id="2147474949" r:id="rId6"/>
    <p:sldId id="2147474950" r:id="rId7"/>
    <p:sldId id="2147474951" r:id="rId8"/>
    <p:sldId id="2147474889" r:id="rId9"/>
    <p:sldId id="2147471914" r:id="rId10"/>
    <p:sldId id="2147471916" r:id="rId11"/>
    <p:sldId id="2147474943" r:id="rId12"/>
    <p:sldId id="2147474944" r:id="rId13"/>
    <p:sldId id="2147469574" r:id="rId14"/>
    <p:sldId id="2147473345" r:id="rId15"/>
    <p:sldId id="2147471915" r:id="rId16"/>
    <p:sldId id="262" r:id="rId17"/>
    <p:sldId id="259" r:id="rId18"/>
    <p:sldId id="263" r:id="rId19"/>
    <p:sldId id="264" r:id="rId20"/>
    <p:sldId id="265" r:id="rId21"/>
    <p:sldId id="266" r:id="rId22"/>
    <p:sldId id="2147474947" r:id="rId23"/>
    <p:sldId id="2147474946" r:id="rId24"/>
    <p:sldId id="21474749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29B13-ADB0-4CF2-AD8B-96562B5F869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DD0EA8-4281-4CA8-A870-FF831C7E9D9D}">
      <dgm:prSet phldrT="[Text]" custT="1"/>
      <dgm:spPr/>
      <dgm:t>
        <a:bodyPr/>
        <a:lstStyle/>
        <a:p>
          <a:r>
            <a:rPr lang="en-US" sz="1300" b="1" dirty="0"/>
            <a:t>Data collection</a:t>
          </a:r>
        </a:p>
      </dgm:t>
    </dgm:pt>
    <dgm:pt modelId="{F3357B74-BCBA-4E26-8AB0-867C6325755B}" type="parTrans" cxnId="{A757FCBE-529A-4AFA-B859-9960B73CA6F1}">
      <dgm:prSet/>
      <dgm:spPr/>
      <dgm:t>
        <a:bodyPr/>
        <a:lstStyle/>
        <a:p>
          <a:endParaRPr lang="en-US" sz="1300" b="1"/>
        </a:p>
      </dgm:t>
    </dgm:pt>
    <dgm:pt modelId="{9F163C98-80EB-441F-924A-87549635548E}" type="sibTrans" cxnId="{A757FCBE-529A-4AFA-B859-9960B73CA6F1}">
      <dgm:prSet/>
      <dgm:spPr/>
      <dgm:t>
        <a:bodyPr/>
        <a:lstStyle/>
        <a:p>
          <a:endParaRPr lang="en-US" sz="1300" b="1"/>
        </a:p>
      </dgm:t>
    </dgm:pt>
    <dgm:pt modelId="{8D710A66-3AB7-44CF-A616-CFB059EE001D}">
      <dgm:prSet phldrT="[Text]" custT="1"/>
      <dgm:spPr/>
      <dgm:t>
        <a:bodyPr/>
        <a:lstStyle/>
        <a:p>
          <a:r>
            <a:rPr lang="en-US" sz="1300" b="1" dirty="0"/>
            <a:t>Analysis and Interpretation</a:t>
          </a:r>
        </a:p>
      </dgm:t>
    </dgm:pt>
    <dgm:pt modelId="{4126D2EA-AE65-41AA-BC8E-BE64934F589F}" type="parTrans" cxnId="{20D6AD76-3484-428E-81D4-EAD10708A292}">
      <dgm:prSet/>
      <dgm:spPr/>
      <dgm:t>
        <a:bodyPr/>
        <a:lstStyle/>
        <a:p>
          <a:endParaRPr lang="en-US" sz="1300" b="1"/>
        </a:p>
      </dgm:t>
    </dgm:pt>
    <dgm:pt modelId="{955521A3-92EA-471B-A188-FC0DD1B61CF4}" type="sibTrans" cxnId="{20D6AD76-3484-428E-81D4-EAD10708A292}">
      <dgm:prSet/>
      <dgm:spPr/>
      <dgm:t>
        <a:bodyPr/>
        <a:lstStyle/>
        <a:p>
          <a:endParaRPr lang="en-US" sz="1300" b="1"/>
        </a:p>
      </dgm:t>
    </dgm:pt>
    <dgm:pt modelId="{F16E08E2-9916-4663-817F-6BEF735C7AD6}">
      <dgm:prSet phldrT="[Text]" custT="1"/>
      <dgm:spPr/>
      <dgm:t>
        <a:bodyPr/>
        <a:lstStyle/>
        <a:p>
          <a:r>
            <a:rPr lang="en-US" sz="1300" b="1" dirty="0"/>
            <a:t>Response and evaluation</a:t>
          </a:r>
        </a:p>
      </dgm:t>
    </dgm:pt>
    <dgm:pt modelId="{0FD8E77F-3B09-46B7-B177-F40F4FAA2B40}" type="parTrans" cxnId="{3A0FC476-1364-40CB-AC20-31B01975E1DC}">
      <dgm:prSet/>
      <dgm:spPr/>
      <dgm:t>
        <a:bodyPr/>
        <a:lstStyle/>
        <a:p>
          <a:endParaRPr lang="en-US" sz="1300" b="1"/>
        </a:p>
      </dgm:t>
    </dgm:pt>
    <dgm:pt modelId="{BCCB345C-8C22-4329-B748-53835BA308EB}" type="sibTrans" cxnId="{3A0FC476-1364-40CB-AC20-31B01975E1DC}">
      <dgm:prSet/>
      <dgm:spPr/>
      <dgm:t>
        <a:bodyPr/>
        <a:lstStyle/>
        <a:p>
          <a:endParaRPr lang="en-US" sz="1300" b="1"/>
        </a:p>
      </dgm:t>
    </dgm:pt>
    <dgm:pt modelId="{274D708B-40C8-473D-91EC-51763D09E154}" type="pres">
      <dgm:prSet presAssocID="{C3B29B13-ADB0-4CF2-AD8B-96562B5F869F}" presName="cycle" presStyleCnt="0">
        <dgm:presLayoutVars>
          <dgm:dir/>
          <dgm:resizeHandles val="exact"/>
        </dgm:presLayoutVars>
      </dgm:prSet>
      <dgm:spPr/>
    </dgm:pt>
    <dgm:pt modelId="{617CF69E-C731-4AB6-BA44-581A900BE1E5}" type="pres">
      <dgm:prSet presAssocID="{85DD0EA8-4281-4CA8-A870-FF831C7E9D9D}" presName="dummy" presStyleCnt="0"/>
      <dgm:spPr/>
    </dgm:pt>
    <dgm:pt modelId="{DD37460F-73BC-4967-9474-9D534DDDAF18}" type="pres">
      <dgm:prSet presAssocID="{85DD0EA8-4281-4CA8-A870-FF831C7E9D9D}" presName="node" presStyleLbl="revTx" presStyleIdx="0" presStyleCnt="3">
        <dgm:presLayoutVars>
          <dgm:bulletEnabled val="1"/>
        </dgm:presLayoutVars>
      </dgm:prSet>
      <dgm:spPr/>
    </dgm:pt>
    <dgm:pt modelId="{8F527E22-094A-4959-A04D-513BFBCFF3B1}" type="pres">
      <dgm:prSet presAssocID="{9F163C98-80EB-441F-924A-87549635548E}" presName="sibTrans" presStyleLbl="node1" presStyleIdx="0" presStyleCnt="3"/>
      <dgm:spPr/>
    </dgm:pt>
    <dgm:pt modelId="{C11D628D-826A-4C33-A921-AF1C4996493D}" type="pres">
      <dgm:prSet presAssocID="{8D710A66-3AB7-44CF-A616-CFB059EE001D}" presName="dummy" presStyleCnt="0"/>
      <dgm:spPr/>
    </dgm:pt>
    <dgm:pt modelId="{AC245EC8-5434-427C-BCD1-66199B56CFFF}" type="pres">
      <dgm:prSet presAssocID="{8D710A66-3AB7-44CF-A616-CFB059EE001D}" presName="node" presStyleLbl="revTx" presStyleIdx="1" presStyleCnt="3" custScaleX="121262">
        <dgm:presLayoutVars>
          <dgm:bulletEnabled val="1"/>
        </dgm:presLayoutVars>
      </dgm:prSet>
      <dgm:spPr/>
    </dgm:pt>
    <dgm:pt modelId="{323A7361-F6AD-44C8-A0C6-36E3E4E1449B}" type="pres">
      <dgm:prSet presAssocID="{955521A3-92EA-471B-A188-FC0DD1B61CF4}" presName="sibTrans" presStyleLbl="node1" presStyleIdx="1" presStyleCnt="3"/>
      <dgm:spPr/>
    </dgm:pt>
    <dgm:pt modelId="{4E1685B2-8E05-4F36-B672-2F7CEFE17B4C}" type="pres">
      <dgm:prSet presAssocID="{F16E08E2-9916-4663-817F-6BEF735C7AD6}" presName="dummy" presStyleCnt="0"/>
      <dgm:spPr/>
    </dgm:pt>
    <dgm:pt modelId="{0638EF21-2B60-4D39-A2B2-39AECD8EE15B}" type="pres">
      <dgm:prSet presAssocID="{F16E08E2-9916-4663-817F-6BEF735C7AD6}" presName="node" presStyleLbl="revTx" presStyleIdx="2" presStyleCnt="3">
        <dgm:presLayoutVars>
          <dgm:bulletEnabled val="1"/>
        </dgm:presLayoutVars>
      </dgm:prSet>
      <dgm:spPr/>
    </dgm:pt>
    <dgm:pt modelId="{09E5778B-ACAE-4807-AA2A-C6C181B82511}" type="pres">
      <dgm:prSet presAssocID="{BCCB345C-8C22-4329-B748-53835BA308EB}" presName="sibTrans" presStyleLbl="node1" presStyleIdx="2" presStyleCnt="3"/>
      <dgm:spPr/>
    </dgm:pt>
  </dgm:ptLst>
  <dgm:cxnLst>
    <dgm:cxn modelId="{402D2814-5515-4A81-95C2-D045AB6CE508}" type="presOf" srcId="{8D710A66-3AB7-44CF-A616-CFB059EE001D}" destId="{AC245EC8-5434-427C-BCD1-66199B56CFFF}" srcOrd="0" destOrd="0" presId="urn:microsoft.com/office/officeart/2005/8/layout/cycle1"/>
    <dgm:cxn modelId="{DA17296B-3F60-4AE2-9B06-7807BB1B41FA}" type="presOf" srcId="{F16E08E2-9916-4663-817F-6BEF735C7AD6}" destId="{0638EF21-2B60-4D39-A2B2-39AECD8EE15B}" srcOrd="0" destOrd="0" presId="urn:microsoft.com/office/officeart/2005/8/layout/cycle1"/>
    <dgm:cxn modelId="{20D6AD76-3484-428E-81D4-EAD10708A292}" srcId="{C3B29B13-ADB0-4CF2-AD8B-96562B5F869F}" destId="{8D710A66-3AB7-44CF-A616-CFB059EE001D}" srcOrd="1" destOrd="0" parTransId="{4126D2EA-AE65-41AA-BC8E-BE64934F589F}" sibTransId="{955521A3-92EA-471B-A188-FC0DD1B61CF4}"/>
    <dgm:cxn modelId="{3A0FC476-1364-40CB-AC20-31B01975E1DC}" srcId="{C3B29B13-ADB0-4CF2-AD8B-96562B5F869F}" destId="{F16E08E2-9916-4663-817F-6BEF735C7AD6}" srcOrd="2" destOrd="0" parTransId="{0FD8E77F-3B09-46B7-B177-F40F4FAA2B40}" sibTransId="{BCCB345C-8C22-4329-B748-53835BA308EB}"/>
    <dgm:cxn modelId="{88DF8CA0-9679-416C-9730-B5B97DD4F59A}" type="presOf" srcId="{85DD0EA8-4281-4CA8-A870-FF831C7E9D9D}" destId="{DD37460F-73BC-4967-9474-9D534DDDAF18}" srcOrd="0" destOrd="0" presId="urn:microsoft.com/office/officeart/2005/8/layout/cycle1"/>
    <dgm:cxn modelId="{281703B1-9CD7-43AD-8CA9-A4F1474E9603}" type="presOf" srcId="{BCCB345C-8C22-4329-B748-53835BA308EB}" destId="{09E5778B-ACAE-4807-AA2A-C6C181B82511}" srcOrd="0" destOrd="0" presId="urn:microsoft.com/office/officeart/2005/8/layout/cycle1"/>
    <dgm:cxn modelId="{1B93BBB1-7809-4822-A646-4F65F85523EF}" type="presOf" srcId="{C3B29B13-ADB0-4CF2-AD8B-96562B5F869F}" destId="{274D708B-40C8-473D-91EC-51763D09E154}" srcOrd="0" destOrd="0" presId="urn:microsoft.com/office/officeart/2005/8/layout/cycle1"/>
    <dgm:cxn modelId="{A757FCBE-529A-4AFA-B859-9960B73CA6F1}" srcId="{C3B29B13-ADB0-4CF2-AD8B-96562B5F869F}" destId="{85DD0EA8-4281-4CA8-A870-FF831C7E9D9D}" srcOrd="0" destOrd="0" parTransId="{F3357B74-BCBA-4E26-8AB0-867C6325755B}" sibTransId="{9F163C98-80EB-441F-924A-87549635548E}"/>
    <dgm:cxn modelId="{273F99D9-D677-438D-9DA1-58B95124A418}" type="presOf" srcId="{955521A3-92EA-471B-A188-FC0DD1B61CF4}" destId="{323A7361-F6AD-44C8-A0C6-36E3E4E1449B}" srcOrd="0" destOrd="0" presId="urn:microsoft.com/office/officeart/2005/8/layout/cycle1"/>
    <dgm:cxn modelId="{4E734BEE-D776-43EC-88C7-3A99985DCA7F}" type="presOf" srcId="{9F163C98-80EB-441F-924A-87549635548E}" destId="{8F527E22-094A-4959-A04D-513BFBCFF3B1}" srcOrd="0" destOrd="0" presId="urn:microsoft.com/office/officeart/2005/8/layout/cycle1"/>
    <dgm:cxn modelId="{82E1F4FE-4030-4309-A957-C117398632B0}" type="presParOf" srcId="{274D708B-40C8-473D-91EC-51763D09E154}" destId="{617CF69E-C731-4AB6-BA44-581A900BE1E5}" srcOrd="0" destOrd="0" presId="urn:microsoft.com/office/officeart/2005/8/layout/cycle1"/>
    <dgm:cxn modelId="{21154906-EB27-45D5-9A49-4F1DE41BBE5B}" type="presParOf" srcId="{274D708B-40C8-473D-91EC-51763D09E154}" destId="{DD37460F-73BC-4967-9474-9D534DDDAF18}" srcOrd="1" destOrd="0" presId="urn:microsoft.com/office/officeart/2005/8/layout/cycle1"/>
    <dgm:cxn modelId="{FAA2BBAE-3BBF-4F21-9897-A21E69831486}" type="presParOf" srcId="{274D708B-40C8-473D-91EC-51763D09E154}" destId="{8F527E22-094A-4959-A04D-513BFBCFF3B1}" srcOrd="2" destOrd="0" presId="urn:microsoft.com/office/officeart/2005/8/layout/cycle1"/>
    <dgm:cxn modelId="{63527271-E4AB-4D54-A9E8-04ACE09EF2C3}" type="presParOf" srcId="{274D708B-40C8-473D-91EC-51763D09E154}" destId="{C11D628D-826A-4C33-A921-AF1C4996493D}" srcOrd="3" destOrd="0" presId="urn:microsoft.com/office/officeart/2005/8/layout/cycle1"/>
    <dgm:cxn modelId="{86B85300-98E7-436F-9D48-54AF297910D8}" type="presParOf" srcId="{274D708B-40C8-473D-91EC-51763D09E154}" destId="{AC245EC8-5434-427C-BCD1-66199B56CFFF}" srcOrd="4" destOrd="0" presId="urn:microsoft.com/office/officeart/2005/8/layout/cycle1"/>
    <dgm:cxn modelId="{A90DAEAE-4577-4052-98A0-B79001A871DE}" type="presParOf" srcId="{274D708B-40C8-473D-91EC-51763D09E154}" destId="{323A7361-F6AD-44C8-A0C6-36E3E4E1449B}" srcOrd="5" destOrd="0" presId="urn:microsoft.com/office/officeart/2005/8/layout/cycle1"/>
    <dgm:cxn modelId="{D7B01B2E-F51C-452A-9A93-8DFF8AAFCDD2}" type="presParOf" srcId="{274D708B-40C8-473D-91EC-51763D09E154}" destId="{4E1685B2-8E05-4F36-B672-2F7CEFE17B4C}" srcOrd="6" destOrd="0" presId="urn:microsoft.com/office/officeart/2005/8/layout/cycle1"/>
    <dgm:cxn modelId="{38B8B905-9B4B-404D-9CCE-02A7A583B0C5}" type="presParOf" srcId="{274D708B-40C8-473D-91EC-51763D09E154}" destId="{0638EF21-2B60-4D39-A2B2-39AECD8EE15B}" srcOrd="7" destOrd="0" presId="urn:microsoft.com/office/officeart/2005/8/layout/cycle1"/>
    <dgm:cxn modelId="{4E2D2DE7-1BC0-44A1-8E1E-0A6AB9819817}" type="presParOf" srcId="{274D708B-40C8-473D-91EC-51763D09E154}" destId="{09E5778B-ACAE-4807-AA2A-C6C181B8251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460F-73BC-4967-9474-9D534DDDAF18}">
      <dsp:nvSpPr>
        <dsp:cNvPr id="0" name=""/>
        <dsp:cNvSpPr/>
      </dsp:nvSpPr>
      <dsp:spPr>
        <a:xfrm>
          <a:off x="1767668" y="181425"/>
          <a:ext cx="927442" cy="927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Data collection</a:t>
          </a:r>
        </a:p>
      </dsp:txBody>
      <dsp:txXfrm>
        <a:off x="1767668" y="181425"/>
        <a:ext cx="927442" cy="927442"/>
      </dsp:txXfrm>
    </dsp:sp>
    <dsp:sp modelId="{8F527E22-094A-4959-A04D-513BFBCFF3B1}">
      <dsp:nvSpPr>
        <dsp:cNvPr id="0" name=""/>
        <dsp:cNvSpPr/>
      </dsp:nvSpPr>
      <dsp:spPr>
        <a:xfrm>
          <a:off x="356424" y="-674"/>
          <a:ext cx="2191437" cy="2191437"/>
        </a:xfrm>
        <a:prstGeom prst="circularArrow">
          <a:avLst>
            <a:gd name="adj1" fmla="val 8253"/>
            <a:gd name="adj2" fmla="val 576473"/>
            <a:gd name="adj3" fmla="val 2502865"/>
            <a:gd name="adj4" fmla="val 52815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5EC8-5434-427C-BCD1-66199B56CFFF}">
      <dsp:nvSpPr>
        <dsp:cNvPr id="0" name=""/>
        <dsp:cNvSpPr/>
      </dsp:nvSpPr>
      <dsp:spPr>
        <a:xfrm>
          <a:off x="889825" y="1531119"/>
          <a:ext cx="1124635" cy="927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Analysis and Interpretation</a:t>
          </a:r>
        </a:p>
      </dsp:txBody>
      <dsp:txXfrm>
        <a:off x="889825" y="1531119"/>
        <a:ext cx="1124635" cy="927442"/>
      </dsp:txXfrm>
    </dsp:sp>
    <dsp:sp modelId="{323A7361-F6AD-44C8-A0C6-36E3E4E1449B}">
      <dsp:nvSpPr>
        <dsp:cNvPr id="0" name=""/>
        <dsp:cNvSpPr/>
      </dsp:nvSpPr>
      <dsp:spPr>
        <a:xfrm>
          <a:off x="356424" y="-674"/>
          <a:ext cx="2191437" cy="2191437"/>
        </a:xfrm>
        <a:prstGeom prst="circularArrow">
          <a:avLst>
            <a:gd name="adj1" fmla="val 8253"/>
            <a:gd name="adj2" fmla="val 576473"/>
            <a:gd name="adj3" fmla="val 10170712"/>
            <a:gd name="adj4" fmla="val 7720662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8EF21-2B60-4D39-A2B2-39AECD8EE15B}">
      <dsp:nvSpPr>
        <dsp:cNvPr id="0" name=""/>
        <dsp:cNvSpPr/>
      </dsp:nvSpPr>
      <dsp:spPr>
        <a:xfrm>
          <a:off x="209174" y="181425"/>
          <a:ext cx="927442" cy="927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Response and evaluation</a:t>
          </a:r>
        </a:p>
      </dsp:txBody>
      <dsp:txXfrm>
        <a:off x="209174" y="181425"/>
        <a:ext cx="927442" cy="927442"/>
      </dsp:txXfrm>
    </dsp:sp>
    <dsp:sp modelId="{09E5778B-ACAE-4807-AA2A-C6C181B82511}">
      <dsp:nvSpPr>
        <dsp:cNvPr id="0" name=""/>
        <dsp:cNvSpPr/>
      </dsp:nvSpPr>
      <dsp:spPr>
        <a:xfrm>
          <a:off x="356424" y="-674"/>
          <a:ext cx="2191437" cy="2191437"/>
        </a:xfrm>
        <a:prstGeom prst="circularArrow">
          <a:avLst>
            <a:gd name="adj1" fmla="val 8253"/>
            <a:gd name="adj2" fmla="val 576473"/>
            <a:gd name="adj3" fmla="val 16855199"/>
            <a:gd name="adj4" fmla="val 14968328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11161-FA3D-4947-A5D3-FF7C2374C613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9ED9-A028-4A14-BAA4-A36509722B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093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5EA34-2D6E-7549-85F6-AA24F9DE25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9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E783-37DD-4F51-9B2F-3CD07E9573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6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378E-1752-17DA-7923-BC8A99D1A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F7F2E-03D7-0DDC-29DB-D621D40E6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636D-2D9E-6F4B-0957-42A8F9AA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38BFF-CD7A-3190-9EE8-64C727A6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4B772-4FCB-E31D-1475-5DF13276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625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FD23-56D0-49F4-4525-8D7A3C51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EC8D7-AC4E-CD02-5AD8-19A1042A9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6F9E8-6E62-A917-41FE-F715BCF9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100EE-27A7-0878-38A5-3CF57612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54E25-4A81-BAFE-E63A-ED22219D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084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0B442-B7BE-4825-06C6-0FE4320DB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80357-4BF4-9910-E1CF-501279EE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9D094-5E37-70A4-8071-6C3BD5F4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0695E-E4B9-D07B-D748-2CFA54F4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E3283-541E-CE9C-7293-1B418421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423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33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11664800" cy="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2533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82" name="Google Shape;882;p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133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d" smtClean="0"/>
              <a:pPr/>
              <a:t>‹#›</a:t>
            </a:fld>
            <a:endParaRPr lang="id"/>
          </a:p>
        </p:txBody>
      </p:sp>
      <p:sp>
        <p:nvSpPr>
          <p:cNvPr id="884" name="Google Shape;884;p133"/>
          <p:cNvSpPr txBox="1">
            <a:spLocks noGrp="1"/>
          </p:cNvSpPr>
          <p:nvPr>
            <p:ph type="body" idx="1"/>
          </p:nvPr>
        </p:nvSpPr>
        <p:spPr>
          <a:xfrm>
            <a:off x="269357" y="598743"/>
            <a:ext cx="116648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5" name="Google Shape;885;p133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80000" cy="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21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7CB45-B150-0948-ACCF-D2859B6A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76" y="6189786"/>
            <a:ext cx="1282299" cy="5802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84A077-0FE0-9046-898B-ED6DF2AD89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115872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70"/>
          <p:cNvSpPr/>
          <p:nvPr/>
        </p:nvSpPr>
        <p:spPr>
          <a:xfrm>
            <a:off x="-16933" y="-16935"/>
            <a:ext cx="3331600" cy="689840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70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1" name="Google Shape;531;p170"/>
          <p:cNvSpPr txBox="1">
            <a:spLocks noGrp="1"/>
          </p:cNvSpPr>
          <p:nvPr>
            <p:ph type="body" idx="1"/>
          </p:nvPr>
        </p:nvSpPr>
        <p:spPr>
          <a:xfrm>
            <a:off x="106752" y="1845469"/>
            <a:ext cx="3031200" cy="3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2" name="Google Shape;532;p170"/>
          <p:cNvSpPr txBox="1">
            <a:spLocks noGrp="1"/>
          </p:cNvSpPr>
          <p:nvPr>
            <p:ph type="body" idx="2"/>
          </p:nvPr>
        </p:nvSpPr>
        <p:spPr>
          <a:xfrm>
            <a:off x="3880827" y="6414165"/>
            <a:ext cx="4280000" cy="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170"/>
          <p:cNvSpPr txBox="1">
            <a:spLocks noGrp="1"/>
          </p:cNvSpPr>
          <p:nvPr>
            <p:ph type="title"/>
          </p:nvPr>
        </p:nvSpPr>
        <p:spPr>
          <a:xfrm>
            <a:off x="3582703" y="169857"/>
            <a:ext cx="8229600" cy="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2533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Google Shape;534;p170"/>
          <p:cNvSpPr txBox="1">
            <a:spLocks noGrp="1"/>
          </p:cNvSpPr>
          <p:nvPr>
            <p:ph type="body" idx="3"/>
          </p:nvPr>
        </p:nvSpPr>
        <p:spPr>
          <a:xfrm>
            <a:off x="3574003" y="598743"/>
            <a:ext cx="82296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40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CE48-EA3A-0684-533D-6D63DDBB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05C1-FA2D-9C7B-4A32-23DAFBF41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652D4-87A5-D686-EE12-662EDA5D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C5275-3A1B-2C9F-98D8-CFFC12E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CFC9-8144-950C-2230-9EB17546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1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AB4F-7DAB-86FC-8491-42881A53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7B798-DFB7-3635-F690-7955DCC2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AE30-34CE-0B5A-A870-AC67206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8092-2DF9-C646-B949-32836831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EA97-78C9-1D20-3F23-8E266F3F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57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6C95-99AB-F37E-8C05-E2E4F7CA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050D-4439-6CD1-2D5E-B5FA0B6DF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B2990-DCEB-A031-A70C-B5B6FC2B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2284-1690-88DC-1C1A-A3D5EE00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FE4A-2D1D-95AB-3D24-FA7701F3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54BBD-B80C-8481-6DC2-1755C428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24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BD1D-7724-6AA6-C6F9-29EDB4D5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9EF0-0F30-42A8-1805-6104507C1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69FF7-97F2-4197-0846-2D4B5246B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E0106-6F97-B9AD-BDC3-AE02E2CE1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248DF-42A8-0451-3BAA-5BF5E3B9C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D61D7-3C76-3E0F-2B8C-5AE34E8A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11322-EC04-78FD-A0D0-06314B3F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3C01A-4DDD-1727-AE35-0D7800A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44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6941-A0E3-FBD8-67C7-7F1EDC7A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C2413-C7AE-7702-B6FC-01CA709F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9E68B-D2D9-DDD2-08CA-8654D7B8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F97E6-955B-8C8D-875F-7E77C2A7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756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4DE3C-8F9E-0367-DFAF-0C50D29A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4A6FC-F406-0612-9297-A5A91669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187CD-2785-228E-2AFB-98212EFE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30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30A5-65F8-98EB-D27A-52366725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83E4-8E11-C2B5-BF98-80FE4FEFD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BDEE0-262B-505B-7BE5-489C7201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9BDC6-870A-0FEE-2A56-EF5C3404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710E0-F438-2AC8-CA45-D4A418925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ACC27-A32B-0C9F-3871-4F9F8E34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113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0D5F-553E-AB9D-1F8B-F1C3429A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1FE31-8EB0-1DAD-3E65-B2B48B1C0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B40F3-603E-C889-474E-C7378B4FC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EF54C-2078-14DD-4757-B57F6204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3B448-5FF0-26C8-441B-750C4F16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64E9F-9F3D-4B2D-3B0F-957C081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191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ACE5E-BE72-E328-B148-E9E66F4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4B73-5D53-DC8A-7D0E-34FE469B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BC77C-A555-A3F4-9E40-ABC4CC18D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8060-311B-4AB0-8F44-C1150B0ED3B0}" type="datetimeFigureOut">
              <a:rPr lang="en-ID" smtClean="0"/>
              <a:t>31/07/2025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3145-6488-B178-AE44-9DFA66060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3479-617B-7484-0476-A6A2356E8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E78E-ABD1-4838-A416-CE40BB84B9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22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jp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417" y="1"/>
            <a:ext cx="11838768" cy="6842564"/>
          </a:xfrm>
          <a:custGeom>
            <a:avLst/>
            <a:gdLst/>
            <a:ahLst/>
            <a:cxnLst/>
            <a:rect l="l" t="t" r="r" b="b"/>
            <a:pathLst>
              <a:path w="12186285" h="6835775">
                <a:moveTo>
                  <a:pt x="12186099" y="0"/>
                </a:moveTo>
                <a:lnTo>
                  <a:pt x="0" y="0"/>
                </a:lnTo>
                <a:lnTo>
                  <a:pt x="0" y="6835775"/>
                </a:lnTo>
                <a:lnTo>
                  <a:pt x="12186099" y="6835775"/>
                </a:lnTo>
                <a:lnTo>
                  <a:pt x="12186099" y="0"/>
                </a:lnTo>
                <a:close/>
              </a:path>
            </a:pathLst>
          </a:custGeom>
          <a:solidFill>
            <a:srgbClr val="16B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616" y="5570728"/>
            <a:ext cx="1294383" cy="126497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3416" y="0"/>
            <a:ext cx="5592089" cy="6858000"/>
            <a:chOff x="0" y="0"/>
            <a:chExt cx="594550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945505" cy="6858000"/>
            </a:xfrm>
            <a:custGeom>
              <a:avLst/>
              <a:gdLst/>
              <a:ahLst/>
              <a:cxnLst/>
              <a:rect l="l" t="t" r="r" b="b"/>
              <a:pathLst>
                <a:path w="5945505" h="6858000">
                  <a:moveTo>
                    <a:pt x="4425569" y="0"/>
                  </a:moveTo>
                  <a:lnTo>
                    <a:pt x="0" y="0"/>
                  </a:lnTo>
                  <a:lnTo>
                    <a:pt x="0" y="6858001"/>
                  </a:lnTo>
                  <a:lnTo>
                    <a:pt x="4258435" y="6858001"/>
                  </a:lnTo>
                  <a:lnTo>
                    <a:pt x="4342003" y="6785557"/>
                  </a:lnTo>
                  <a:lnTo>
                    <a:pt x="4382135" y="6748639"/>
                  </a:lnTo>
                  <a:lnTo>
                    <a:pt x="4421886" y="6711391"/>
                  </a:lnTo>
                  <a:lnTo>
                    <a:pt x="4461129" y="6673837"/>
                  </a:lnTo>
                  <a:lnTo>
                    <a:pt x="4499991" y="6635953"/>
                  </a:lnTo>
                  <a:lnTo>
                    <a:pt x="4538472" y="6597751"/>
                  </a:lnTo>
                  <a:lnTo>
                    <a:pt x="4576445" y="6559245"/>
                  </a:lnTo>
                  <a:lnTo>
                    <a:pt x="4613910" y="6520421"/>
                  </a:lnTo>
                  <a:lnTo>
                    <a:pt x="4651121" y="6481292"/>
                  </a:lnTo>
                  <a:lnTo>
                    <a:pt x="4687697" y="6441859"/>
                  </a:lnTo>
                  <a:lnTo>
                    <a:pt x="4723892" y="6402133"/>
                  </a:lnTo>
                  <a:lnTo>
                    <a:pt x="4759579" y="6362090"/>
                  </a:lnTo>
                  <a:lnTo>
                    <a:pt x="4794885" y="6321767"/>
                  </a:lnTo>
                  <a:lnTo>
                    <a:pt x="4829683" y="6281140"/>
                  </a:lnTo>
                  <a:lnTo>
                    <a:pt x="4863973" y="6240221"/>
                  </a:lnTo>
                  <a:lnTo>
                    <a:pt x="4897882" y="6199009"/>
                  </a:lnTo>
                  <a:lnTo>
                    <a:pt x="4931283" y="6157518"/>
                  </a:lnTo>
                  <a:lnTo>
                    <a:pt x="4964176" y="6115748"/>
                  </a:lnTo>
                  <a:lnTo>
                    <a:pt x="4996561" y="6073686"/>
                  </a:lnTo>
                  <a:lnTo>
                    <a:pt x="5028438" y="6031357"/>
                  </a:lnTo>
                  <a:lnTo>
                    <a:pt x="5059934" y="5988748"/>
                  </a:lnTo>
                  <a:lnTo>
                    <a:pt x="5090922" y="5945860"/>
                  </a:lnTo>
                  <a:lnTo>
                    <a:pt x="5121402" y="5902706"/>
                  </a:lnTo>
                  <a:lnTo>
                    <a:pt x="5151374" y="5859297"/>
                  </a:lnTo>
                  <a:lnTo>
                    <a:pt x="5180838" y="5815609"/>
                  </a:lnTo>
                  <a:lnTo>
                    <a:pt x="5209794" y="5771654"/>
                  </a:lnTo>
                  <a:lnTo>
                    <a:pt x="5238242" y="5727458"/>
                  </a:lnTo>
                  <a:lnTo>
                    <a:pt x="5266182" y="5682983"/>
                  </a:lnTo>
                  <a:lnTo>
                    <a:pt x="5293614" y="5638266"/>
                  </a:lnTo>
                  <a:lnTo>
                    <a:pt x="5320538" y="5593308"/>
                  </a:lnTo>
                  <a:lnTo>
                    <a:pt x="5346954" y="5548122"/>
                  </a:lnTo>
                  <a:lnTo>
                    <a:pt x="5372862" y="5502656"/>
                  </a:lnTo>
                  <a:lnTo>
                    <a:pt x="5398135" y="5456936"/>
                  </a:lnTo>
                  <a:lnTo>
                    <a:pt x="5423027" y="5410962"/>
                  </a:lnTo>
                  <a:lnTo>
                    <a:pt x="5447284" y="5364734"/>
                  </a:lnTo>
                  <a:lnTo>
                    <a:pt x="5471033" y="5318379"/>
                  </a:lnTo>
                  <a:lnTo>
                    <a:pt x="5494274" y="5271643"/>
                  </a:lnTo>
                  <a:lnTo>
                    <a:pt x="5516880" y="5224780"/>
                  </a:lnTo>
                  <a:lnTo>
                    <a:pt x="5539105" y="5177663"/>
                  </a:lnTo>
                  <a:lnTo>
                    <a:pt x="5560568" y="5130419"/>
                  </a:lnTo>
                  <a:lnTo>
                    <a:pt x="5581650" y="5082794"/>
                  </a:lnTo>
                  <a:lnTo>
                    <a:pt x="5602097" y="5035042"/>
                  </a:lnTo>
                  <a:lnTo>
                    <a:pt x="5622036" y="4987036"/>
                  </a:lnTo>
                  <a:lnTo>
                    <a:pt x="5641340" y="4938776"/>
                  </a:lnTo>
                  <a:lnTo>
                    <a:pt x="5660136" y="4890389"/>
                  </a:lnTo>
                  <a:lnTo>
                    <a:pt x="5678424" y="4841748"/>
                  </a:lnTo>
                  <a:lnTo>
                    <a:pt x="5696077" y="4792980"/>
                  </a:lnTo>
                  <a:lnTo>
                    <a:pt x="5713095" y="4743958"/>
                  </a:lnTo>
                  <a:lnTo>
                    <a:pt x="5729605" y="4694682"/>
                  </a:lnTo>
                  <a:lnTo>
                    <a:pt x="5745480" y="4645279"/>
                  </a:lnTo>
                  <a:lnTo>
                    <a:pt x="5760847" y="4595622"/>
                  </a:lnTo>
                  <a:lnTo>
                    <a:pt x="5775579" y="4545838"/>
                  </a:lnTo>
                  <a:lnTo>
                    <a:pt x="5789676" y="4495800"/>
                  </a:lnTo>
                  <a:lnTo>
                    <a:pt x="5803265" y="4445508"/>
                  </a:lnTo>
                  <a:lnTo>
                    <a:pt x="5816219" y="4395216"/>
                  </a:lnTo>
                  <a:lnTo>
                    <a:pt x="5828538" y="4344670"/>
                  </a:lnTo>
                  <a:lnTo>
                    <a:pt x="5840349" y="4293870"/>
                  </a:lnTo>
                  <a:lnTo>
                    <a:pt x="5851525" y="4242943"/>
                  </a:lnTo>
                  <a:lnTo>
                    <a:pt x="5862066" y="4191889"/>
                  </a:lnTo>
                  <a:lnTo>
                    <a:pt x="5871972" y="4140580"/>
                  </a:lnTo>
                  <a:lnTo>
                    <a:pt x="5881243" y="4089146"/>
                  </a:lnTo>
                  <a:lnTo>
                    <a:pt x="5889879" y="4037583"/>
                  </a:lnTo>
                  <a:lnTo>
                    <a:pt x="5898007" y="3985768"/>
                  </a:lnTo>
                  <a:lnTo>
                    <a:pt x="5905373" y="3933825"/>
                  </a:lnTo>
                  <a:lnTo>
                    <a:pt x="5912231" y="3881754"/>
                  </a:lnTo>
                  <a:lnTo>
                    <a:pt x="5918454" y="3829557"/>
                  </a:lnTo>
                  <a:lnTo>
                    <a:pt x="5923915" y="3777106"/>
                  </a:lnTo>
                  <a:lnTo>
                    <a:pt x="5928868" y="3724529"/>
                  </a:lnTo>
                  <a:lnTo>
                    <a:pt x="5933059" y="3671824"/>
                  </a:lnTo>
                  <a:lnTo>
                    <a:pt x="5936742" y="3618992"/>
                  </a:lnTo>
                  <a:lnTo>
                    <a:pt x="5937430" y="3605752"/>
                  </a:lnTo>
                  <a:lnTo>
                    <a:pt x="5938902" y="3579272"/>
                  </a:lnTo>
                  <a:lnTo>
                    <a:pt x="5941949" y="3512947"/>
                  </a:lnTo>
                  <a:lnTo>
                    <a:pt x="5943600" y="3459734"/>
                  </a:lnTo>
                  <a:lnTo>
                    <a:pt x="5944616" y="3406266"/>
                  </a:lnTo>
                  <a:lnTo>
                    <a:pt x="5944997" y="3352800"/>
                  </a:lnTo>
                  <a:lnTo>
                    <a:pt x="5944616" y="3299205"/>
                  </a:lnTo>
                  <a:lnTo>
                    <a:pt x="5943600" y="3245739"/>
                  </a:lnTo>
                  <a:lnTo>
                    <a:pt x="5942349" y="3205859"/>
                  </a:lnTo>
                  <a:lnTo>
                    <a:pt x="5941949" y="3192526"/>
                  </a:lnTo>
                  <a:lnTo>
                    <a:pt x="5939663" y="3139313"/>
                  </a:lnTo>
                  <a:lnTo>
                    <a:pt x="5936615" y="3086354"/>
                  </a:lnTo>
                  <a:lnTo>
                    <a:pt x="5933059" y="3033395"/>
                  </a:lnTo>
                  <a:lnTo>
                    <a:pt x="5928741" y="2980690"/>
                  </a:lnTo>
                  <a:lnTo>
                    <a:pt x="5923915" y="2928112"/>
                  </a:lnTo>
                  <a:lnTo>
                    <a:pt x="5918327" y="2875661"/>
                  </a:lnTo>
                  <a:lnTo>
                    <a:pt x="5912104" y="2823337"/>
                  </a:lnTo>
                  <a:lnTo>
                    <a:pt x="5905373" y="2771266"/>
                  </a:lnTo>
                  <a:lnTo>
                    <a:pt x="5897880" y="2719197"/>
                  </a:lnTo>
                  <a:lnTo>
                    <a:pt x="5889879" y="2667380"/>
                  </a:lnTo>
                  <a:lnTo>
                    <a:pt x="5881116" y="2615819"/>
                  </a:lnTo>
                  <a:lnTo>
                    <a:pt x="5871845" y="2564257"/>
                  </a:lnTo>
                  <a:lnTo>
                    <a:pt x="5861812" y="2512949"/>
                  </a:lnTo>
                  <a:lnTo>
                    <a:pt x="5851271" y="2461895"/>
                  </a:lnTo>
                  <a:lnTo>
                    <a:pt x="5840095" y="2410841"/>
                  </a:lnTo>
                  <a:lnTo>
                    <a:pt x="5828411" y="2360041"/>
                  </a:lnTo>
                  <a:lnTo>
                    <a:pt x="5815965" y="2309495"/>
                  </a:lnTo>
                  <a:lnTo>
                    <a:pt x="5803011" y="2259076"/>
                  </a:lnTo>
                  <a:lnTo>
                    <a:pt x="5789422" y="2208784"/>
                  </a:lnTo>
                  <a:lnTo>
                    <a:pt x="5775198" y="2158746"/>
                  </a:lnTo>
                  <a:lnTo>
                    <a:pt x="5760466" y="2108835"/>
                  </a:lnTo>
                  <a:lnTo>
                    <a:pt x="5745099" y="2059177"/>
                  </a:lnTo>
                  <a:lnTo>
                    <a:pt x="5729224" y="2009648"/>
                  </a:lnTo>
                  <a:lnTo>
                    <a:pt x="5712714" y="1960372"/>
                  </a:lnTo>
                  <a:lnTo>
                    <a:pt x="5695569" y="1911350"/>
                  </a:lnTo>
                  <a:lnTo>
                    <a:pt x="5677916" y="1862454"/>
                  </a:lnTo>
                  <a:lnTo>
                    <a:pt x="5659628" y="1813814"/>
                  </a:lnTo>
                  <a:lnTo>
                    <a:pt x="5640832" y="1765300"/>
                  </a:lnTo>
                  <a:lnTo>
                    <a:pt x="5621401" y="1717039"/>
                  </a:lnTo>
                  <a:lnTo>
                    <a:pt x="5601462" y="1669034"/>
                  </a:lnTo>
                  <a:lnTo>
                    <a:pt x="5581015" y="1621282"/>
                  </a:lnTo>
                  <a:lnTo>
                    <a:pt x="5559933" y="1573657"/>
                  </a:lnTo>
                  <a:lnTo>
                    <a:pt x="5538343" y="1526286"/>
                  </a:lnTo>
                  <a:lnTo>
                    <a:pt x="5516118" y="1479169"/>
                  </a:lnTo>
                  <a:lnTo>
                    <a:pt x="5493385" y="1432178"/>
                  </a:lnTo>
                  <a:lnTo>
                    <a:pt x="5470144" y="1385442"/>
                  </a:lnTo>
                  <a:lnTo>
                    <a:pt x="5446395" y="1339088"/>
                  </a:lnTo>
                  <a:lnTo>
                    <a:pt x="5422011" y="1292860"/>
                  </a:lnTo>
                  <a:lnTo>
                    <a:pt x="5397119" y="1246886"/>
                  </a:lnTo>
                  <a:lnTo>
                    <a:pt x="5371719" y="1201039"/>
                  </a:lnTo>
                  <a:lnTo>
                    <a:pt x="5345811" y="1155573"/>
                  </a:lnTo>
                  <a:lnTo>
                    <a:pt x="5319395" y="1110361"/>
                  </a:lnTo>
                  <a:lnTo>
                    <a:pt x="5292471" y="1065402"/>
                  </a:lnTo>
                  <a:lnTo>
                    <a:pt x="5264912" y="1020572"/>
                  </a:lnTo>
                  <a:lnTo>
                    <a:pt x="5236972" y="976122"/>
                  </a:lnTo>
                  <a:lnTo>
                    <a:pt x="5208397" y="931799"/>
                  </a:lnTo>
                  <a:lnTo>
                    <a:pt x="5179441" y="887857"/>
                  </a:lnTo>
                  <a:lnTo>
                    <a:pt x="5149850" y="844169"/>
                  </a:lnTo>
                  <a:lnTo>
                    <a:pt x="5119878" y="800735"/>
                  </a:lnTo>
                  <a:lnTo>
                    <a:pt x="5089271" y="757554"/>
                  </a:lnTo>
                  <a:lnTo>
                    <a:pt x="5058283" y="714628"/>
                  </a:lnTo>
                  <a:lnTo>
                    <a:pt x="5026787" y="671957"/>
                  </a:lnTo>
                  <a:lnTo>
                    <a:pt x="4994783" y="629665"/>
                  </a:lnTo>
                  <a:lnTo>
                    <a:pt x="4962271" y="587501"/>
                  </a:lnTo>
                  <a:lnTo>
                    <a:pt x="4929378" y="545719"/>
                  </a:lnTo>
                  <a:lnTo>
                    <a:pt x="4895850" y="504189"/>
                  </a:lnTo>
                  <a:lnTo>
                    <a:pt x="4861941" y="463041"/>
                  </a:lnTo>
                  <a:lnTo>
                    <a:pt x="4827524" y="422021"/>
                  </a:lnTo>
                  <a:lnTo>
                    <a:pt x="4792726" y="381380"/>
                  </a:lnTo>
                  <a:lnTo>
                    <a:pt x="4757420" y="341122"/>
                  </a:lnTo>
                  <a:lnTo>
                    <a:pt x="4721606" y="300990"/>
                  </a:lnTo>
                  <a:lnTo>
                    <a:pt x="4685284" y="261239"/>
                  </a:lnTo>
                  <a:lnTo>
                    <a:pt x="4648581" y="221742"/>
                  </a:lnTo>
                  <a:lnTo>
                    <a:pt x="4611497" y="182625"/>
                  </a:lnTo>
                  <a:lnTo>
                    <a:pt x="4573905" y="143764"/>
                  </a:lnTo>
                  <a:lnTo>
                    <a:pt x="4535805" y="105282"/>
                  </a:lnTo>
                  <a:lnTo>
                    <a:pt x="4425569" y="0"/>
                  </a:lnTo>
                  <a:close/>
                </a:path>
              </a:pathLst>
            </a:custGeom>
            <a:solidFill>
              <a:srgbClr val="D2D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3325" cy="126492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7927" y="609219"/>
            <a:ext cx="2536317" cy="59245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96001" y="2029309"/>
            <a:ext cx="5872352" cy="112473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69850">
              <a:lnSpc>
                <a:spcPts val="1160"/>
              </a:lnSpc>
            </a:pPr>
            <a:r>
              <a:rPr lang="id-ID" dirty="0">
                <a:effectLst/>
                <a:latin typeface="Arial MT"/>
                <a:ea typeface="Arial MT"/>
                <a:cs typeface="Arial MT"/>
              </a:rPr>
              <a:t>Deteksi dan Surveilans</a:t>
            </a:r>
            <a:r>
              <a:rPr lang="id-ID" spc="-80" dirty="0">
                <a:effectLst/>
                <a:latin typeface="Arial MT"/>
                <a:ea typeface="Arial MT"/>
                <a:cs typeface="Arial MT"/>
              </a:rPr>
              <a:t> </a:t>
            </a:r>
            <a:br>
              <a:rPr lang="en-US" spc="-80" dirty="0">
                <a:effectLst/>
                <a:latin typeface="Arial MT"/>
                <a:ea typeface="Arial MT"/>
                <a:cs typeface="Arial MT"/>
              </a:rPr>
            </a:br>
            <a:br>
              <a:rPr lang="en-US" spc="-80" dirty="0">
                <a:effectLst/>
                <a:latin typeface="Arial MT"/>
                <a:ea typeface="Arial MT"/>
                <a:cs typeface="Arial MT"/>
              </a:rPr>
            </a:br>
            <a:br>
              <a:rPr lang="en-US" spc="-80" dirty="0">
                <a:effectLst/>
                <a:latin typeface="Arial MT"/>
                <a:ea typeface="Arial MT"/>
                <a:cs typeface="Arial MT"/>
              </a:rPr>
            </a:br>
            <a:br>
              <a:rPr lang="en-US" spc="-80" dirty="0">
                <a:effectLst/>
                <a:latin typeface="Arial MT"/>
                <a:ea typeface="Arial MT"/>
                <a:cs typeface="Arial MT"/>
              </a:rPr>
            </a:br>
            <a:br>
              <a:rPr lang="en-US" spc="-80" dirty="0">
                <a:effectLst/>
                <a:latin typeface="Arial MT"/>
                <a:ea typeface="Arial MT"/>
                <a:cs typeface="Arial MT"/>
              </a:rPr>
            </a:br>
            <a:r>
              <a:rPr lang="id-ID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d-ID" spc="-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d-ID" dirty="0">
                <a:effectLst/>
                <a:latin typeface="Arial MT"/>
                <a:ea typeface="Arial MT"/>
                <a:cs typeface="Arial MT"/>
              </a:rPr>
              <a:t>Pintu</a:t>
            </a:r>
            <a:r>
              <a:rPr lang="en-US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d-ID" spc="-10" dirty="0">
                <a:effectLst/>
                <a:latin typeface="Arial MT"/>
                <a:ea typeface="Arial MT"/>
                <a:cs typeface="Arial MT"/>
              </a:rPr>
              <a:t>Masuk</a:t>
            </a:r>
            <a:endParaRPr dirty="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016" y="776731"/>
            <a:ext cx="5592089" cy="54498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67462" y="3849405"/>
            <a:ext cx="8100891" cy="292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3425" marR="5080" algn="ctr">
              <a:lnSpc>
                <a:spcPct val="100000"/>
              </a:lnSpc>
            </a:pPr>
            <a:r>
              <a:rPr lang="en-US" sz="1800" dirty="0">
                <a:latin typeface="Lucida Sans Unicode"/>
                <a:cs typeface="Lucida Sans Unicode"/>
              </a:rPr>
              <a:t>ALIB BIRWIN, SKM, M.EPID </a:t>
            </a:r>
          </a:p>
          <a:p>
            <a:pPr marL="2003425" marR="5080" algn="ctr">
              <a:lnSpc>
                <a:spcPct val="100000"/>
              </a:lnSpc>
            </a:pPr>
            <a:r>
              <a:rPr lang="en-US" sz="1800" dirty="0">
                <a:latin typeface="Lucida Sans Unicode"/>
                <a:cs typeface="Lucida Sans Unicode"/>
              </a:rPr>
              <a:t>PENGURUS PUSAT</a:t>
            </a:r>
          </a:p>
          <a:p>
            <a:pPr marL="2003425" marR="5080" algn="ctr">
              <a:lnSpc>
                <a:spcPct val="100000"/>
              </a:lnSpc>
            </a:pPr>
            <a:r>
              <a:rPr lang="en-US" dirty="0">
                <a:latin typeface="Lucida Sans Unicode"/>
                <a:cs typeface="Lucida Sans Unicode"/>
              </a:rPr>
              <a:t>PERHIMPUNAN AHLI EPIDEMIOLOGI INDONESIA</a:t>
            </a:r>
            <a:endParaRPr sz="1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1800" dirty="0">
              <a:latin typeface="Lucida Sans Unicode"/>
              <a:cs typeface="Lucida Sans Unicode"/>
            </a:endParaRPr>
          </a:p>
          <a:p>
            <a:pPr marL="3482340">
              <a:lnSpc>
                <a:spcPct val="100000"/>
              </a:lnSpc>
            </a:pPr>
            <a:r>
              <a:rPr lang="en-US" sz="1400" b="1" spc="-65" dirty="0">
                <a:latin typeface="Lucida Sans Unicode"/>
                <a:cs typeface="Lucida Sans Unicode"/>
              </a:rPr>
              <a:t>Swiss </a:t>
            </a:r>
            <a:r>
              <a:rPr lang="en-US" sz="1400" b="1" spc="-65" dirty="0" err="1">
                <a:latin typeface="Lucida Sans Unicode"/>
                <a:cs typeface="Lucida Sans Unicode"/>
              </a:rPr>
              <a:t>Belinn</a:t>
            </a:r>
            <a:r>
              <a:rPr lang="en-US" sz="1400" b="1" spc="-65" dirty="0">
                <a:latin typeface="Lucida Sans Unicode"/>
                <a:cs typeface="Lucida Sans Unicode"/>
              </a:rPr>
              <a:t> </a:t>
            </a:r>
            <a:r>
              <a:rPr lang="en-US" sz="1400" b="1" spc="-65" dirty="0" err="1">
                <a:latin typeface="Lucida Sans Unicode"/>
                <a:cs typeface="Lucida Sans Unicode"/>
              </a:rPr>
              <a:t>Makasar</a:t>
            </a:r>
            <a:r>
              <a:rPr lang="en-US" sz="1400" b="1" spc="-65" dirty="0">
                <a:latin typeface="Lucida Sans Unicode"/>
                <a:cs typeface="Lucida Sans Unicode"/>
              </a:rPr>
              <a:t>, 03 Juni</a:t>
            </a:r>
            <a:r>
              <a:rPr sz="1400" b="1" spc="-65" dirty="0">
                <a:latin typeface="Lucida Sans Unicode"/>
                <a:cs typeface="Lucida Sans Unicode"/>
              </a:rPr>
              <a:t> </a:t>
            </a:r>
            <a:r>
              <a:rPr sz="1400" b="1" spc="-20" dirty="0">
                <a:latin typeface="Lucida Sans Unicode"/>
                <a:cs typeface="Lucida Sans Unicode"/>
              </a:rPr>
              <a:t>2025</a:t>
            </a:r>
            <a:endParaRPr sz="1400" b="1" dirty="0">
              <a:latin typeface="Lucida Sans Unicode"/>
              <a:cs typeface="Lucida Sans Unicode"/>
            </a:endParaRPr>
          </a:p>
          <a:p>
            <a:pPr marL="1276985" marR="2213610" indent="-991870" algn="ctr">
              <a:lnSpc>
                <a:spcPct val="107000"/>
              </a:lnSpc>
              <a:spcBef>
                <a:spcPts val="100"/>
              </a:spcBef>
              <a:buNone/>
              <a:tabLst>
                <a:tab pos="1199515" algn="l"/>
              </a:tabLst>
            </a:pPr>
            <a:endParaRPr lang="en-US" sz="1400" i="1" dirty="0">
              <a:effectLst/>
              <a:latin typeface="Arial" panose="020B0604020202020204" pitchFamily="34" charset="0"/>
              <a:ea typeface="Arial MT"/>
              <a:cs typeface="Arial MT"/>
            </a:endParaRPr>
          </a:p>
          <a:p>
            <a:pPr marL="269875" marR="2213610" indent="15875" algn="just">
              <a:lnSpc>
                <a:spcPct val="107000"/>
              </a:lnSpc>
              <a:spcBef>
                <a:spcPts val="100"/>
              </a:spcBef>
              <a:buNone/>
              <a:tabLst>
                <a:tab pos="269875" algn="l"/>
              </a:tabLst>
            </a:pPr>
            <a:r>
              <a:rPr lang="en-US" sz="1400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  			 </a:t>
            </a:r>
            <a:r>
              <a:rPr lang="id-ID" sz="1400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On The Job Training 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Sistem Rujukan</a:t>
            </a:r>
            <a:r>
              <a:rPr lang="en-US" sz="1400" spc="-60" dirty="0">
                <a:effectLst/>
                <a:latin typeface="Arial MT"/>
                <a:ea typeface="Arial MT"/>
                <a:cs typeface="Arial MT"/>
              </a:rPr>
              <a:t>			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Spesimen</a:t>
            </a:r>
            <a:r>
              <a:rPr lang="en-US" sz="1400" dirty="0">
                <a:effectLst/>
                <a:latin typeface="Arial MT"/>
                <a:ea typeface="Arial MT"/>
                <a:cs typeface="Arial MT"/>
              </a:rPr>
              <a:t> p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enyakit</a:t>
            </a:r>
            <a:r>
              <a:rPr lang="id-ID" sz="14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PernapasaPotensial</a:t>
            </a:r>
            <a:r>
              <a:rPr lang="id-ID" sz="14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1400" spc="-40" dirty="0">
                <a:effectLst/>
                <a:latin typeface="Arial MT"/>
                <a:ea typeface="Arial MT"/>
                <a:cs typeface="Arial MT"/>
              </a:rPr>
              <a:t>			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KLB/Wabah</a:t>
            </a:r>
            <a:r>
              <a:rPr lang="id-ID" sz="14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d-ID" sz="14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Pintu</a:t>
            </a:r>
            <a:r>
              <a:rPr lang="id-ID" sz="14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d-ID" sz="1400" dirty="0">
                <a:effectLst/>
                <a:latin typeface="Arial MT"/>
                <a:ea typeface="Arial MT"/>
                <a:cs typeface="Arial MT"/>
              </a:rPr>
              <a:t>Masuk</a:t>
            </a:r>
            <a:r>
              <a:rPr lang="id-ID" sz="1400" spc="-40" dirty="0">
                <a:effectLst/>
                <a:latin typeface="Arial MT"/>
                <a:ea typeface="Arial MT"/>
                <a:cs typeface="Arial MT"/>
              </a:rPr>
              <a:t> </a:t>
            </a:r>
            <a:endParaRPr lang="en-ID" sz="1400" dirty="0">
              <a:effectLst/>
              <a:latin typeface="Arial MT"/>
              <a:ea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76479-5F8B-8854-C14D-F1F58E125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619" y="458033"/>
            <a:ext cx="979656" cy="9746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05F-4FD5-5DA3-123B-6484E113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f-ZA" sz="2800" dirty="0">
                <a:latin typeface="Comic Sans MS" panose="030F0702030302020204" pitchFamily="66" charset="0"/>
              </a:rPr>
              <a:t>IMPLEMENTASI SURVEILANS BERBASIS LABORATORIUM</a:t>
            </a:r>
            <a:endParaRPr lang="en-ID" sz="28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C3FE3-6914-9037-6ACF-6AA64D2600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id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10</a:t>
            </a:fld>
            <a:endParaRPr kumimoji="0" lang="id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F61346-13C4-790A-7868-6DCD148549B0}"/>
              </a:ext>
            </a:extLst>
          </p:cNvPr>
          <p:cNvGrpSpPr/>
          <p:nvPr/>
        </p:nvGrpSpPr>
        <p:grpSpPr>
          <a:xfrm>
            <a:off x="0" y="1755956"/>
            <a:ext cx="2726141" cy="2986037"/>
            <a:chOff x="-327745" y="684217"/>
            <a:chExt cx="2726141" cy="2986037"/>
          </a:xfrm>
        </p:grpSpPr>
        <p:pic>
          <p:nvPicPr>
            <p:cNvPr id="6" name="Picture 2" descr="See related image detail. Online trends, seo, seo inspection, seo optimization, seo trends ...">
              <a:extLst>
                <a:ext uri="{FF2B5EF4-FFF2-40B4-BE49-F238E27FC236}">
                  <a16:creationId xmlns:a16="http://schemas.microsoft.com/office/drawing/2014/main" id="{C62A2D0C-3583-8B98-94EF-515059EA5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6" y="1822404"/>
              <a:ext cx="1847850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532AC5-1084-08BB-7B28-2D4C5EF4F880}"/>
                </a:ext>
              </a:extLst>
            </p:cNvPr>
            <p:cNvSpPr/>
            <p:nvPr/>
          </p:nvSpPr>
          <p:spPr>
            <a:xfrm>
              <a:off x="0" y="3060116"/>
              <a:ext cx="2211859" cy="327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f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Surveillance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" name="Picture 6" descr="Vector lab tested label">
              <a:extLst>
                <a:ext uri="{FF2B5EF4-FFF2-40B4-BE49-F238E27FC236}">
                  <a16:creationId xmlns:a16="http://schemas.microsoft.com/office/drawing/2014/main" id="{75A8FD66-8900-AEC4-DFD0-67F9B9D9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745" y="684217"/>
              <a:ext cx="1990018" cy="185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E7B46AC-BA76-C9E2-157D-9504C8BD01C0}"/>
              </a:ext>
            </a:extLst>
          </p:cNvPr>
          <p:cNvSpPr/>
          <p:nvPr/>
        </p:nvSpPr>
        <p:spPr>
          <a:xfrm>
            <a:off x="2348089" y="1661628"/>
            <a:ext cx="2535925" cy="1034954"/>
          </a:xfrm>
          <a:prstGeom prst="ellipse">
            <a:avLst/>
          </a:prstGeom>
          <a:solidFill>
            <a:srgbClr val="64640D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Wilayah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96B184-0377-06FE-E5DA-15C793C5C261}"/>
              </a:ext>
            </a:extLst>
          </p:cNvPr>
          <p:cNvSpPr/>
          <p:nvPr/>
        </p:nvSpPr>
        <p:spPr>
          <a:xfrm>
            <a:off x="2348089" y="4741993"/>
            <a:ext cx="2535925" cy="1034954"/>
          </a:xfrm>
          <a:prstGeom prst="ellipse">
            <a:avLst/>
          </a:prstGeom>
          <a:solidFill>
            <a:srgbClr val="D2DE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Pintu Masuk (PoE)</a:t>
            </a:r>
            <a:endParaRPr kumimoji="0" lang="en-ID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1A6D2A-0E8C-B585-F39F-72459982EEE8}"/>
              </a:ext>
            </a:extLst>
          </p:cNvPr>
          <p:cNvSpPr txBox="1"/>
          <p:nvPr/>
        </p:nvSpPr>
        <p:spPr>
          <a:xfrm>
            <a:off x="5072767" y="738371"/>
            <a:ext cx="6861390" cy="1261884"/>
          </a:xfrm>
          <a:prstGeom prst="rect">
            <a:avLst/>
          </a:prstGeom>
          <a:solidFill>
            <a:srgbClr val="F7F7C2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Surveilans Penyakit Berpotensi KLB/Wabah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-SKDR untuk 24 jenis penyakit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Indikator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Base Surveilans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Event Base Surveilans</a:t>
            </a:r>
            <a:r>
              <a:rPr kumimoji="0" lang="id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1FF56-AE72-0600-B805-37E57037E6E3}"/>
              </a:ext>
            </a:extLst>
          </p:cNvPr>
          <p:cNvSpPr txBox="1"/>
          <p:nvPr/>
        </p:nvSpPr>
        <p:spPr>
          <a:xfrm>
            <a:off x="5072767" y="2028468"/>
            <a:ext cx="6855802" cy="1846659"/>
          </a:xfrm>
          <a:prstGeom prst="rect">
            <a:avLst/>
          </a:prstGeom>
          <a:solidFill>
            <a:srgbClr val="007E78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Pencatatan dan Pelaporan dilakukan: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f-ZA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Puskesmas,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f-ZA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Dinas Kesehatan Kab/Kota/Provinsi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f-ZA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Rumah Sakit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f-ZA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Laboratorium Kesehatan Masyarakat (Balai/Loka Kesmas, Labkesda)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FD2F8-6D06-8426-911B-312C9BAED6D5}"/>
              </a:ext>
            </a:extLst>
          </p:cNvPr>
          <p:cNvSpPr txBox="1"/>
          <p:nvPr/>
        </p:nvSpPr>
        <p:spPr>
          <a:xfrm>
            <a:off x="5072767" y="3962544"/>
            <a:ext cx="6855802" cy="1261884"/>
          </a:xfrm>
          <a:prstGeom prst="rect">
            <a:avLst/>
          </a:prstGeom>
          <a:solidFill>
            <a:srgbClr val="C7EDEB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Surveilans Penyakit Berpotensi KLB/Wabah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-SKDR untuk 24 jenis penyakit dan Penyakit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Infeksi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Emerging/Re-Emerging/New-Emerging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Event Base Surveilans</a:t>
            </a:r>
            <a:r>
              <a:rPr kumimoji="0" lang="id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F67D0-0F91-B9C3-B61C-F570C9020879}"/>
              </a:ext>
            </a:extLst>
          </p:cNvPr>
          <p:cNvSpPr txBox="1"/>
          <p:nvPr/>
        </p:nvSpPr>
        <p:spPr>
          <a:xfrm>
            <a:off x="5072767" y="5259470"/>
            <a:ext cx="6861390" cy="1554272"/>
          </a:xfrm>
          <a:prstGeom prst="rect">
            <a:avLst/>
          </a:prstGeom>
          <a:solidFill>
            <a:srgbClr val="005050"/>
          </a:solidFill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f-ZA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Dilakukan dipintu masuk seperti Bandar Udara, Pelabuhan, Pos Lintas Batas Negara (PLBDN)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f-ZA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Koordinasi dengan Dinas Kesehatan setempat, Otorita Bandara/Pelabuhan/PLBDN, Laboratorium dan RS Rujukan</a:t>
            </a:r>
          </a:p>
        </p:txBody>
      </p:sp>
    </p:spTree>
    <p:extLst>
      <p:ext uri="{BB962C8B-B14F-4D97-AF65-F5344CB8AC3E}">
        <p14:creationId xmlns:p14="http://schemas.microsoft.com/office/powerpoint/2010/main" val="382411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340;p196">
            <a:extLst>
              <a:ext uri="{FF2B5EF4-FFF2-40B4-BE49-F238E27FC236}">
                <a16:creationId xmlns:a16="http://schemas.microsoft.com/office/drawing/2014/main" id="{8E354B37-F3B5-6010-7846-B655A33C2CD4}"/>
              </a:ext>
            </a:extLst>
          </p:cNvPr>
          <p:cNvSpPr/>
          <p:nvPr/>
        </p:nvSpPr>
        <p:spPr>
          <a:xfrm>
            <a:off x="0" y="-5417"/>
            <a:ext cx="9287380" cy="685800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87B71-5D20-4EFC-8D77-2B32CC06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08" y="152400"/>
            <a:ext cx="11186795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PROSES SURVEILANS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F4A01B0-5A0C-4610-9071-7E5D138E119A}"/>
              </a:ext>
            </a:extLst>
          </p:cNvPr>
          <p:cNvSpPr txBox="1"/>
          <p:nvPr/>
        </p:nvSpPr>
        <p:spPr>
          <a:xfrm>
            <a:off x="1293091" y="3860244"/>
            <a:ext cx="19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946EBF-C73B-44F5-9AB1-89865227BED0}"/>
              </a:ext>
            </a:extLst>
          </p:cNvPr>
          <p:cNvSpPr txBox="1"/>
          <p:nvPr/>
        </p:nvSpPr>
        <p:spPr>
          <a:xfrm>
            <a:off x="3468325" y="4050574"/>
            <a:ext cx="19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61D70F-ED2B-49C9-8AF9-B598D53435C7}"/>
              </a:ext>
            </a:extLst>
          </p:cNvPr>
          <p:cNvSpPr txBox="1"/>
          <p:nvPr/>
        </p:nvSpPr>
        <p:spPr>
          <a:xfrm>
            <a:off x="6322596" y="4120076"/>
            <a:ext cx="19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562C8FE-C3FC-43FF-9E32-EF7CC52F05BD}"/>
              </a:ext>
            </a:extLst>
          </p:cNvPr>
          <p:cNvSpPr txBox="1"/>
          <p:nvPr/>
        </p:nvSpPr>
        <p:spPr>
          <a:xfrm>
            <a:off x="8774603" y="4564064"/>
            <a:ext cx="19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E88DC9-7262-4B88-98EC-65C36DBCDF7B}"/>
              </a:ext>
            </a:extLst>
          </p:cNvPr>
          <p:cNvSpPr txBox="1"/>
          <p:nvPr/>
        </p:nvSpPr>
        <p:spPr>
          <a:xfrm>
            <a:off x="9234938" y="2250478"/>
            <a:ext cx="19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C7878-8D15-4D5A-A5C7-69836F3CC378}"/>
              </a:ext>
            </a:extLst>
          </p:cNvPr>
          <p:cNvSpPr txBox="1"/>
          <p:nvPr/>
        </p:nvSpPr>
        <p:spPr>
          <a:xfrm>
            <a:off x="342508" y="4252250"/>
            <a:ext cx="125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seeking behavior</a:t>
            </a:r>
          </a:p>
        </p:txBody>
      </p: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65983062-D911-4A69-8D6A-DD9372D9C7DA}"/>
              </a:ext>
            </a:extLst>
          </p:cNvPr>
          <p:cNvCxnSpPr/>
          <p:nvPr/>
        </p:nvCxnSpPr>
        <p:spPr>
          <a:xfrm rot="5400000" flipH="1" flipV="1">
            <a:off x="777341" y="3729918"/>
            <a:ext cx="640397" cy="39110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1796833-CF91-4C8F-9785-1D4BBC64AAC9}"/>
              </a:ext>
            </a:extLst>
          </p:cNvPr>
          <p:cNvSpPr txBox="1"/>
          <p:nvPr/>
        </p:nvSpPr>
        <p:spPr>
          <a:xfrm>
            <a:off x="2887125" y="4478658"/>
            <a:ext cx="1251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Kemampuan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nakes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untuk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mengenali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faskes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dinkes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86BA91B1-3A43-42D8-A7F2-D08A56E818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07473" y="3896697"/>
            <a:ext cx="881972" cy="39015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9459FC4-6E63-430A-A980-654C09EC38FC}"/>
              </a:ext>
            </a:extLst>
          </p:cNvPr>
          <p:cNvSpPr txBox="1"/>
          <p:nvPr/>
        </p:nvSpPr>
        <p:spPr>
          <a:xfrm>
            <a:off x="4776751" y="4506770"/>
            <a:ext cx="2562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Ketersediaan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petugas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surveilans/lab yang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terlatih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melakukan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 dan skill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pengambilan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spesimen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Logistik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pengambilan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sampel</a:t>
            </a: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Anggaran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</a:t>
            </a: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Penerimaan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masyarakat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1FC39F22-A567-4A7A-AA8B-48DD37FB41B6}"/>
              </a:ext>
            </a:extLst>
          </p:cNvPr>
          <p:cNvCxnSpPr>
            <a:cxnSpLocks/>
            <a:endCxn id="27" idx="2"/>
          </p:cNvCxnSpPr>
          <p:nvPr/>
        </p:nvCxnSpPr>
        <p:spPr>
          <a:xfrm rot="5400000" flipH="1" flipV="1">
            <a:off x="5973495" y="4015007"/>
            <a:ext cx="705903" cy="39637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7F951D2-D2D6-4EDD-9FB9-B92ED8AB9629}"/>
              </a:ext>
            </a:extLst>
          </p:cNvPr>
          <p:cNvSpPr txBox="1"/>
          <p:nvPr/>
        </p:nvSpPr>
        <p:spPr>
          <a:xfrm>
            <a:off x="7173800" y="5052518"/>
            <a:ext cx="2205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Teknik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pengepakan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pengiriman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Akses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layanan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Anggaran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pengiriman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certificate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pengiriman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spesimen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394266D3-06B2-4D04-8421-ED6C415B1739}"/>
              </a:ext>
            </a:extLst>
          </p:cNvPr>
          <p:cNvCxnSpPr>
            <a:cxnSpLocks/>
          </p:cNvCxnSpPr>
          <p:nvPr/>
        </p:nvCxnSpPr>
        <p:spPr>
          <a:xfrm flipV="1">
            <a:off x="8174926" y="4151496"/>
            <a:ext cx="1094345" cy="92800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F8833-B1F5-425F-9E6F-84A9E5230034}"/>
              </a:ext>
            </a:extLst>
          </p:cNvPr>
          <p:cNvGrpSpPr/>
          <p:nvPr/>
        </p:nvGrpSpPr>
        <p:grpSpPr>
          <a:xfrm>
            <a:off x="490290" y="3160220"/>
            <a:ext cx="544182" cy="621905"/>
            <a:chOff x="601392" y="2690336"/>
            <a:chExt cx="1343466" cy="17128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15283A-C324-45B7-AA88-202C31AB4B22}"/>
                </a:ext>
              </a:extLst>
            </p:cNvPr>
            <p:cNvSpPr/>
            <p:nvPr/>
          </p:nvSpPr>
          <p:spPr>
            <a:xfrm>
              <a:off x="928467" y="2690336"/>
              <a:ext cx="689317" cy="7386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9EEF776-F35E-4AE8-BF3B-65F58B0702FF}"/>
                </a:ext>
              </a:extLst>
            </p:cNvPr>
            <p:cNvSpPr/>
            <p:nvPr/>
          </p:nvSpPr>
          <p:spPr>
            <a:xfrm>
              <a:off x="601392" y="3429000"/>
              <a:ext cx="1343466" cy="97418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A8FBB3-A00B-4E90-9195-4E350A6EA771}"/>
              </a:ext>
            </a:extLst>
          </p:cNvPr>
          <p:cNvCxnSpPr>
            <a:cxnSpLocks/>
          </p:cNvCxnSpPr>
          <p:nvPr/>
        </p:nvCxnSpPr>
        <p:spPr>
          <a:xfrm>
            <a:off x="1034472" y="3471173"/>
            <a:ext cx="89592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28E15B-318E-47C4-BE49-8313C91E0E31}"/>
              </a:ext>
            </a:extLst>
          </p:cNvPr>
          <p:cNvCxnSpPr>
            <a:cxnSpLocks/>
          </p:cNvCxnSpPr>
          <p:nvPr/>
        </p:nvCxnSpPr>
        <p:spPr>
          <a:xfrm>
            <a:off x="3366654" y="3463318"/>
            <a:ext cx="669637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F136A67-1C7B-4FC2-A4D5-70C0B10DD5B7}"/>
              </a:ext>
            </a:extLst>
          </p:cNvPr>
          <p:cNvSpPr txBox="1"/>
          <p:nvPr/>
        </p:nvSpPr>
        <p:spPr>
          <a:xfrm>
            <a:off x="3975179" y="3015163"/>
            <a:ext cx="1405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Memenuhi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Operasional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(DO)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8C8128-6BA2-4736-8B65-B4E24D6B8ECC}"/>
              </a:ext>
            </a:extLst>
          </p:cNvPr>
          <p:cNvCxnSpPr>
            <a:cxnSpLocks/>
          </p:cNvCxnSpPr>
          <p:nvPr/>
        </p:nvCxnSpPr>
        <p:spPr>
          <a:xfrm>
            <a:off x="5135975" y="3460414"/>
            <a:ext cx="669637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63F17A4-E7CC-4D56-AB46-E7EFE3CC1863}"/>
              </a:ext>
            </a:extLst>
          </p:cNvPr>
          <p:cNvSpPr txBox="1"/>
          <p:nvPr/>
        </p:nvSpPr>
        <p:spPr>
          <a:xfrm>
            <a:off x="5756402" y="3029247"/>
            <a:ext cx="153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Investigasi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Pengambilan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Spesimen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0CB348-7039-48A9-B34F-872410D29ED0}"/>
              </a:ext>
            </a:extLst>
          </p:cNvPr>
          <p:cNvCxnSpPr>
            <a:cxnSpLocks/>
          </p:cNvCxnSpPr>
          <p:nvPr/>
        </p:nvCxnSpPr>
        <p:spPr>
          <a:xfrm flipV="1">
            <a:off x="7133261" y="2915889"/>
            <a:ext cx="646545" cy="51451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EC149F-1C5A-4129-80E1-59952D35C279}"/>
              </a:ext>
            </a:extLst>
          </p:cNvPr>
          <p:cNvCxnSpPr>
            <a:cxnSpLocks/>
          </p:cNvCxnSpPr>
          <p:nvPr/>
        </p:nvCxnSpPr>
        <p:spPr>
          <a:xfrm>
            <a:off x="7133261" y="3558303"/>
            <a:ext cx="646545" cy="5114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BA936F-2398-4623-A306-552F0B220809}"/>
              </a:ext>
            </a:extLst>
          </p:cNvPr>
          <p:cNvSpPr txBox="1"/>
          <p:nvPr/>
        </p:nvSpPr>
        <p:spPr>
          <a:xfrm>
            <a:off x="7779806" y="2555048"/>
            <a:ext cx="125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Pelaporan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818B06-7132-45AA-8055-F791D0345C70}"/>
              </a:ext>
            </a:extLst>
          </p:cNvPr>
          <p:cNvCxnSpPr>
            <a:cxnSpLocks/>
          </p:cNvCxnSpPr>
          <p:nvPr/>
        </p:nvCxnSpPr>
        <p:spPr>
          <a:xfrm>
            <a:off x="8831498" y="3015163"/>
            <a:ext cx="712742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47836AC-C471-42F5-A213-A57FB26376CF}"/>
              </a:ext>
            </a:extLst>
          </p:cNvPr>
          <p:cNvSpPr txBox="1"/>
          <p:nvPr/>
        </p:nvSpPr>
        <p:spPr>
          <a:xfrm>
            <a:off x="9518357" y="2463152"/>
            <a:ext cx="1251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CatPor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Pusat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F9F67A-CE44-473C-B946-0B616D275D95}"/>
              </a:ext>
            </a:extLst>
          </p:cNvPr>
          <p:cNvSpPr txBox="1"/>
          <p:nvPr/>
        </p:nvSpPr>
        <p:spPr>
          <a:xfrm>
            <a:off x="7765175" y="3839578"/>
            <a:ext cx="125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Pengiriman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spesimen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5AB460-D584-404C-B4BA-45CCAC4DA348}"/>
              </a:ext>
            </a:extLst>
          </p:cNvPr>
          <p:cNvSpPr txBox="1"/>
          <p:nvPr/>
        </p:nvSpPr>
        <p:spPr>
          <a:xfrm>
            <a:off x="9486021" y="3777103"/>
            <a:ext cx="125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Rujukan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CA66B105-F788-49FC-9DDA-87841F3759B7}"/>
              </a:ext>
            </a:extLst>
          </p:cNvPr>
          <p:cNvSpPr/>
          <p:nvPr/>
        </p:nvSpPr>
        <p:spPr>
          <a:xfrm flipH="1">
            <a:off x="10583360" y="2839520"/>
            <a:ext cx="294801" cy="1394988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9F194AF5-8BCD-43C7-9BAF-D6D88B2B10C1}"/>
              </a:ext>
            </a:extLst>
          </p:cNvPr>
          <p:cNvCxnSpPr>
            <a:cxnSpLocks/>
          </p:cNvCxnSpPr>
          <p:nvPr/>
        </p:nvCxnSpPr>
        <p:spPr>
          <a:xfrm rot="5400000">
            <a:off x="10333288" y="4633055"/>
            <a:ext cx="2528825" cy="357526"/>
          </a:xfrm>
          <a:prstGeom prst="bentConnector3">
            <a:avLst>
              <a:gd name="adj1" fmla="val 100038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8AAE08F-A510-47F3-AF7E-8CAA8C2D2389}"/>
              </a:ext>
            </a:extLst>
          </p:cNvPr>
          <p:cNvSpPr txBox="1"/>
          <p:nvPr/>
        </p:nvSpPr>
        <p:spPr>
          <a:xfrm>
            <a:off x="10346377" y="5907439"/>
            <a:ext cx="125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CF72F4-2B0E-45AC-800B-9B548ADAA0EA}"/>
              </a:ext>
            </a:extLst>
          </p:cNvPr>
          <p:cNvSpPr txBox="1"/>
          <p:nvPr/>
        </p:nvSpPr>
        <p:spPr>
          <a:xfrm>
            <a:off x="10878161" y="4947831"/>
            <a:ext cx="100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KLB?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84A838-B3D4-43C9-B7C8-5E992EF19427}"/>
              </a:ext>
            </a:extLst>
          </p:cNvPr>
          <p:cNvSpPr txBox="1"/>
          <p:nvPr/>
        </p:nvSpPr>
        <p:spPr>
          <a:xfrm>
            <a:off x="10853484" y="2878213"/>
            <a:ext cx="1251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Hasil Lab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D11A7A8-2477-42F1-A9E2-44E9CFE4DB07}"/>
              </a:ext>
            </a:extLst>
          </p:cNvPr>
          <p:cNvSpPr txBox="1"/>
          <p:nvPr/>
        </p:nvSpPr>
        <p:spPr>
          <a:xfrm>
            <a:off x="8654497" y="1465647"/>
            <a:ext cx="2205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pelaporan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(manual/IT)</a:t>
            </a: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database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0013DF92-2197-4CB2-98AB-F39ABE6A8B8B}"/>
              </a:ext>
            </a:extLst>
          </p:cNvPr>
          <p:cNvCxnSpPr>
            <a:cxnSpLocks/>
          </p:cNvCxnSpPr>
          <p:nvPr/>
        </p:nvCxnSpPr>
        <p:spPr>
          <a:xfrm rot="5400000">
            <a:off x="9128911" y="2281304"/>
            <a:ext cx="549449" cy="52244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8DE688F-AF8F-4499-A586-93E14B847E87}"/>
              </a:ext>
            </a:extLst>
          </p:cNvPr>
          <p:cNvSpPr txBox="1"/>
          <p:nvPr/>
        </p:nvSpPr>
        <p:spPr>
          <a:xfrm>
            <a:off x="9091554" y="4696407"/>
            <a:ext cx="2020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Ketersediaan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Reagen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BHP</a:t>
            </a: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Kualitas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diterima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Kecepatan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diterima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Kecepatan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pemeriksaan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catpor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09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021D4F6-0CA7-4CBB-ABCF-AC68F5B61D1A}"/>
              </a:ext>
            </a:extLst>
          </p:cNvPr>
          <p:cNvCxnSpPr>
            <a:cxnSpLocks/>
            <a:endCxn id="38" idx="2"/>
          </p:cNvCxnSpPr>
          <p:nvPr/>
        </p:nvCxnSpPr>
        <p:spPr>
          <a:xfrm rot="5400000" flipH="1" flipV="1">
            <a:off x="9787300" y="4443184"/>
            <a:ext cx="344132" cy="30463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DD4F213-40CD-4876-8BFC-3BD219CA5B54}"/>
              </a:ext>
            </a:extLst>
          </p:cNvPr>
          <p:cNvSpPr txBox="1"/>
          <p:nvPr/>
        </p:nvSpPr>
        <p:spPr>
          <a:xfrm>
            <a:off x="10205005" y="4459712"/>
            <a:ext cx="19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D5AE1-ABC1-41F4-BFDD-733560130D8B}"/>
              </a:ext>
            </a:extLst>
          </p:cNvPr>
          <p:cNvGrpSpPr/>
          <p:nvPr/>
        </p:nvGrpSpPr>
        <p:grpSpPr>
          <a:xfrm>
            <a:off x="27645" y="161273"/>
            <a:ext cx="3805509" cy="2459048"/>
            <a:chOff x="0" y="484091"/>
            <a:chExt cx="3805509" cy="2459048"/>
          </a:xfrm>
        </p:grpSpPr>
        <p:sp>
          <p:nvSpPr>
            <p:cNvPr id="89" name="Arrow: Bent 88">
              <a:extLst>
                <a:ext uri="{FF2B5EF4-FFF2-40B4-BE49-F238E27FC236}">
                  <a16:creationId xmlns:a16="http://schemas.microsoft.com/office/drawing/2014/main" id="{AF94252C-AF7B-4FB9-8C72-B46D6E108CFC}"/>
                </a:ext>
              </a:extLst>
            </p:cNvPr>
            <p:cNvSpPr/>
            <p:nvPr/>
          </p:nvSpPr>
          <p:spPr>
            <a:xfrm rot="5400000">
              <a:off x="2534596" y="1372166"/>
              <a:ext cx="1521517" cy="1020308"/>
            </a:xfrm>
            <a:prstGeom prst="bentArrow">
              <a:avLst>
                <a:gd name="adj1" fmla="val 8628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2BF7E9-BC19-43FD-B050-47419BEB9878}"/>
                </a:ext>
              </a:extLst>
            </p:cNvPr>
            <p:cNvGrpSpPr/>
            <p:nvPr/>
          </p:nvGrpSpPr>
          <p:grpSpPr>
            <a:xfrm>
              <a:off x="0" y="484091"/>
              <a:ext cx="2904286" cy="2459048"/>
              <a:chOff x="1429" y="114169"/>
              <a:chExt cx="2904286" cy="2459048"/>
            </a:xfrm>
          </p:grpSpPr>
          <p:graphicFrame>
            <p:nvGraphicFramePr>
              <p:cNvPr id="84" name="Diagram 83">
                <a:extLst>
                  <a:ext uri="{FF2B5EF4-FFF2-40B4-BE49-F238E27FC236}">
                    <a16:creationId xmlns:a16="http://schemas.microsoft.com/office/drawing/2014/main" id="{028FA585-3459-49E2-ACAA-7EBD30A74F56}"/>
                  </a:ext>
                </a:extLst>
              </p:cNvPr>
              <p:cNvGraphicFramePr/>
              <p:nvPr/>
            </p:nvGraphicFramePr>
            <p:xfrm>
              <a:off x="1429" y="114169"/>
              <a:ext cx="2904286" cy="24590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7C46D3D-44F2-4BA3-9CB0-8001409A3B8E}"/>
                  </a:ext>
                </a:extLst>
              </p:cNvPr>
              <p:cNvSpPr/>
              <p:nvPr/>
            </p:nvSpPr>
            <p:spPr>
              <a:xfrm>
                <a:off x="1725831" y="383880"/>
                <a:ext cx="1020309" cy="80227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B940FC3-6582-4461-807C-0E96DB963D2F}"/>
                  </a:ext>
                </a:extLst>
              </p:cNvPr>
              <p:cNvSpPr txBox="1"/>
              <p:nvPr/>
            </p:nvSpPr>
            <p:spPr>
              <a:xfrm>
                <a:off x="837516" y="1099315"/>
                <a:ext cx="11536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Surveillance cycle, CDC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2EC4B7-3D86-A4F4-B959-A2B888E36D93}"/>
              </a:ext>
            </a:extLst>
          </p:cNvPr>
          <p:cNvSpPr txBox="1"/>
          <p:nvPr/>
        </p:nvSpPr>
        <p:spPr>
          <a:xfrm>
            <a:off x="170997" y="2683884"/>
            <a:ext cx="114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sakit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klaster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E28CA-721D-D3AA-58B4-3AD0BDFFDD49}"/>
              </a:ext>
            </a:extLst>
          </p:cNvPr>
          <p:cNvSpPr/>
          <p:nvPr/>
        </p:nvSpPr>
        <p:spPr>
          <a:xfrm>
            <a:off x="235439" y="2683884"/>
            <a:ext cx="1078399" cy="5024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09200E-E3CB-660A-50EF-40A71C52B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628" y="3230539"/>
            <a:ext cx="620839" cy="6208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92AB6-EB7E-A55F-0F8A-BF92C35749AC}"/>
              </a:ext>
            </a:extLst>
          </p:cNvPr>
          <p:cNvGrpSpPr/>
          <p:nvPr/>
        </p:nvGrpSpPr>
        <p:grpSpPr>
          <a:xfrm>
            <a:off x="2218920" y="2407342"/>
            <a:ext cx="544182" cy="621905"/>
            <a:chOff x="601392" y="2690336"/>
            <a:chExt cx="1343466" cy="17128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81538A-A455-B36E-EEB0-14688D0CE102}"/>
                </a:ext>
              </a:extLst>
            </p:cNvPr>
            <p:cNvSpPr/>
            <p:nvPr/>
          </p:nvSpPr>
          <p:spPr>
            <a:xfrm>
              <a:off x="928467" y="2690336"/>
              <a:ext cx="689317" cy="7386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4A9835-513B-C39F-4565-EA7B8957509D}"/>
                </a:ext>
              </a:extLst>
            </p:cNvPr>
            <p:cNvSpPr/>
            <p:nvPr/>
          </p:nvSpPr>
          <p:spPr>
            <a:xfrm>
              <a:off x="601392" y="3429000"/>
              <a:ext cx="1343466" cy="97418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FBA209D-DDB0-3DA1-FC57-8E23707BF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494" y="4184257"/>
            <a:ext cx="657631" cy="657631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6D1EE97C-673C-DFC3-6033-C8876888D2FF}"/>
              </a:ext>
            </a:extLst>
          </p:cNvPr>
          <p:cNvSpPr/>
          <p:nvPr/>
        </p:nvSpPr>
        <p:spPr>
          <a:xfrm>
            <a:off x="2332211" y="3894040"/>
            <a:ext cx="197955" cy="291263"/>
          </a:xfrm>
          <a:prstGeom prst="downArrow">
            <a:avLst/>
          </a:prstGeom>
          <a:solidFill>
            <a:srgbClr val="007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AE0635E-BE8B-0958-EBB1-0625D34A84D3}"/>
              </a:ext>
            </a:extLst>
          </p:cNvPr>
          <p:cNvSpPr/>
          <p:nvPr/>
        </p:nvSpPr>
        <p:spPr>
          <a:xfrm>
            <a:off x="2351404" y="2961778"/>
            <a:ext cx="197955" cy="291263"/>
          </a:xfrm>
          <a:prstGeom prst="downArrow">
            <a:avLst/>
          </a:prstGeom>
          <a:solidFill>
            <a:srgbClr val="007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89FEAC-B9A5-27EA-34E5-09F924049209}"/>
              </a:ext>
            </a:extLst>
          </p:cNvPr>
          <p:cNvSpPr/>
          <p:nvPr/>
        </p:nvSpPr>
        <p:spPr>
          <a:xfrm>
            <a:off x="1318380" y="3860244"/>
            <a:ext cx="332238" cy="29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35EB4E-BC93-BF00-F5FE-70B5A92123CC}"/>
              </a:ext>
            </a:extLst>
          </p:cNvPr>
          <p:cNvSpPr/>
          <p:nvPr/>
        </p:nvSpPr>
        <p:spPr>
          <a:xfrm>
            <a:off x="3442636" y="4097493"/>
            <a:ext cx="332238" cy="29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916309-C623-B7AF-4F57-0280460A5FE2}"/>
              </a:ext>
            </a:extLst>
          </p:cNvPr>
          <p:cNvSpPr/>
          <p:nvPr/>
        </p:nvSpPr>
        <p:spPr>
          <a:xfrm>
            <a:off x="6338108" y="4164746"/>
            <a:ext cx="332238" cy="29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E88711-8583-B66A-1E2A-5AA2ED7BC93B}"/>
              </a:ext>
            </a:extLst>
          </p:cNvPr>
          <p:cNvSpPr/>
          <p:nvPr/>
        </p:nvSpPr>
        <p:spPr>
          <a:xfrm>
            <a:off x="8739414" y="4554660"/>
            <a:ext cx="332238" cy="29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79D76AB-6A5B-5BCA-E952-B8B9B8C606D7}"/>
              </a:ext>
            </a:extLst>
          </p:cNvPr>
          <p:cNvSpPr/>
          <p:nvPr/>
        </p:nvSpPr>
        <p:spPr>
          <a:xfrm>
            <a:off x="9153783" y="2197673"/>
            <a:ext cx="332238" cy="29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3D407D-D929-6BAD-A939-915CFFFBCAD6}"/>
              </a:ext>
            </a:extLst>
          </p:cNvPr>
          <p:cNvSpPr/>
          <p:nvPr/>
        </p:nvSpPr>
        <p:spPr>
          <a:xfrm>
            <a:off x="10175712" y="4479953"/>
            <a:ext cx="332238" cy="29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44D569B-B4AE-D627-5B34-2DDBCC055B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7578" y="2449285"/>
            <a:ext cx="679686" cy="6796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F8382E-C4E4-1E0E-7CEE-602BFD89E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2703" y="3276330"/>
            <a:ext cx="560534" cy="56394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66BF3D8-B0A6-A47F-3EC3-4805F1D80918}"/>
              </a:ext>
            </a:extLst>
          </p:cNvPr>
          <p:cNvCxnSpPr>
            <a:cxnSpLocks/>
          </p:cNvCxnSpPr>
          <p:nvPr/>
        </p:nvCxnSpPr>
        <p:spPr>
          <a:xfrm>
            <a:off x="8891956" y="3998743"/>
            <a:ext cx="712742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oogle Shape;1234;p7">
            <a:extLst>
              <a:ext uri="{FF2B5EF4-FFF2-40B4-BE49-F238E27FC236}">
                <a16:creationId xmlns:a16="http://schemas.microsoft.com/office/drawing/2014/main" id="{1A71CB8A-5445-6CC9-13FA-7FDE2C27586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15713" y="2135005"/>
            <a:ext cx="522449" cy="507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4C1ACB-4CB5-87FB-5E00-BEB338ECEBEB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10101241" y="3328381"/>
            <a:ext cx="10442" cy="4487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61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5;p206">
            <a:extLst>
              <a:ext uri="{FF2B5EF4-FFF2-40B4-BE49-F238E27FC236}">
                <a16:creationId xmlns:a16="http://schemas.microsoft.com/office/drawing/2014/main" id="{4AA21738-3B23-665D-5D51-535E2634CA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5163" y="4678273"/>
            <a:ext cx="637439" cy="80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65C8D-65A3-A5CA-937D-BFB9FC2F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56" y="3037505"/>
            <a:ext cx="802217" cy="802217"/>
          </a:xfrm>
          <a:prstGeom prst="rect">
            <a:avLst/>
          </a:prstGeom>
        </p:spPr>
      </p:pic>
      <p:sp>
        <p:nvSpPr>
          <p:cNvPr id="9" name="Cylinder 8">
            <a:extLst>
              <a:ext uri="{FF2B5EF4-FFF2-40B4-BE49-F238E27FC236}">
                <a16:creationId xmlns:a16="http://schemas.microsoft.com/office/drawing/2014/main" id="{BC9E14BD-F77A-CE88-ACA2-D711DF2E8292}"/>
              </a:ext>
            </a:extLst>
          </p:cNvPr>
          <p:cNvSpPr/>
          <p:nvPr/>
        </p:nvSpPr>
        <p:spPr>
          <a:xfrm>
            <a:off x="3522784" y="6348046"/>
            <a:ext cx="5275385" cy="45719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Community, Media, Rumor,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Klaster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8381CCCA-ABFF-9527-9230-EEF107B0FBB4}"/>
              </a:ext>
            </a:extLst>
          </p:cNvPr>
          <p:cNvSpPr/>
          <p:nvPr/>
        </p:nvSpPr>
        <p:spPr>
          <a:xfrm>
            <a:off x="3458307" y="5498127"/>
            <a:ext cx="5275385" cy="4571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Screening, ACF/PCF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PoCT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5C76FD-DE6B-6CD0-1CF0-244DAD30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60" y="4695858"/>
            <a:ext cx="1117932" cy="83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5C251-EE5E-B9F8-017A-362322FCA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388" y="4678272"/>
            <a:ext cx="1203407" cy="802271"/>
          </a:xfrm>
          <a:prstGeom prst="rect">
            <a:avLst/>
          </a:prstGeom>
        </p:spPr>
      </p:pic>
      <p:sp>
        <p:nvSpPr>
          <p:cNvPr id="13" name="Cylinder 12">
            <a:extLst>
              <a:ext uri="{FF2B5EF4-FFF2-40B4-BE49-F238E27FC236}">
                <a16:creationId xmlns:a16="http://schemas.microsoft.com/office/drawing/2014/main" id="{E76D9CA5-783C-96B9-E300-A7F171907B9C}"/>
              </a:ext>
            </a:extLst>
          </p:cNvPr>
          <p:cNvSpPr/>
          <p:nvPr/>
        </p:nvSpPr>
        <p:spPr>
          <a:xfrm>
            <a:off x="3458306" y="3743294"/>
            <a:ext cx="5275385" cy="45719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District/Provincial PHO + PHL tier 2-3 + RS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70164CD-644D-8986-1A0E-FC5B52AB836B}"/>
              </a:ext>
            </a:extLst>
          </p:cNvPr>
          <p:cNvSpPr/>
          <p:nvPr/>
        </p:nvSpPr>
        <p:spPr>
          <a:xfrm rot="16200000">
            <a:off x="5998797" y="5930604"/>
            <a:ext cx="386589" cy="4571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C498703-5076-8D88-97D8-D0F133BA90BE}"/>
              </a:ext>
            </a:extLst>
          </p:cNvPr>
          <p:cNvSpPr/>
          <p:nvPr/>
        </p:nvSpPr>
        <p:spPr>
          <a:xfrm rot="16200000" flipV="1">
            <a:off x="4435835" y="4248735"/>
            <a:ext cx="495367" cy="39887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2" name="Picture 8" descr="Laboratory - Free education icons">
            <a:extLst>
              <a:ext uri="{FF2B5EF4-FFF2-40B4-BE49-F238E27FC236}">
                <a16:creationId xmlns:a16="http://schemas.microsoft.com/office/drawing/2014/main" id="{3EF2371D-80D9-4EDC-98EF-7525D23D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61" y="3021757"/>
            <a:ext cx="721537" cy="7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85B5B6-84B9-E0B7-AA22-091EB1CA98F3}"/>
              </a:ext>
            </a:extLst>
          </p:cNvPr>
          <p:cNvSpPr txBox="1"/>
          <p:nvPr/>
        </p:nvSpPr>
        <p:spPr>
          <a:xfrm>
            <a:off x="6866002" y="596590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CBS, EIOS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BCAFD-C872-51E4-5881-6483A43FA59E}"/>
              </a:ext>
            </a:extLst>
          </p:cNvPr>
          <p:cNvSpPr txBox="1"/>
          <p:nvPr/>
        </p:nvSpPr>
        <p:spPr>
          <a:xfrm>
            <a:off x="1370395" y="4467330"/>
            <a:ext cx="18637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SKDR, notification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859617-DB3E-5169-5B87-C6DF5622E0D8}"/>
              </a:ext>
            </a:extLst>
          </p:cNvPr>
          <p:cNvSpPr txBox="1"/>
          <p:nvPr/>
        </p:nvSpPr>
        <p:spPr>
          <a:xfrm>
            <a:off x="8844327" y="4557214"/>
            <a:ext cx="161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referral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0EB502-CA8E-5DC9-5A6C-C2314A25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228" y="3114706"/>
            <a:ext cx="929694" cy="61979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0D08A1-90EC-78C4-5E1D-01B8C97D6969}"/>
              </a:ext>
            </a:extLst>
          </p:cNvPr>
          <p:cNvCxnSpPr>
            <a:stCxn id="8" idx="3"/>
          </p:cNvCxnSpPr>
          <p:nvPr/>
        </p:nvCxnSpPr>
        <p:spPr>
          <a:xfrm flipV="1">
            <a:off x="5123573" y="3438613"/>
            <a:ext cx="796888" cy="1"/>
          </a:xfrm>
          <a:prstGeom prst="line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631010-2134-1039-82B6-412E40319C01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6641998" y="3424604"/>
            <a:ext cx="646230" cy="10521"/>
          </a:xfrm>
          <a:prstGeom prst="line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25">
            <a:extLst>
              <a:ext uri="{FF2B5EF4-FFF2-40B4-BE49-F238E27FC236}">
                <a16:creationId xmlns:a16="http://schemas.microsoft.com/office/drawing/2014/main" id="{09F590CC-1BE0-CA28-3890-14325E843AC8}"/>
              </a:ext>
            </a:extLst>
          </p:cNvPr>
          <p:cNvSpPr/>
          <p:nvPr/>
        </p:nvSpPr>
        <p:spPr>
          <a:xfrm>
            <a:off x="3458307" y="2173647"/>
            <a:ext cx="5275385" cy="457198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Interpretation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833AAF-48F4-44FE-5BB8-39A7A592C30A}"/>
              </a:ext>
            </a:extLst>
          </p:cNvPr>
          <p:cNvSpPr txBox="1"/>
          <p:nvPr/>
        </p:nvSpPr>
        <p:spPr>
          <a:xfrm>
            <a:off x="8834493" y="5079407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collection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36819E-9D25-D83B-058A-6DCE885260AE}"/>
              </a:ext>
            </a:extLst>
          </p:cNvPr>
          <p:cNvSpPr txBox="1"/>
          <p:nvPr/>
        </p:nvSpPr>
        <p:spPr>
          <a:xfrm>
            <a:off x="1595543" y="5474685"/>
            <a:ext cx="13819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CCAF6D-9EB2-EB8A-9E04-3038041274CB}"/>
              </a:ext>
            </a:extLst>
          </p:cNvPr>
          <p:cNvSpPr txBox="1"/>
          <p:nvPr/>
        </p:nvSpPr>
        <p:spPr>
          <a:xfrm>
            <a:off x="1579843" y="6323454"/>
            <a:ext cx="13819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80DA79-11AD-E5A1-4985-D871795AF32F}"/>
              </a:ext>
            </a:extLst>
          </p:cNvPr>
          <p:cNvSpPr txBox="1"/>
          <p:nvPr/>
        </p:nvSpPr>
        <p:spPr>
          <a:xfrm>
            <a:off x="8815030" y="3178185"/>
            <a:ext cx="176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Pemeriksaan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Lab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A76532-A82F-8E14-39D6-4387A4AB191A}"/>
              </a:ext>
            </a:extLst>
          </p:cNvPr>
          <p:cNvSpPr txBox="1"/>
          <p:nvPr/>
        </p:nvSpPr>
        <p:spPr>
          <a:xfrm>
            <a:off x="8834493" y="3530114"/>
            <a:ext cx="185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Tatalaksana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Kasus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628938-0CC7-9308-12EA-BC25A9AA9BCC}"/>
              </a:ext>
            </a:extLst>
          </p:cNvPr>
          <p:cNvSpPr txBox="1"/>
          <p:nvPr/>
        </p:nvSpPr>
        <p:spPr>
          <a:xfrm>
            <a:off x="1424007" y="3549836"/>
            <a:ext cx="17831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Sinyal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Alert SKDR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B31725-74B4-FA5B-D3C9-9D28040873B9}"/>
              </a:ext>
            </a:extLst>
          </p:cNvPr>
          <p:cNvSpPr txBox="1"/>
          <p:nvPr/>
        </p:nvSpPr>
        <p:spPr>
          <a:xfrm>
            <a:off x="1494091" y="2330690"/>
            <a:ext cx="171303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KLB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Pengambilan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53CA3F8-E9C6-873B-87F4-9853D3062700}"/>
              </a:ext>
            </a:extLst>
          </p:cNvPr>
          <p:cNvSpPr/>
          <p:nvPr/>
        </p:nvSpPr>
        <p:spPr>
          <a:xfrm rot="16200000" flipV="1">
            <a:off x="5780248" y="4208395"/>
            <a:ext cx="495367" cy="39887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45187BF-3D6D-BF8B-992F-B1E635E2A1EB}"/>
              </a:ext>
            </a:extLst>
          </p:cNvPr>
          <p:cNvSpPr/>
          <p:nvPr/>
        </p:nvSpPr>
        <p:spPr>
          <a:xfrm rot="16200000" flipV="1">
            <a:off x="7363512" y="4262275"/>
            <a:ext cx="495367" cy="39887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5B75F23-2C45-9DF0-2FDF-CC4D8E7007B3}"/>
              </a:ext>
            </a:extLst>
          </p:cNvPr>
          <p:cNvSpPr/>
          <p:nvPr/>
        </p:nvSpPr>
        <p:spPr>
          <a:xfrm rot="16200000" flipV="1">
            <a:off x="4395615" y="2611790"/>
            <a:ext cx="495367" cy="39887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33A9104-2A81-BEBC-280A-ED1A64397328}"/>
              </a:ext>
            </a:extLst>
          </p:cNvPr>
          <p:cNvSpPr/>
          <p:nvPr/>
        </p:nvSpPr>
        <p:spPr>
          <a:xfrm rot="16200000" flipV="1">
            <a:off x="6047753" y="2626052"/>
            <a:ext cx="495367" cy="39887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66F2235-6355-EC9C-306A-800377B1EF55}"/>
              </a:ext>
            </a:extLst>
          </p:cNvPr>
          <p:cNvSpPr/>
          <p:nvPr/>
        </p:nvSpPr>
        <p:spPr>
          <a:xfrm rot="16200000" flipV="1">
            <a:off x="7484057" y="2658792"/>
            <a:ext cx="495367" cy="39887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4BC5323C-C872-3541-9F8B-AA183E2795B7}"/>
              </a:ext>
            </a:extLst>
          </p:cNvPr>
          <p:cNvSpPr/>
          <p:nvPr/>
        </p:nvSpPr>
        <p:spPr>
          <a:xfrm>
            <a:off x="5685401" y="1867375"/>
            <a:ext cx="978428" cy="283517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PHL Reg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F6B0F88B-45B4-5259-FC35-BC335AADC8A2}"/>
              </a:ext>
            </a:extLst>
          </p:cNvPr>
          <p:cNvSpPr/>
          <p:nvPr/>
        </p:nvSpPr>
        <p:spPr>
          <a:xfrm>
            <a:off x="3946896" y="1858559"/>
            <a:ext cx="978428" cy="283517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PHEOC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723C0380-1A12-C38D-6EB4-D035C1FDE10D}"/>
              </a:ext>
            </a:extLst>
          </p:cNvPr>
          <p:cNvSpPr/>
          <p:nvPr/>
        </p:nvSpPr>
        <p:spPr>
          <a:xfrm>
            <a:off x="7242526" y="1878016"/>
            <a:ext cx="1491166" cy="283517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PHL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BFFDB7-0B2C-9B79-EC56-2B2D45E6854B}"/>
              </a:ext>
            </a:extLst>
          </p:cNvPr>
          <p:cNvCxnSpPr/>
          <p:nvPr/>
        </p:nvCxnSpPr>
        <p:spPr>
          <a:xfrm flipV="1">
            <a:off x="6644725" y="2040929"/>
            <a:ext cx="796888" cy="1"/>
          </a:xfrm>
          <a:prstGeom prst="line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946DB9-42C6-F719-9ED6-4330EF441A8B}"/>
              </a:ext>
            </a:extLst>
          </p:cNvPr>
          <p:cNvCxnSpPr/>
          <p:nvPr/>
        </p:nvCxnSpPr>
        <p:spPr>
          <a:xfrm flipV="1">
            <a:off x="4933523" y="2041288"/>
            <a:ext cx="796888" cy="1"/>
          </a:xfrm>
          <a:prstGeom prst="line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4F06F4-9B92-D1F3-9885-A23DB85B5C52}"/>
              </a:ext>
            </a:extLst>
          </p:cNvPr>
          <p:cNvSpPr txBox="1"/>
          <p:nvPr/>
        </p:nvSpPr>
        <p:spPr>
          <a:xfrm>
            <a:off x="8821483" y="1552565"/>
            <a:ext cx="132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Rujukan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Lab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6BF52C-4EFD-F648-08E0-889B52069D32}"/>
              </a:ext>
            </a:extLst>
          </p:cNvPr>
          <p:cNvSpPr txBox="1"/>
          <p:nvPr/>
        </p:nvSpPr>
        <p:spPr>
          <a:xfrm>
            <a:off x="8834493" y="1826745"/>
            <a:ext cx="12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Sekuensing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02F261-0069-5F5B-C784-ADAD3AFAD40E}"/>
              </a:ext>
            </a:extLst>
          </p:cNvPr>
          <p:cNvSpPr txBox="1"/>
          <p:nvPr/>
        </p:nvSpPr>
        <p:spPr>
          <a:xfrm>
            <a:off x="8821483" y="2146024"/>
            <a:ext cx="15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Biorepository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5A8C26A-F025-1121-6FB7-2A393E8DA2CB}"/>
              </a:ext>
            </a:extLst>
          </p:cNvPr>
          <p:cNvCxnSpPr/>
          <p:nvPr/>
        </p:nvCxnSpPr>
        <p:spPr>
          <a:xfrm flipV="1">
            <a:off x="4321356" y="1246032"/>
            <a:ext cx="1390948" cy="532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3DC04D-F62C-EC2F-F175-ADFB35BCE695}"/>
              </a:ext>
            </a:extLst>
          </p:cNvPr>
          <p:cNvCxnSpPr/>
          <p:nvPr/>
        </p:nvCxnSpPr>
        <p:spPr>
          <a:xfrm flipV="1">
            <a:off x="6227370" y="1246032"/>
            <a:ext cx="0" cy="532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A9F9AD0-CA43-C731-1206-C211250580A4}"/>
              </a:ext>
            </a:extLst>
          </p:cNvPr>
          <p:cNvCxnSpPr/>
          <p:nvPr/>
        </p:nvCxnSpPr>
        <p:spPr>
          <a:xfrm flipH="1" flipV="1">
            <a:off x="7288228" y="1246032"/>
            <a:ext cx="642951" cy="532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6EA35F-1174-9F29-9B7F-2B83D327E670}"/>
              </a:ext>
            </a:extLst>
          </p:cNvPr>
          <p:cNvGrpSpPr/>
          <p:nvPr/>
        </p:nvGrpSpPr>
        <p:grpSpPr>
          <a:xfrm>
            <a:off x="308341" y="509099"/>
            <a:ext cx="2130215" cy="1615107"/>
            <a:chOff x="494181" y="511931"/>
            <a:chExt cx="1738127" cy="1615107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4E66EA1-4B1D-5ECD-7784-6BCA2AD0360A}"/>
                </a:ext>
              </a:extLst>
            </p:cNvPr>
            <p:cNvSpPr/>
            <p:nvPr/>
          </p:nvSpPr>
          <p:spPr>
            <a:xfrm>
              <a:off x="702286" y="511931"/>
              <a:ext cx="1530022" cy="125793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Analisis dan kebijakan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9BD59FF-22B7-D1FB-832D-2F0D09EA1344}"/>
                </a:ext>
              </a:extLst>
            </p:cNvPr>
            <p:cNvSpPr/>
            <p:nvPr/>
          </p:nvSpPr>
          <p:spPr>
            <a:xfrm>
              <a:off x="619668" y="626325"/>
              <a:ext cx="1530022" cy="125793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Analisis dan kebijakan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42A0888-3FDF-07A0-F775-BEBC7E2F8E70}"/>
                </a:ext>
              </a:extLst>
            </p:cNvPr>
            <p:cNvSpPr/>
            <p:nvPr/>
          </p:nvSpPr>
          <p:spPr>
            <a:xfrm>
              <a:off x="558427" y="765483"/>
              <a:ext cx="1530022" cy="125793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Analisis dan kebijakan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8FA0F53-4EFE-4193-6AE3-99EA45EB465B}"/>
                </a:ext>
              </a:extLst>
            </p:cNvPr>
            <p:cNvSpPr/>
            <p:nvPr/>
          </p:nvSpPr>
          <p:spPr>
            <a:xfrm>
              <a:off x="494181" y="869100"/>
              <a:ext cx="1530022" cy="125793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Analisis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investigasi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lebih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lanjut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dan kebijakan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F29E72AD-D3F9-AEC8-9FD9-AEF50A9DF6C4}"/>
              </a:ext>
            </a:extLst>
          </p:cNvPr>
          <p:cNvCxnSpPr>
            <a:cxnSpLocks/>
          </p:cNvCxnSpPr>
          <p:nvPr/>
        </p:nvCxnSpPr>
        <p:spPr>
          <a:xfrm flipH="1">
            <a:off x="2514600" y="930262"/>
            <a:ext cx="869874" cy="193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26FC2C92-3E63-2973-619C-0687FC6621C2}"/>
              </a:ext>
            </a:extLst>
          </p:cNvPr>
          <p:cNvCxnSpPr>
            <a:cxnSpLocks/>
          </p:cNvCxnSpPr>
          <p:nvPr/>
        </p:nvCxnSpPr>
        <p:spPr>
          <a:xfrm flipV="1">
            <a:off x="2165324" y="5844017"/>
            <a:ext cx="15700" cy="479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0F101392-64F4-25B2-E79E-B69CA5A2A6C7}"/>
              </a:ext>
            </a:extLst>
          </p:cNvPr>
          <p:cNvCxnSpPr/>
          <p:nvPr/>
        </p:nvCxnSpPr>
        <p:spPr>
          <a:xfrm flipV="1">
            <a:off x="2193791" y="4874824"/>
            <a:ext cx="15700" cy="479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880FD605-1380-F576-68EA-0D17CB25A831}"/>
              </a:ext>
            </a:extLst>
          </p:cNvPr>
          <p:cNvCxnSpPr/>
          <p:nvPr/>
        </p:nvCxnSpPr>
        <p:spPr>
          <a:xfrm flipV="1">
            <a:off x="2249663" y="3945439"/>
            <a:ext cx="15700" cy="479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E6B0FA60-881D-A215-260E-C50614216456}"/>
              </a:ext>
            </a:extLst>
          </p:cNvPr>
          <p:cNvCxnSpPr/>
          <p:nvPr/>
        </p:nvCxnSpPr>
        <p:spPr>
          <a:xfrm flipV="1">
            <a:off x="2287119" y="3049172"/>
            <a:ext cx="15700" cy="479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A189218-A151-E431-1415-9AC239093E19}"/>
              </a:ext>
            </a:extLst>
          </p:cNvPr>
          <p:cNvGrpSpPr/>
          <p:nvPr/>
        </p:nvGrpSpPr>
        <p:grpSpPr>
          <a:xfrm>
            <a:off x="3384474" y="459139"/>
            <a:ext cx="7557010" cy="785279"/>
            <a:chOff x="3108044" y="653070"/>
            <a:chExt cx="7557010" cy="785279"/>
          </a:xfrm>
        </p:grpSpPr>
        <p:sp>
          <p:nvSpPr>
            <p:cNvPr id="1034" name="Rectangle: Rounded Corners 1033">
              <a:extLst>
                <a:ext uri="{FF2B5EF4-FFF2-40B4-BE49-F238E27FC236}">
                  <a16:creationId xmlns:a16="http://schemas.microsoft.com/office/drawing/2014/main" id="{BAF2A8DC-2D04-A2C6-0093-E8384B740D5F}"/>
                </a:ext>
              </a:extLst>
            </p:cNvPr>
            <p:cNvSpPr/>
            <p:nvPr/>
          </p:nvSpPr>
          <p:spPr>
            <a:xfrm>
              <a:off x="4592620" y="653070"/>
              <a:ext cx="6072434" cy="48783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Program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5" name="Rectangle: Rounded Corners 1034">
              <a:extLst>
                <a:ext uri="{FF2B5EF4-FFF2-40B4-BE49-F238E27FC236}">
                  <a16:creationId xmlns:a16="http://schemas.microsoft.com/office/drawing/2014/main" id="{1F2979BF-4631-FE45-6A09-602527B79D95}"/>
                </a:ext>
              </a:extLst>
            </p:cNvPr>
            <p:cNvSpPr/>
            <p:nvPr/>
          </p:nvSpPr>
          <p:spPr>
            <a:xfrm>
              <a:off x="4205934" y="767464"/>
              <a:ext cx="6072434" cy="48783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Program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6" name="Rectangle: Rounded Corners 1035">
              <a:extLst>
                <a:ext uri="{FF2B5EF4-FFF2-40B4-BE49-F238E27FC236}">
                  <a16:creationId xmlns:a16="http://schemas.microsoft.com/office/drawing/2014/main" id="{70FEDDCB-AD1F-5ABA-3B7D-FA2D86D5F980}"/>
                </a:ext>
              </a:extLst>
            </p:cNvPr>
            <p:cNvSpPr/>
            <p:nvPr/>
          </p:nvSpPr>
          <p:spPr>
            <a:xfrm>
              <a:off x="3744925" y="852551"/>
              <a:ext cx="6072434" cy="48783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Program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7" name="Rectangle: Rounded Corners 1036">
              <a:extLst>
                <a:ext uri="{FF2B5EF4-FFF2-40B4-BE49-F238E27FC236}">
                  <a16:creationId xmlns:a16="http://schemas.microsoft.com/office/drawing/2014/main" id="{E4F02AB3-1782-E78E-D581-D4FCEF94AB03}"/>
                </a:ext>
              </a:extLst>
            </p:cNvPr>
            <p:cNvSpPr/>
            <p:nvPr/>
          </p:nvSpPr>
          <p:spPr>
            <a:xfrm>
              <a:off x="3108044" y="950519"/>
              <a:ext cx="6072434" cy="48783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Program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Pengendalian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Penyakit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247E02BF-8D40-6E36-A30B-9220215511BF}"/>
              </a:ext>
            </a:extLst>
          </p:cNvPr>
          <p:cNvCxnSpPr>
            <a:cxnSpLocks/>
          </p:cNvCxnSpPr>
          <p:nvPr/>
        </p:nvCxnSpPr>
        <p:spPr>
          <a:xfrm flipV="1">
            <a:off x="9653427" y="3945232"/>
            <a:ext cx="0" cy="717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6" name="Straight Arrow Connector 1045">
            <a:extLst>
              <a:ext uri="{FF2B5EF4-FFF2-40B4-BE49-F238E27FC236}">
                <a16:creationId xmlns:a16="http://schemas.microsoft.com/office/drawing/2014/main" id="{34516E62-2673-2EAF-46A7-C11EAAB75075}"/>
              </a:ext>
            </a:extLst>
          </p:cNvPr>
          <p:cNvCxnSpPr>
            <a:cxnSpLocks/>
          </p:cNvCxnSpPr>
          <p:nvPr/>
        </p:nvCxnSpPr>
        <p:spPr>
          <a:xfrm flipV="1">
            <a:off x="9598203" y="2466744"/>
            <a:ext cx="0" cy="717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7" name="Title 1">
            <a:extLst>
              <a:ext uri="{FF2B5EF4-FFF2-40B4-BE49-F238E27FC236}">
                <a16:creationId xmlns:a16="http://schemas.microsoft.com/office/drawing/2014/main" id="{AD736D53-4229-1A6B-7FBF-74F807FB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8" y="90884"/>
            <a:ext cx="11664800" cy="3693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Sistem</a:t>
            </a:r>
            <a:r>
              <a:rPr lang="en-US" dirty="0"/>
              <a:t> Surveilans </a:t>
            </a:r>
            <a:r>
              <a:rPr lang="en-US" dirty="0" err="1"/>
              <a:t>Saat</a:t>
            </a:r>
            <a:r>
              <a:rPr lang="en-US" dirty="0"/>
              <a:t> ini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2339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22C2-5042-4D0C-9C8C-77E4D180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00" y="1140263"/>
            <a:ext cx="11664800" cy="390800"/>
          </a:xfrm>
        </p:spPr>
        <p:txBody>
          <a:bodyPr>
            <a:normAutofit fontScale="90000"/>
          </a:bodyPr>
          <a:lstStyle/>
          <a:p>
            <a:r>
              <a:rPr lang="en-ID" sz="29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JENIS PENYAKIT POTENSIAL KLB/WABAH</a:t>
            </a:r>
            <a:endParaRPr lang="en-US" sz="29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6B79D-4920-4577-8D1C-79AA50FB8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914377">
              <a:defRPr/>
            </a:pPr>
            <a:fld id="{AFDBC1E8-FD11-4BFE-9D93-7A82ADD45CFE}" type="slidenum">
              <a:rPr lang="en-ID">
                <a:solidFill>
                  <a:prstClr val="black">
                    <a:tint val="75000"/>
                  </a:prstClr>
                </a:solidFill>
                <a:ea typeface="+mn-ea"/>
              </a:rPr>
              <a:pPr defTabSz="914377">
                <a:defRPr/>
              </a:pPr>
              <a:t>13</a:t>
            </a:fld>
            <a:endParaRPr lang="en-ID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FC400B-F06B-5D01-575C-93091F15A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0" name="Google Shape;898;p59">
            <a:extLst>
              <a:ext uri="{FF2B5EF4-FFF2-40B4-BE49-F238E27FC236}">
                <a16:creationId xmlns:a16="http://schemas.microsoft.com/office/drawing/2014/main" id="{3F085E75-B35E-9057-04CD-054D990A86D0}"/>
              </a:ext>
            </a:extLst>
          </p:cNvPr>
          <p:cNvSpPr txBox="1"/>
          <p:nvPr/>
        </p:nvSpPr>
        <p:spPr>
          <a:xfrm>
            <a:off x="375069" y="2027026"/>
            <a:ext cx="4961429" cy="3694048"/>
          </a:xfrm>
          <a:prstGeom prst="rect">
            <a:avLst/>
          </a:prstGeom>
          <a:solidFill>
            <a:srgbClr val="BBD5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380990" indent="-380990" defTabSz="121914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" sz="1867" kern="0" dirty="0">
                <a:solidFill>
                  <a:prstClr val="black"/>
                </a:solidFill>
                <a:latin typeface="Segoe UI" panose="020B0502040204020203" pitchFamily="34" charset="0"/>
                <a:ea typeface="Lato"/>
                <a:cs typeface="Segoe UI" panose="020B0502040204020203" pitchFamily="34" charset="0"/>
                <a:sym typeface="Lato"/>
              </a:rPr>
              <a:t>PERMENKES No. 1501 Tahun 2010 (Penyakit menular tertentu yang berpotensi wabah)</a:t>
            </a:r>
          </a:p>
          <a:p>
            <a:pPr marL="380990" indent="-380990" defTabSz="121914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nb-NO" sz="1867" dirty="0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KMK NOMOR 424/MENKES/SK/IV/2003 tentang P2P  MERS</a:t>
            </a:r>
          </a:p>
          <a:p>
            <a:pPr marL="380990" indent="-380990" defTabSz="121914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67" dirty="0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KMK </a:t>
            </a:r>
            <a:r>
              <a:rPr lang="en-ID" sz="1867" dirty="0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HK.02.02/MENKES/405/2014 </a:t>
            </a:r>
            <a:r>
              <a:rPr lang="en-ID" sz="1867" dirty="0" err="1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tentang</a:t>
            </a:r>
            <a:r>
              <a:rPr lang="en-ID" sz="1867" dirty="0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 P2P Ebola</a:t>
            </a:r>
          </a:p>
          <a:p>
            <a:pPr marL="380990" indent="-380990" defTabSz="121914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nb-NO" sz="1867" dirty="0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PMK NO 59 TAHUN 2016</a:t>
            </a:r>
          </a:p>
          <a:p>
            <a:pPr marL="380990" indent="-380990" defTabSz="121914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nb-NO" sz="1867" dirty="0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KMK HK.01.07/MENKES/104/2020 tentang COVID-19</a:t>
            </a:r>
          </a:p>
          <a:p>
            <a:pPr marL="380990" indent="-380990" defTabSz="121914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nb-NO" sz="1867" dirty="0">
                <a:solidFill>
                  <a:prstClr val="black"/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sym typeface="Arial"/>
              </a:rPr>
              <a:t>KMK HK.01.07/MENKES/2022 tentang MPOX (Monkeypox)</a:t>
            </a:r>
            <a:endParaRPr sz="1867" b="1" kern="0" dirty="0">
              <a:solidFill>
                <a:srgbClr val="FFFFFF"/>
              </a:solidFill>
              <a:highlight>
                <a:srgbClr val="044458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888;p59">
            <a:extLst>
              <a:ext uri="{FF2B5EF4-FFF2-40B4-BE49-F238E27FC236}">
                <a16:creationId xmlns:a16="http://schemas.microsoft.com/office/drawing/2014/main" id="{8E4E512B-8763-F815-29A8-564B1ED18E6A}"/>
              </a:ext>
            </a:extLst>
          </p:cNvPr>
          <p:cNvSpPr/>
          <p:nvPr/>
        </p:nvSpPr>
        <p:spPr>
          <a:xfrm>
            <a:off x="5543298" y="1896749"/>
            <a:ext cx="6385271" cy="3693279"/>
          </a:xfrm>
          <a:prstGeom prst="roundRect">
            <a:avLst>
              <a:gd name="adj" fmla="val 11111"/>
            </a:avLst>
          </a:prstGeom>
          <a:solidFill>
            <a:schemeClr val="bg1"/>
          </a:solidFill>
          <a:ln w="12700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numCol="2" anchor="ctr" anchorCtr="0">
            <a:noAutofit/>
          </a:bodyPr>
          <a:lstStyle/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Kolera</a:t>
            </a:r>
            <a:endParaRPr lang="en-ID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Pes Bubo dan Pes </a:t>
            </a:r>
            <a:r>
              <a:rPr lang="en-ID" sz="1867" b="1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Pneumonia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Campak</a:t>
            </a:r>
            <a:endParaRPr lang="en-ID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Polio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Difteri</a:t>
            </a:r>
            <a:endParaRPr lang="en-ID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Pertusis</a:t>
            </a:r>
            <a:endParaRPr lang="en-ID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Rabies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ID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Malaria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b="1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Flu </a:t>
            </a:r>
            <a:r>
              <a:rPr lang="en-US" sz="1867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Burung</a:t>
            </a:r>
            <a:r>
              <a:rPr lang="en-US" sz="1867" b="1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(H5N1) &amp; influenza </a:t>
            </a:r>
            <a:r>
              <a:rPr lang="en-US" sz="1867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tipe</a:t>
            </a:r>
            <a:r>
              <a:rPr lang="en-US" sz="1867" b="1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</a:t>
            </a:r>
            <a:r>
              <a:rPr lang="en-US" sz="1867" b="1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baru</a:t>
            </a:r>
            <a:endParaRPr lang="en-US" sz="1867" b="1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Antraks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Leptospirosis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Hepatitis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Meningitis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meningokokus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Demam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Kuning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Chikungunya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Demam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Berdarah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Dengue</a:t>
            </a: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MERS</a:t>
            </a:r>
            <a:b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</a:b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Penyakit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virus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ebola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Penyakit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virus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nipah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Penyakit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virus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hanta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Demam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lassa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Demam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congo</a:t>
            </a:r>
            <a:endParaRPr lang="en-US" sz="1867" kern="0" dirty="0">
              <a:solidFill>
                <a:srgbClr val="000000"/>
              </a:solidFill>
              <a:latin typeface="Arial Narrow" panose="020B0606020202030204" pitchFamily="34" charset="0"/>
              <a:ea typeface="Lato"/>
              <a:cs typeface="Lato"/>
              <a:sym typeface="Lato"/>
            </a:endParaRPr>
          </a:p>
          <a:p>
            <a:pPr marL="431787" indent="-380990" defTabSz="1219140"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defRPr/>
            </a:pP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penyakit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yang </a:t>
            </a:r>
            <a:r>
              <a:rPr lang="en-US" sz="1867" kern="0" dirty="0" err="1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ditetapkan</a:t>
            </a:r>
            <a:r>
              <a:rPr lang="en-US" sz="1867" kern="0" dirty="0">
                <a:solidFill>
                  <a:srgbClr val="00000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rPr>
              <a:t> Menteri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22B2A-2465-63B7-39E9-96400B64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139" y="5955714"/>
            <a:ext cx="90838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9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91D7E1-EE3B-EA11-F16D-992CF963B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98451" y="1610939"/>
            <a:ext cx="3796545" cy="31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	</a:t>
            </a:r>
            <a:r>
              <a:rPr lang="id-ID" sz="2133" b="1" dirty="0">
                <a:solidFill>
                  <a:srgbClr val="FFFFFF"/>
                </a:solidFill>
                <a:latin typeface="Century Gothic" panose="020B0502020202020204" pitchFamily="34" charset="0"/>
              </a:rPr>
              <a:t>Daftar Penyakit atau Kejadian yang Wajib Dilaporkan Segera (&lt; 24 Jam)</a:t>
            </a:r>
            <a:br>
              <a:rPr lang="en-US" sz="2133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id-ID" sz="2133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A6ADC-F0A3-68B5-4F47-09EAA3F14989}"/>
              </a:ext>
            </a:extLst>
          </p:cNvPr>
          <p:cNvSpPr txBox="1"/>
          <p:nvPr/>
        </p:nvSpPr>
        <p:spPr>
          <a:xfrm>
            <a:off x="3298093" y="-79653"/>
            <a:ext cx="8423936" cy="698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133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Daftar Penyakit/Kejadian yang </a:t>
            </a:r>
            <a:r>
              <a:rPr lang="en-US" sz="2133" b="1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Wajib</a:t>
            </a:r>
            <a:r>
              <a:rPr lang="en-US" sz="2133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dilaporkan segera (&lt;24 Jam)</a:t>
            </a:r>
            <a:r>
              <a:rPr lang="id-ID" sz="2133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:</a:t>
            </a:r>
            <a:endParaRPr lang="en-US" sz="2133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Tersangka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Kolera</a:t>
            </a:r>
            <a:endParaRPr lang="en-US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Tersangka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Flu Burung pd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Manusia</a:t>
            </a:r>
            <a:endParaRPr lang="en-US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Lumpuh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Layuh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(AFP)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Tersangka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Difteri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Tersangka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Pes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Tersangka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Leptospirosis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Tersangka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MersCov</a:t>
            </a:r>
            <a:endParaRPr lang="en-US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Malaria (Khusus Non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Endemis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)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DBD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Meningitis/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Ensefalitis</a:t>
            </a:r>
            <a:endParaRPr lang="en-US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Tetanus Neonatorum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Keracunan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Pangan</a:t>
            </a:r>
            <a:endParaRPr lang="en-US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Tersangka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Antraks</a:t>
            </a:r>
            <a:endParaRPr lang="en-US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Rabies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Gigitan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Hewan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Penular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Rabies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Klaster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Penyakit yang Tidak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Diketahui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Kematian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karena</a:t>
            </a: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Penyakit </a:t>
            </a:r>
            <a:r>
              <a:rPr lang="en-US" sz="2133" kern="0" dirty="0" err="1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Menular</a:t>
            </a:r>
            <a:endParaRPr lang="en-US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Covid-19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US" sz="2133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Kasus Hepatitis A</a:t>
            </a:r>
            <a:endParaRPr lang="en-ID" sz="2133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F5CF4-6486-CCE6-59F2-FADDCB85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25" y="5955714"/>
            <a:ext cx="90838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D3BF-E210-FED6-3EDB-BEA20FA5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f-ZA" sz="2400" dirty="0">
                <a:latin typeface="Comic Sans MS" panose="030F0702030302020204" pitchFamily="66" charset="0"/>
              </a:rPr>
              <a:t>LABORATORIUM SEBAGAI KOMPONEN PENTING </a:t>
            </a:r>
            <a:br>
              <a:rPr lang="af-ZA" sz="2400" dirty="0">
                <a:latin typeface="Comic Sans MS" panose="030F0702030302020204" pitchFamily="66" charset="0"/>
              </a:rPr>
            </a:br>
            <a:r>
              <a:rPr lang="af-ZA" sz="2400" dirty="0">
                <a:latin typeface="Comic Sans MS" panose="030F0702030302020204" pitchFamily="66" charset="0"/>
              </a:rPr>
              <a:t>DALAM DETEKSI DINI DAN RESPON KLB</a:t>
            </a:r>
            <a:endParaRPr lang="en-ID" sz="24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5574C-5DCE-4475-FBCE-539087688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15</a:t>
            </a:fld>
            <a:endParaRPr lang="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4D7D5-30C1-E8AF-001C-5766D80BF6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ACF1BA-14B1-D1E6-EB16-0FED62CE454C}"/>
              </a:ext>
            </a:extLst>
          </p:cNvPr>
          <p:cNvGraphicFramePr>
            <a:graphicFrameLocks noGrp="1"/>
          </p:cNvGraphicFramePr>
          <p:nvPr/>
        </p:nvGraphicFramePr>
        <p:xfrm>
          <a:off x="310661" y="988539"/>
          <a:ext cx="5929501" cy="539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929501">
                  <a:extLst>
                    <a:ext uri="{9D8B030D-6E8A-4147-A177-3AD203B41FA5}">
                      <a16:colId xmlns:a16="http://schemas.microsoft.com/office/drawing/2014/main" val="150224133"/>
                    </a:ext>
                  </a:extLst>
                </a:gridCol>
              </a:tblGrid>
              <a:tr h="272588">
                <a:tc>
                  <a:txBody>
                    <a:bodyPr/>
                    <a:lstStyle/>
                    <a:p>
                      <a:pPr algn="ctr"/>
                      <a:r>
                        <a:rPr lang="en-GB" altLang="es-ES" sz="1900" b="1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Fase</a:t>
                      </a:r>
                      <a:r>
                        <a:rPr lang="en-GB" altLang="es-ES" sz="19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b="1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Endemis</a:t>
                      </a:r>
                      <a:r>
                        <a:rPr lang="en-GB" altLang="es-ES" sz="19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altLang="es-ES" sz="1900" b="1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Pra</a:t>
                      </a:r>
                      <a:r>
                        <a:rPr lang="en-GB" altLang="es-ES" sz="19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Outbreak</a:t>
                      </a:r>
                      <a:endParaRPr lang="en-ID" sz="1900" i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8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Konfirmasi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kasus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pada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surveilans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sindromik</a:t>
                      </a:r>
                      <a:endParaRPr lang="en-GB" altLang="es-ES" sz="19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Sinyal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kewaspadaan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dini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altLang="es-ES" sz="1900" i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alert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terhadap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epidemi</a:t>
                      </a:r>
                      <a:endParaRPr lang="en-GB" altLang="es-ES" sz="19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Deteksi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agent pathogen /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penyakit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baru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tidak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biasa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belum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ada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sebelumnya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Monitoring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kecenderungan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kasus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(trend)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melalui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surveilans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sentinel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Pemetaan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subtype/serotype agent dan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sekuensing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genomic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adanya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pathogen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varian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baru</a:t>
                      </a:r>
                      <a:endParaRPr lang="en-GB" altLang="es-ES" sz="19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Identifikasi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karakteristik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dan monitoring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sirkulasi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virus/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bakteri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(agents) di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manusia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dan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lingkungan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/vector/host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Monitoring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efektifitas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antibiotic/antiviral susceptibility/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resistensi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obat</a:t>
                      </a:r>
                      <a:endParaRPr lang="en-GB" altLang="es-ES" sz="19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Monitoring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pelaksanaan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intervensi</a:t>
                      </a:r>
                      <a:r>
                        <a:rPr lang="en-GB" altLang="es-ES" sz="19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program : </a:t>
                      </a:r>
                      <a:r>
                        <a:rPr lang="en-GB" altLang="es-ES" sz="19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sero-surveilans</a:t>
                      </a:r>
                      <a:endParaRPr lang="en-GB" altLang="es-ES" sz="19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ID" sz="19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7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809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905528-CB90-F9D6-2411-506E272414DC}"/>
              </a:ext>
            </a:extLst>
          </p:cNvPr>
          <p:cNvGraphicFramePr>
            <a:graphicFrameLocks noGrp="1"/>
          </p:cNvGraphicFramePr>
          <p:nvPr/>
        </p:nvGraphicFramePr>
        <p:xfrm>
          <a:off x="6437870" y="964429"/>
          <a:ext cx="5496287" cy="5684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96287">
                  <a:extLst>
                    <a:ext uri="{9D8B030D-6E8A-4147-A177-3AD203B41FA5}">
                      <a16:colId xmlns:a16="http://schemas.microsoft.com/office/drawing/2014/main" val="150224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es-ES" sz="1900" b="1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Fase</a:t>
                      </a:r>
                      <a:r>
                        <a:rPr lang="en-GB" altLang="es-ES" sz="19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Outbreak</a:t>
                      </a:r>
                      <a:endParaRPr lang="en-ID" sz="1900" i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18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latin typeface="Comic Sans MS" panose="030F0702030302020204" pitchFamily="66" charset="0"/>
                        </a:rPr>
                        <a:t>Konfirmasi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laboratorium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: index case, dan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kasus-kasus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suspek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Memperkuat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respon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cepat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KLB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dgn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pengujian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cepat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waktu</a:t>
                      </a:r>
                      <a:endParaRPr lang="en-US" sz="1900" dirty="0">
                        <a:latin typeface="Comic Sans MS" panose="030F0702030302020204" pitchFamily="66" charset="0"/>
                      </a:endParaRPr>
                    </a:p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Memantau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perkembangan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agent pathogen dan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perubahan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karakteristiknya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varian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baru)</a:t>
                      </a:r>
                    </a:p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Identifikasi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pathogen baru,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perbandingan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patogenitas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dengan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strain yang sudah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ada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Identifikasi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sumber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infeksi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/agent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penyebab</a:t>
                      </a:r>
                      <a:endParaRPr lang="en-US" sz="1900" dirty="0">
                        <a:latin typeface="Comic Sans MS" panose="030F0702030302020204" pitchFamily="66" charset="0"/>
                      </a:endParaRPr>
                    </a:p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Identifikasi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carier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, host reservoir dan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faktor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risiko</a:t>
                      </a:r>
                      <a:endParaRPr lang="en-US" sz="1900" dirty="0">
                        <a:latin typeface="Comic Sans MS" panose="030F0702030302020204" pitchFamily="66" charset="0"/>
                      </a:endParaRPr>
                    </a:p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>
                          <a:latin typeface="Comic Sans MS" panose="030F0702030302020204" pitchFamily="66" charset="0"/>
                        </a:rPr>
                        <a:t>Monitoring 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manajemen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sz="1900" dirty="0" err="1">
                          <a:latin typeface="Comic Sans MS" panose="030F0702030302020204" pitchFamily="66" charset="0"/>
                        </a:rPr>
                        <a:t>penanggulangan</a:t>
                      </a:r>
                      <a:r>
                        <a:rPr lang="en-US" sz="1900" dirty="0">
                          <a:latin typeface="Comic Sans MS" panose="030F0702030302020204" pitchFamily="66" charset="0"/>
                        </a:rPr>
                        <a:t> KLB</a:t>
                      </a:r>
                    </a:p>
                    <a:p>
                      <a:pPr marL="654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Tatalaksana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kasus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kejadian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tidak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biasa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memantau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resistensi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antimikroba</a:t>
                      </a:r>
                      <a:endParaRPr lang="en-ID" sz="19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8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90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576" y="334517"/>
            <a:ext cx="5804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5885" algn="l"/>
                <a:tab pos="3432175" algn="l"/>
              </a:tabLst>
            </a:pPr>
            <a:r>
              <a:rPr sz="4800" b="1" spc="-10" dirty="0">
                <a:solidFill>
                  <a:srgbClr val="181B0D"/>
                </a:solidFill>
                <a:latin typeface="Times New Roman"/>
                <a:cs typeface="Times New Roman"/>
              </a:rPr>
              <a:t>Detecting</a:t>
            </a:r>
            <a:r>
              <a:rPr sz="4800" b="1" dirty="0">
                <a:solidFill>
                  <a:srgbClr val="181B0D"/>
                </a:solidFill>
                <a:latin typeface="Times New Roman"/>
                <a:cs typeface="Times New Roman"/>
              </a:rPr>
              <a:t>	</a:t>
            </a:r>
            <a:r>
              <a:rPr sz="4800" b="1" spc="-25" dirty="0">
                <a:solidFill>
                  <a:srgbClr val="181B0D"/>
                </a:solidFill>
                <a:latin typeface="Times New Roman"/>
                <a:cs typeface="Times New Roman"/>
              </a:rPr>
              <a:t>an</a:t>
            </a:r>
            <a:r>
              <a:rPr sz="4800" b="1" dirty="0">
                <a:solidFill>
                  <a:srgbClr val="181B0D"/>
                </a:solidFill>
                <a:latin typeface="Times New Roman"/>
                <a:cs typeface="Times New Roman"/>
              </a:rPr>
              <a:t>	</a:t>
            </a:r>
            <a:r>
              <a:rPr sz="4800" b="1" spc="-10" dirty="0">
                <a:solidFill>
                  <a:srgbClr val="181B0D"/>
                </a:solidFill>
                <a:latin typeface="Times New Roman"/>
                <a:cs typeface="Times New Roman"/>
              </a:rPr>
              <a:t>outbreak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0755" y="2001011"/>
            <a:ext cx="2303145" cy="707390"/>
          </a:xfrm>
          <a:prstGeom prst="rect">
            <a:avLst/>
          </a:prstGeom>
          <a:solidFill>
            <a:srgbClr val="C5BC99"/>
          </a:solidFill>
        </p:spPr>
        <p:txBody>
          <a:bodyPr vert="horz" wrap="square" lIns="0" tIns="2794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220"/>
              </a:spcBef>
            </a:pPr>
            <a:r>
              <a:rPr sz="4000" spc="-10" dirty="0">
                <a:latin typeface="Times New Roman"/>
                <a:cs typeface="Times New Roman"/>
              </a:rPr>
              <a:t>Detection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7614" y="1916429"/>
            <a:ext cx="2714625" cy="1940560"/>
          </a:xfrm>
          <a:custGeom>
            <a:avLst/>
            <a:gdLst/>
            <a:ahLst/>
            <a:cxnLst/>
            <a:rect l="l" t="t" r="r" b="b"/>
            <a:pathLst>
              <a:path w="2714625" h="1940560">
                <a:moveTo>
                  <a:pt x="2714244" y="0"/>
                </a:moveTo>
                <a:lnTo>
                  <a:pt x="2679192" y="0"/>
                </a:lnTo>
                <a:lnTo>
                  <a:pt x="35052" y="0"/>
                </a:lnTo>
                <a:lnTo>
                  <a:pt x="0" y="0"/>
                </a:lnTo>
                <a:lnTo>
                  <a:pt x="0" y="35052"/>
                </a:lnTo>
                <a:lnTo>
                  <a:pt x="0" y="1905000"/>
                </a:lnTo>
                <a:lnTo>
                  <a:pt x="0" y="1940052"/>
                </a:lnTo>
                <a:lnTo>
                  <a:pt x="35052" y="1940052"/>
                </a:lnTo>
                <a:lnTo>
                  <a:pt x="2679192" y="1940052"/>
                </a:lnTo>
                <a:lnTo>
                  <a:pt x="2714244" y="1940052"/>
                </a:lnTo>
                <a:lnTo>
                  <a:pt x="2714244" y="1905000"/>
                </a:lnTo>
                <a:lnTo>
                  <a:pt x="2714244" y="35052"/>
                </a:lnTo>
                <a:lnTo>
                  <a:pt x="2714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17614" y="1916429"/>
            <a:ext cx="2714625" cy="19405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90805" marR="10160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Routine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surveillance Clinical/laboratory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Rumor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verification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public Media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27276" y="2435351"/>
            <a:ext cx="4990465" cy="4419600"/>
            <a:chOff x="1827276" y="2435351"/>
            <a:chExt cx="4990465" cy="4419600"/>
          </a:xfrm>
        </p:grpSpPr>
        <p:sp>
          <p:nvSpPr>
            <p:cNvPr id="7" name="object 7"/>
            <p:cNvSpPr/>
            <p:nvPr/>
          </p:nvSpPr>
          <p:spPr>
            <a:xfrm>
              <a:off x="5304282" y="2435351"/>
              <a:ext cx="1513840" cy="114300"/>
            </a:xfrm>
            <a:custGeom>
              <a:avLst/>
              <a:gdLst/>
              <a:ahLst/>
              <a:cxnLst/>
              <a:rect l="l" t="t" r="r" b="b"/>
              <a:pathLst>
                <a:path w="151384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151384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1513840" h="114300">
                  <a:moveTo>
                    <a:pt x="1513332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513332" y="76200"/>
                  </a:lnTo>
                  <a:lnTo>
                    <a:pt x="1513332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8756" y="4181855"/>
              <a:ext cx="3822192" cy="22357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7276" y="3974598"/>
              <a:ext cx="4610100" cy="28803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2" y="4221479"/>
              <a:ext cx="3707891" cy="212293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298192" y="4221479"/>
            <a:ext cx="3708400" cy="21234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1440" marR="117475">
              <a:lnSpc>
                <a:spcPct val="100000"/>
              </a:lnSpc>
              <a:spcBef>
                <a:spcPts val="135"/>
              </a:spcBef>
              <a:tabLst>
                <a:tab pos="906144" algn="l"/>
                <a:tab pos="2326640" algn="l"/>
              </a:tabLst>
            </a:pPr>
            <a:r>
              <a:rPr sz="6600" spc="-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6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6600" spc="-2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6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66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6600" spc="-10" dirty="0">
                <a:solidFill>
                  <a:srgbClr val="FFFFFF"/>
                </a:solidFill>
                <a:latin typeface="Times New Roman"/>
                <a:cs typeface="Times New Roman"/>
              </a:rPr>
              <a:t>Outbreak?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5447" y="2708910"/>
            <a:ext cx="86995" cy="1513840"/>
          </a:xfrm>
          <a:custGeom>
            <a:avLst/>
            <a:gdLst/>
            <a:ahLst/>
            <a:cxnLst/>
            <a:rect l="l" t="t" r="r" b="b"/>
            <a:pathLst>
              <a:path w="86995" h="1513839">
                <a:moveTo>
                  <a:pt x="28955" y="1426464"/>
                </a:moveTo>
                <a:lnTo>
                  <a:pt x="0" y="1426464"/>
                </a:lnTo>
                <a:lnTo>
                  <a:pt x="43434" y="1513332"/>
                </a:lnTo>
                <a:lnTo>
                  <a:pt x="79628" y="1440941"/>
                </a:lnTo>
                <a:lnTo>
                  <a:pt x="28955" y="1440941"/>
                </a:lnTo>
                <a:lnTo>
                  <a:pt x="28955" y="1426464"/>
                </a:lnTo>
                <a:close/>
              </a:path>
              <a:path w="86995" h="1513839">
                <a:moveTo>
                  <a:pt x="57912" y="0"/>
                </a:moveTo>
                <a:lnTo>
                  <a:pt x="28955" y="0"/>
                </a:lnTo>
                <a:lnTo>
                  <a:pt x="28955" y="1440941"/>
                </a:lnTo>
                <a:lnTo>
                  <a:pt x="57912" y="1440941"/>
                </a:lnTo>
                <a:lnTo>
                  <a:pt x="57912" y="0"/>
                </a:lnTo>
                <a:close/>
              </a:path>
              <a:path w="86995" h="1513839">
                <a:moveTo>
                  <a:pt x="86867" y="1426464"/>
                </a:moveTo>
                <a:lnTo>
                  <a:pt x="57912" y="1426464"/>
                </a:lnTo>
                <a:lnTo>
                  <a:pt x="57912" y="1440941"/>
                </a:lnTo>
                <a:lnTo>
                  <a:pt x="79628" y="1440941"/>
                </a:lnTo>
                <a:lnTo>
                  <a:pt x="86867" y="1426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2959" y="218059"/>
            <a:ext cx="7058659" cy="6640195"/>
          </a:xfrm>
          <a:custGeom>
            <a:avLst/>
            <a:gdLst/>
            <a:ahLst/>
            <a:cxnLst/>
            <a:rect l="l" t="t" r="r" b="b"/>
            <a:pathLst>
              <a:path w="7058659" h="6640195">
                <a:moveTo>
                  <a:pt x="6521704" y="0"/>
                </a:moveTo>
                <a:lnTo>
                  <a:pt x="536701" y="0"/>
                </a:lnTo>
                <a:lnTo>
                  <a:pt x="487850" y="2193"/>
                </a:lnTo>
                <a:lnTo>
                  <a:pt x="440227" y="8646"/>
                </a:lnTo>
                <a:lnTo>
                  <a:pt x="394023" y="19171"/>
                </a:lnTo>
                <a:lnTo>
                  <a:pt x="349426" y="33576"/>
                </a:lnTo>
                <a:lnTo>
                  <a:pt x="306627" y="51674"/>
                </a:lnTo>
                <a:lnTo>
                  <a:pt x="265815" y="73274"/>
                </a:lnTo>
                <a:lnTo>
                  <a:pt x="227179" y="98187"/>
                </a:lnTo>
                <a:lnTo>
                  <a:pt x="190909" y="126223"/>
                </a:lnTo>
                <a:lnTo>
                  <a:pt x="157194" y="157194"/>
                </a:lnTo>
                <a:lnTo>
                  <a:pt x="126223" y="190909"/>
                </a:lnTo>
                <a:lnTo>
                  <a:pt x="98187" y="227179"/>
                </a:lnTo>
                <a:lnTo>
                  <a:pt x="73274" y="265815"/>
                </a:lnTo>
                <a:lnTo>
                  <a:pt x="51674" y="306627"/>
                </a:lnTo>
                <a:lnTo>
                  <a:pt x="33576" y="349426"/>
                </a:lnTo>
                <a:lnTo>
                  <a:pt x="19171" y="394023"/>
                </a:lnTo>
                <a:lnTo>
                  <a:pt x="8646" y="440227"/>
                </a:lnTo>
                <a:lnTo>
                  <a:pt x="2193" y="487850"/>
                </a:lnTo>
                <a:lnTo>
                  <a:pt x="0" y="536702"/>
                </a:lnTo>
                <a:lnTo>
                  <a:pt x="0" y="6321285"/>
                </a:lnTo>
                <a:lnTo>
                  <a:pt x="2193" y="6370136"/>
                </a:lnTo>
                <a:lnTo>
                  <a:pt x="8646" y="6417758"/>
                </a:lnTo>
                <a:lnTo>
                  <a:pt x="19171" y="6463962"/>
                </a:lnTo>
                <a:lnTo>
                  <a:pt x="33576" y="6508558"/>
                </a:lnTo>
                <a:lnTo>
                  <a:pt x="51674" y="6551357"/>
                </a:lnTo>
                <a:lnTo>
                  <a:pt x="73274" y="6592169"/>
                </a:lnTo>
                <a:lnTo>
                  <a:pt x="98187" y="6630805"/>
                </a:lnTo>
                <a:lnTo>
                  <a:pt x="105248" y="6639941"/>
                </a:lnTo>
                <a:lnTo>
                  <a:pt x="6953157" y="6639941"/>
                </a:lnTo>
                <a:lnTo>
                  <a:pt x="6985131" y="6592169"/>
                </a:lnTo>
                <a:lnTo>
                  <a:pt x="7006731" y="6551357"/>
                </a:lnTo>
                <a:lnTo>
                  <a:pt x="7024829" y="6508558"/>
                </a:lnTo>
                <a:lnTo>
                  <a:pt x="7039234" y="6463962"/>
                </a:lnTo>
                <a:lnTo>
                  <a:pt x="7049759" y="6417758"/>
                </a:lnTo>
                <a:lnTo>
                  <a:pt x="7056212" y="6370136"/>
                </a:lnTo>
                <a:lnTo>
                  <a:pt x="7058406" y="6321285"/>
                </a:lnTo>
                <a:lnTo>
                  <a:pt x="7058406" y="536702"/>
                </a:lnTo>
                <a:lnTo>
                  <a:pt x="7056212" y="487850"/>
                </a:lnTo>
                <a:lnTo>
                  <a:pt x="7049759" y="440227"/>
                </a:lnTo>
                <a:lnTo>
                  <a:pt x="7039234" y="394023"/>
                </a:lnTo>
                <a:lnTo>
                  <a:pt x="7024829" y="349426"/>
                </a:lnTo>
                <a:lnTo>
                  <a:pt x="7006731" y="306627"/>
                </a:lnTo>
                <a:lnTo>
                  <a:pt x="6985131" y="265815"/>
                </a:lnTo>
                <a:lnTo>
                  <a:pt x="6960218" y="227179"/>
                </a:lnTo>
                <a:lnTo>
                  <a:pt x="6932182" y="190909"/>
                </a:lnTo>
                <a:lnTo>
                  <a:pt x="6901211" y="157194"/>
                </a:lnTo>
                <a:lnTo>
                  <a:pt x="6867496" y="126223"/>
                </a:lnTo>
                <a:lnTo>
                  <a:pt x="6831226" y="98187"/>
                </a:lnTo>
                <a:lnTo>
                  <a:pt x="6792590" y="73274"/>
                </a:lnTo>
                <a:lnTo>
                  <a:pt x="6751778" y="51674"/>
                </a:lnTo>
                <a:lnTo>
                  <a:pt x="6708979" y="33576"/>
                </a:lnTo>
                <a:lnTo>
                  <a:pt x="6664382" y="19171"/>
                </a:lnTo>
                <a:lnTo>
                  <a:pt x="6618178" y="8646"/>
                </a:lnTo>
                <a:lnTo>
                  <a:pt x="6570555" y="2193"/>
                </a:lnTo>
                <a:lnTo>
                  <a:pt x="65217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799" y="206197"/>
            <a:ext cx="3831590" cy="12642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5"/>
              </a:spcBef>
            </a:pPr>
            <a:r>
              <a:rPr sz="2900" dirty="0">
                <a:solidFill>
                  <a:srgbClr val="002B2A"/>
                </a:solidFill>
              </a:rPr>
              <a:t>Bagaimana</a:t>
            </a:r>
            <a:r>
              <a:rPr sz="2900" spc="-45" dirty="0">
                <a:solidFill>
                  <a:srgbClr val="002B2A"/>
                </a:solidFill>
              </a:rPr>
              <a:t> </a:t>
            </a:r>
            <a:r>
              <a:rPr sz="2900" spc="-20" dirty="0">
                <a:solidFill>
                  <a:srgbClr val="002B2A"/>
                </a:solidFill>
              </a:rPr>
              <a:t>Suatu </a:t>
            </a:r>
            <a:r>
              <a:rPr sz="2900" spc="-155" dirty="0">
                <a:solidFill>
                  <a:srgbClr val="002B2A"/>
                </a:solidFill>
              </a:rPr>
              <a:t>KLB/wabah</a:t>
            </a:r>
            <a:r>
              <a:rPr sz="2900" spc="-80" dirty="0">
                <a:solidFill>
                  <a:srgbClr val="002B2A"/>
                </a:solidFill>
              </a:rPr>
              <a:t> </a:t>
            </a:r>
            <a:r>
              <a:rPr sz="2900" spc="-10" dirty="0">
                <a:solidFill>
                  <a:srgbClr val="002B2A"/>
                </a:solidFill>
              </a:rPr>
              <a:t>di</a:t>
            </a:r>
            <a:r>
              <a:rPr sz="2900" spc="-130" dirty="0">
                <a:solidFill>
                  <a:srgbClr val="002B2A"/>
                </a:solidFill>
              </a:rPr>
              <a:t> </a:t>
            </a:r>
            <a:r>
              <a:rPr sz="2900" spc="-85" dirty="0">
                <a:solidFill>
                  <a:srgbClr val="002B2A"/>
                </a:solidFill>
              </a:rPr>
              <a:t>deteksi </a:t>
            </a:r>
            <a:r>
              <a:rPr sz="2900" dirty="0">
                <a:solidFill>
                  <a:srgbClr val="002B2A"/>
                </a:solidFill>
              </a:rPr>
              <a:t>dan</a:t>
            </a:r>
            <a:r>
              <a:rPr sz="2900" spc="-50" dirty="0">
                <a:solidFill>
                  <a:srgbClr val="002B2A"/>
                </a:solidFill>
              </a:rPr>
              <a:t> </a:t>
            </a:r>
            <a:r>
              <a:rPr sz="2900" spc="-10" dirty="0">
                <a:solidFill>
                  <a:srgbClr val="002B2A"/>
                </a:solidFill>
              </a:rPr>
              <a:t>diketahui?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8105" y="1460372"/>
            <a:ext cx="4855210" cy="3243580"/>
          </a:xfrm>
          <a:custGeom>
            <a:avLst/>
            <a:gdLst/>
            <a:ahLst/>
            <a:cxnLst/>
            <a:rect l="l" t="t" r="r" b="b"/>
            <a:pathLst>
              <a:path w="4855210" h="3243579">
                <a:moveTo>
                  <a:pt x="4601359" y="0"/>
                </a:moveTo>
                <a:lnTo>
                  <a:pt x="253819" y="0"/>
                </a:lnTo>
                <a:lnTo>
                  <a:pt x="208195" y="4090"/>
                </a:lnTo>
                <a:lnTo>
                  <a:pt x="165253" y="15881"/>
                </a:lnTo>
                <a:lnTo>
                  <a:pt x="125711" y="34656"/>
                </a:lnTo>
                <a:lnTo>
                  <a:pt x="90286" y="59697"/>
                </a:lnTo>
                <a:lnTo>
                  <a:pt x="59695" y="90284"/>
                </a:lnTo>
                <a:lnTo>
                  <a:pt x="34653" y="125701"/>
                </a:lnTo>
                <a:lnTo>
                  <a:pt x="15879" y="165229"/>
                </a:lnTo>
                <a:lnTo>
                  <a:pt x="4089" y="208150"/>
                </a:lnTo>
                <a:lnTo>
                  <a:pt x="0" y="253746"/>
                </a:lnTo>
                <a:lnTo>
                  <a:pt x="0" y="2989453"/>
                </a:lnTo>
                <a:lnTo>
                  <a:pt x="4089" y="3035082"/>
                </a:lnTo>
                <a:lnTo>
                  <a:pt x="15879" y="3078020"/>
                </a:lnTo>
                <a:lnTo>
                  <a:pt x="34653" y="3117553"/>
                </a:lnTo>
                <a:lnTo>
                  <a:pt x="59695" y="3152966"/>
                </a:lnTo>
                <a:lnTo>
                  <a:pt x="90286" y="3183543"/>
                </a:lnTo>
                <a:lnTo>
                  <a:pt x="125711" y="3208570"/>
                </a:lnTo>
                <a:lnTo>
                  <a:pt x="165253" y="3227331"/>
                </a:lnTo>
                <a:lnTo>
                  <a:pt x="208195" y="3239113"/>
                </a:lnTo>
                <a:lnTo>
                  <a:pt x="253819" y="3243199"/>
                </a:lnTo>
                <a:lnTo>
                  <a:pt x="4601359" y="3243199"/>
                </a:lnTo>
                <a:lnTo>
                  <a:pt x="4646989" y="3239113"/>
                </a:lnTo>
                <a:lnTo>
                  <a:pt x="4689927" y="3227331"/>
                </a:lnTo>
                <a:lnTo>
                  <a:pt x="4729460" y="3208570"/>
                </a:lnTo>
                <a:lnTo>
                  <a:pt x="4764873" y="3183543"/>
                </a:lnTo>
                <a:lnTo>
                  <a:pt x="4795450" y="3152966"/>
                </a:lnTo>
                <a:lnTo>
                  <a:pt x="4820477" y="3117553"/>
                </a:lnTo>
                <a:lnTo>
                  <a:pt x="4839238" y="3078020"/>
                </a:lnTo>
                <a:lnTo>
                  <a:pt x="4851020" y="3035082"/>
                </a:lnTo>
                <a:lnTo>
                  <a:pt x="4855105" y="2989453"/>
                </a:lnTo>
                <a:lnTo>
                  <a:pt x="4855105" y="253746"/>
                </a:lnTo>
                <a:lnTo>
                  <a:pt x="4851020" y="208150"/>
                </a:lnTo>
                <a:lnTo>
                  <a:pt x="4839238" y="165229"/>
                </a:lnTo>
                <a:lnTo>
                  <a:pt x="4820477" y="125701"/>
                </a:lnTo>
                <a:lnTo>
                  <a:pt x="4795450" y="90284"/>
                </a:lnTo>
                <a:lnTo>
                  <a:pt x="4764873" y="59697"/>
                </a:lnTo>
                <a:lnTo>
                  <a:pt x="4729460" y="34656"/>
                </a:lnTo>
                <a:lnTo>
                  <a:pt x="4689927" y="15881"/>
                </a:lnTo>
                <a:lnTo>
                  <a:pt x="4646989" y="4090"/>
                </a:lnTo>
                <a:lnTo>
                  <a:pt x="46013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1501" y="1757552"/>
            <a:ext cx="6380480" cy="2746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C00000"/>
                </a:solidFill>
                <a:latin typeface="Tahoma"/>
                <a:cs typeface="Tahoma"/>
              </a:rPr>
              <a:t>Jumlah</a:t>
            </a:r>
            <a:r>
              <a:rPr sz="2000" b="1" spc="-8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C00000"/>
                </a:solidFill>
                <a:latin typeface="Tahoma"/>
                <a:cs typeface="Tahoma"/>
              </a:rPr>
              <a:t>kasus</a:t>
            </a:r>
            <a:r>
              <a:rPr sz="20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ahoma"/>
                <a:cs typeface="Tahoma"/>
              </a:rPr>
              <a:t>yang</a:t>
            </a:r>
            <a:r>
              <a:rPr sz="20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ahoma"/>
                <a:cs typeface="Tahoma"/>
              </a:rPr>
              <a:t>dilaporkan</a:t>
            </a:r>
            <a:r>
              <a:rPr sz="2000" b="1" spc="-9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ahoma"/>
                <a:cs typeface="Tahoma"/>
              </a:rPr>
              <a:t>melampaui</a:t>
            </a:r>
            <a:r>
              <a:rPr sz="20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ahoma"/>
                <a:cs typeface="Tahoma"/>
              </a:rPr>
              <a:t>ambang batas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latin typeface="Tahoma"/>
                <a:cs typeface="Tahoma"/>
              </a:rPr>
              <a:t>Laporan</a:t>
            </a:r>
            <a:r>
              <a:rPr sz="2000" b="1" spc="-8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Klaster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Penyakit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5" dirty="0">
                <a:latin typeface="Tahoma"/>
                <a:cs typeface="Tahoma"/>
              </a:rPr>
              <a:t>Satu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penyakit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prioritas</a:t>
            </a:r>
            <a:endParaRPr sz="2000">
              <a:latin typeface="Tahoma"/>
              <a:cs typeface="Tahoma"/>
            </a:endParaRPr>
          </a:p>
          <a:p>
            <a:pPr marL="1490345">
              <a:lnSpc>
                <a:spcPct val="100000"/>
              </a:lnSpc>
              <a:spcBef>
                <a:spcPts val="1315"/>
              </a:spcBef>
            </a:pPr>
            <a:r>
              <a:rPr sz="1600" b="1" spc="-10" dirty="0">
                <a:solidFill>
                  <a:srgbClr val="002B2A"/>
                </a:solidFill>
                <a:latin typeface="Tahoma"/>
                <a:cs typeface="Tahoma"/>
              </a:rPr>
              <a:t>Melalui</a:t>
            </a:r>
            <a:endParaRPr sz="1600">
              <a:latin typeface="Tahoma"/>
              <a:cs typeface="Tahoma"/>
            </a:endParaRPr>
          </a:p>
          <a:p>
            <a:pPr marL="1503045">
              <a:lnSpc>
                <a:spcPct val="100000"/>
              </a:lnSpc>
              <a:spcBef>
                <a:spcPts val="300"/>
              </a:spcBef>
            </a:pPr>
            <a:r>
              <a:rPr sz="1600" b="1" spc="-75" dirty="0">
                <a:solidFill>
                  <a:srgbClr val="002B2A"/>
                </a:solidFill>
                <a:latin typeface="Tahoma"/>
                <a:cs typeface="Tahoma"/>
              </a:rPr>
              <a:t>Dokter</a:t>
            </a:r>
            <a:r>
              <a:rPr sz="1600" b="1" spc="-45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2B2A"/>
                </a:solidFill>
                <a:latin typeface="Tahoma"/>
                <a:cs typeface="Tahoma"/>
              </a:rPr>
              <a:t>atau</a:t>
            </a:r>
            <a:r>
              <a:rPr sz="1600" b="1" spc="-60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2B2A"/>
                </a:solidFill>
                <a:latin typeface="Tahoma"/>
                <a:cs typeface="Tahoma"/>
              </a:rPr>
              <a:t>tenaga</a:t>
            </a:r>
            <a:r>
              <a:rPr sz="1600" b="1" spc="-40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2B2A"/>
                </a:solidFill>
                <a:latin typeface="Tahoma"/>
                <a:cs typeface="Tahoma"/>
              </a:rPr>
              <a:t>lab</a:t>
            </a:r>
            <a:endParaRPr sz="1600">
              <a:latin typeface="Tahoma"/>
              <a:cs typeface="Tahoma"/>
            </a:endParaRPr>
          </a:p>
          <a:p>
            <a:pPr marL="1503045">
              <a:lnSpc>
                <a:spcPct val="100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002B2A"/>
                </a:solidFill>
                <a:latin typeface="Tahoma"/>
                <a:cs typeface="Tahoma"/>
              </a:rPr>
              <a:t>Pasien,</a:t>
            </a:r>
            <a:r>
              <a:rPr sz="1600" b="1" spc="-70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2B2A"/>
                </a:solidFill>
                <a:latin typeface="Tahoma"/>
                <a:cs typeface="Tahoma"/>
              </a:rPr>
              <a:t>atau</a:t>
            </a:r>
            <a:r>
              <a:rPr sz="1600" b="1" spc="-100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2B2A"/>
                </a:solidFill>
                <a:latin typeface="Tahoma"/>
                <a:cs typeface="Tahoma"/>
              </a:rPr>
              <a:t>anggota</a:t>
            </a:r>
            <a:r>
              <a:rPr sz="1600" b="1" spc="-90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2B2A"/>
                </a:solidFill>
                <a:latin typeface="Tahoma"/>
                <a:cs typeface="Tahoma"/>
              </a:rPr>
              <a:t>atau</a:t>
            </a:r>
            <a:r>
              <a:rPr sz="1600" b="1" spc="-65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2B2A"/>
                </a:solidFill>
                <a:latin typeface="Tahoma"/>
                <a:cs typeface="Tahoma"/>
              </a:rPr>
              <a:t>tokoh</a:t>
            </a:r>
            <a:endParaRPr sz="1600">
              <a:latin typeface="Tahoma"/>
              <a:cs typeface="Tahoma"/>
            </a:endParaRPr>
          </a:p>
          <a:p>
            <a:pPr marL="1503045">
              <a:lnSpc>
                <a:spcPct val="100000"/>
              </a:lnSpc>
            </a:pPr>
            <a:r>
              <a:rPr sz="1600" b="1" spc="-10" dirty="0">
                <a:solidFill>
                  <a:srgbClr val="002B2A"/>
                </a:solidFill>
                <a:latin typeface="Tahoma"/>
                <a:cs typeface="Tahoma"/>
              </a:rPr>
              <a:t>Masyarakat</a:t>
            </a:r>
            <a:endParaRPr sz="1600">
              <a:latin typeface="Tahoma"/>
              <a:cs typeface="Tahoma"/>
            </a:endParaRPr>
          </a:p>
          <a:p>
            <a:pPr marL="1503045">
              <a:lnSpc>
                <a:spcPct val="100000"/>
              </a:lnSpc>
              <a:spcBef>
                <a:spcPts val="300"/>
              </a:spcBef>
            </a:pPr>
            <a:r>
              <a:rPr sz="1600" b="1" spc="-35" dirty="0">
                <a:solidFill>
                  <a:srgbClr val="002B2A"/>
                </a:solidFill>
                <a:latin typeface="Tahoma"/>
                <a:cs typeface="Tahoma"/>
              </a:rPr>
              <a:t>Laporan</a:t>
            </a:r>
            <a:r>
              <a:rPr sz="1600" b="1" spc="-80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2B2A"/>
                </a:solidFill>
                <a:latin typeface="Tahoma"/>
                <a:cs typeface="Tahoma"/>
              </a:rPr>
              <a:t>media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063" y="1659812"/>
            <a:ext cx="4305935" cy="145732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800" b="1" spc="-114" dirty="0">
                <a:solidFill>
                  <a:srgbClr val="002B2A"/>
                </a:solidFill>
                <a:latin typeface="Tahoma"/>
                <a:cs typeface="Tahoma"/>
              </a:rPr>
              <a:t>Review</a:t>
            </a:r>
            <a:r>
              <a:rPr sz="2800" b="1" spc="-95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002B2A"/>
                </a:solidFill>
                <a:latin typeface="Tahoma"/>
                <a:cs typeface="Tahoma"/>
              </a:rPr>
              <a:t>Data</a:t>
            </a:r>
            <a:r>
              <a:rPr sz="2800" b="1" spc="-145" dirty="0">
                <a:solidFill>
                  <a:srgbClr val="002B2A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2B2A"/>
                </a:solidFill>
                <a:latin typeface="Tahoma"/>
                <a:cs typeface="Tahoma"/>
              </a:rPr>
              <a:t>Surveilans</a:t>
            </a:r>
            <a:endParaRPr sz="2800">
              <a:latin typeface="Tahoma"/>
              <a:cs typeface="Tahoma"/>
            </a:endParaRPr>
          </a:p>
          <a:p>
            <a:pPr marL="114935" marR="5080">
              <a:lnSpc>
                <a:spcPct val="100000"/>
              </a:lnSpc>
              <a:spcBef>
                <a:spcPts val="995"/>
              </a:spcBef>
            </a:pPr>
            <a:r>
              <a:rPr sz="2400" spc="-50" dirty="0">
                <a:latin typeface="Verdana"/>
                <a:cs typeface="Verdana"/>
              </a:rPr>
              <a:t>Indicator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Based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Surveillance </a:t>
            </a:r>
            <a:r>
              <a:rPr sz="2400" spc="-80" dirty="0">
                <a:latin typeface="Verdana"/>
                <a:cs typeface="Verdana"/>
              </a:rPr>
              <a:t>Event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Based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Surveillance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88646"/>
            <a:ext cx="12025630" cy="6718300"/>
            <a:chOff x="0" y="88646"/>
            <a:chExt cx="12025630" cy="6718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5283" y="88646"/>
              <a:ext cx="2907283" cy="16069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660" y="302501"/>
              <a:ext cx="1465199" cy="8364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7608" y="3163188"/>
              <a:ext cx="1387475" cy="2034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69982"/>
              <a:ext cx="6425184" cy="28741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1517" y="97536"/>
              <a:ext cx="2488057" cy="15783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65385" y="172465"/>
              <a:ext cx="1960245" cy="1470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0223" y="4723518"/>
              <a:ext cx="2648077" cy="2082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41432" y="5508599"/>
              <a:ext cx="2084070" cy="1194587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38518" y="6237770"/>
          <a:ext cx="6088380" cy="516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65" dirty="0">
                          <a:latin typeface="Lucida Sans Unicode"/>
                          <a:cs typeface="Lucida Sans Unicode"/>
                        </a:rPr>
                        <a:t>Data</a:t>
                      </a:r>
                      <a:r>
                        <a:rPr sz="1400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Individual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D3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55" dirty="0">
                          <a:latin typeface="Lucida Sans Unicode"/>
                          <a:cs typeface="Lucida Sans Unicode"/>
                        </a:rPr>
                        <a:t>Data</a:t>
                      </a:r>
                      <a:r>
                        <a:rPr sz="1400" spc="-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Agregat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68D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Waktu</a:t>
                      </a:r>
                      <a:r>
                        <a:rPr sz="14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0" dirty="0">
                          <a:latin typeface="Lucida Sans Unicode"/>
                          <a:cs typeface="Lucida Sans Unicode"/>
                        </a:rPr>
                        <a:t>Pelaporan</a:t>
                      </a:r>
                      <a:r>
                        <a:rPr sz="14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40" dirty="0">
                          <a:latin typeface="Lucida Sans Unicode"/>
                          <a:cs typeface="Lucida Sans Unicode"/>
                        </a:rPr>
                        <a:t>:</a:t>
                      </a:r>
                      <a:r>
                        <a:rPr sz="14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95" dirty="0">
                          <a:latin typeface="Lucida Sans Unicode"/>
                          <a:cs typeface="Lucida Sans Unicode"/>
                        </a:rPr>
                        <a:t>Saat</a:t>
                      </a:r>
                      <a:r>
                        <a:rPr sz="14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kejadian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Waktu</a:t>
                      </a:r>
                      <a:r>
                        <a:rPr sz="14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50" dirty="0">
                          <a:latin typeface="Lucida Sans Unicode"/>
                          <a:cs typeface="Lucida Sans Unicode"/>
                        </a:rPr>
                        <a:t>Pelaporan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40" dirty="0">
                          <a:latin typeface="Lucida Sans Unicode"/>
                          <a:cs typeface="Lucida Sans Unicode"/>
                        </a:rPr>
                        <a:t>:</a:t>
                      </a:r>
                      <a:r>
                        <a:rPr sz="14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Mingguan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27111" y="2521330"/>
            <a:ext cx="1736089" cy="1690370"/>
            <a:chOff x="603110" y="2521330"/>
            <a:chExt cx="1736089" cy="1690370"/>
          </a:xfrm>
        </p:grpSpPr>
        <p:sp>
          <p:nvSpPr>
            <p:cNvPr id="4" name="object 4"/>
            <p:cNvSpPr/>
            <p:nvPr/>
          </p:nvSpPr>
          <p:spPr>
            <a:xfrm>
              <a:off x="609460" y="2527680"/>
              <a:ext cx="1723389" cy="1677670"/>
            </a:xfrm>
            <a:custGeom>
              <a:avLst/>
              <a:gdLst/>
              <a:ahLst/>
              <a:cxnLst/>
              <a:rect l="l" t="t" r="r" b="b"/>
              <a:pathLst>
                <a:path w="1723389" h="1677670">
                  <a:moveTo>
                    <a:pt x="861453" y="0"/>
                  </a:moveTo>
                  <a:lnTo>
                    <a:pt x="812572" y="1327"/>
                  </a:lnTo>
                  <a:lnTo>
                    <a:pt x="764405" y="5264"/>
                  </a:lnTo>
                  <a:lnTo>
                    <a:pt x="717027" y="11737"/>
                  </a:lnTo>
                  <a:lnTo>
                    <a:pt x="670509" y="20678"/>
                  </a:lnTo>
                  <a:lnTo>
                    <a:pt x="624924" y="32015"/>
                  </a:lnTo>
                  <a:lnTo>
                    <a:pt x="580345" y="45677"/>
                  </a:lnTo>
                  <a:lnTo>
                    <a:pt x="536845" y="61593"/>
                  </a:lnTo>
                  <a:lnTo>
                    <a:pt x="494497" y="79693"/>
                  </a:lnTo>
                  <a:lnTo>
                    <a:pt x="453373" y="99906"/>
                  </a:lnTo>
                  <a:lnTo>
                    <a:pt x="413545" y="122161"/>
                  </a:lnTo>
                  <a:lnTo>
                    <a:pt x="375088" y="146388"/>
                  </a:lnTo>
                  <a:lnTo>
                    <a:pt x="338073" y="172514"/>
                  </a:lnTo>
                  <a:lnTo>
                    <a:pt x="302573" y="200471"/>
                  </a:lnTo>
                  <a:lnTo>
                    <a:pt x="268661" y="230186"/>
                  </a:lnTo>
                  <a:lnTo>
                    <a:pt x="236410" y="261589"/>
                  </a:lnTo>
                  <a:lnTo>
                    <a:pt x="205892" y="294610"/>
                  </a:lnTo>
                  <a:lnTo>
                    <a:pt x="177180" y="329177"/>
                  </a:lnTo>
                  <a:lnTo>
                    <a:pt x="150347" y="365219"/>
                  </a:lnTo>
                  <a:lnTo>
                    <a:pt x="125466" y="402667"/>
                  </a:lnTo>
                  <a:lnTo>
                    <a:pt x="102610" y="441449"/>
                  </a:lnTo>
                  <a:lnTo>
                    <a:pt x="81850" y="481493"/>
                  </a:lnTo>
                  <a:lnTo>
                    <a:pt x="63260" y="522731"/>
                  </a:lnTo>
                  <a:lnTo>
                    <a:pt x="46913" y="565090"/>
                  </a:lnTo>
                  <a:lnTo>
                    <a:pt x="32882" y="608500"/>
                  </a:lnTo>
                  <a:lnTo>
                    <a:pt x="21238" y="652890"/>
                  </a:lnTo>
                  <a:lnTo>
                    <a:pt x="12055" y="698189"/>
                  </a:lnTo>
                  <a:lnTo>
                    <a:pt x="5406" y="744327"/>
                  </a:lnTo>
                  <a:lnTo>
                    <a:pt x="1363" y="791232"/>
                  </a:lnTo>
                  <a:lnTo>
                    <a:pt x="0" y="838835"/>
                  </a:lnTo>
                  <a:lnTo>
                    <a:pt x="1363" y="886437"/>
                  </a:lnTo>
                  <a:lnTo>
                    <a:pt x="5406" y="933342"/>
                  </a:lnTo>
                  <a:lnTo>
                    <a:pt x="12055" y="979480"/>
                  </a:lnTo>
                  <a:lnTo>
                    <a:pt x="21238" y="1024779"/>
                  </a:lnTo>
                  <a:lnTo>
                    <a:pt x="32882" y="1069169"/>
                  </a:lnTo>
                  <a:lnTo>
                    <a:pt x="46913" y="1112579"/>
                  </a:lnTo>
                  <a:lnTo>
                    <a:pt x="63260" y="1154938"/>
                  </a:lnTo>
                  <a:lnTo>
                    <a:pt x="81850" y="1196176"/>
                  </a:lnTo>
                  <a:lnTo>
                    <a:pt x="102610" y="1236220"/>
                  </a:lnTo>
                  <a:lnTo>
                    <a:pt x="125466" y="1275002"/>
                  </a:lnTo>
                  <a:lnTo>
                    <a:pt x="150347" y="1312450"/>
                  </a:lnTo>
                  <a:lnTo>
                    <a:pt x="177180" y="1348492"/>
                  </a:lnTo>
                  <a:lnTo>
                    <a:pt x="205892" y="1383059"/>
                  </a:lnTo>
                  <a:lnTo>
                    <a:pt x="236410" y="1416080"/>
                  </a:lnTo>
                  <a:lnTo>
                    <a:pt x="268661" y="1447483"/>
                  </a:lnTo>
                  <a:lnTo>
                    <a:pt x="302573" y="1477198"/>
                  </a:lnTo>
                  <a:lnTo>
                    <a:pt x="338073" y="1505155"/>
                  </a:lnTo>
                  <a:lnTo>
                    <a:pt x="375088" y="1531281"/>
                  </a:lnTo>
                  <a:lnTo>
                    <a:pt x="413545" y="1555508"/>
                  </a:lnTo>
                  <a:lnTo>
                    <a:pt x="453373" y="1577763"/>
                  </a:lnTo>
                  <a:lnTo>
                    <a:pt x="494497" y="1597976"/>
                  </a:lnTo>
                  <a:lnTo>
                    <a:pt x="536845" y="1616076"/>
                  </a:lnTo>
                  <a:lnTo>
                    <a:pt x="580345" y="1631992"/>
                  </a:lnTo>
                  <a:lnTo>
                    <a:pt x="624924" y="1645654"/>
                  </a:lnTo>
                  <a:lnTo>
                    <a:pt x="670509" y="1656991"/>
                  </a:lnTo>
                  <a:lnTo>
                    <a:pt x="717027" y="1665932"/>
                  </a:lnTo>
                  <a:lnTo>
                    <a:pt x="764405" y="1672405"/>
                  </a:lnTo>
                  <a:lnTo>
                    <a:pt x="812572" y="1676342"/>
                  </a:lnTo>
                  <a:lnTo>
                    <a:pt x="861453" y="1677670"/>
                  </a:lnTo>
                  <a:lnTo>
                    <a:pt x="910347" y="1676342"/>
                  </a:lnTo>
                  <a:lnTo>
                    <a:pt x="958525" y="1672405"/>
                  </a:lnTo>
                  <a:lnTo>
                    <a:pt x="1005915" y="1665932"/>
                  </a:lnTo>
                  <a:lnTo>
                    <a:pt x="1052443" y="1656991"/>
                  </a:lnTo>
                  <a:lnTo>
                    <a:pt x="1098036" y="1645654"/>
                  </a:lnTo>
                  <a:lnTo>
                    <a:pt x="1142623" y="1631992"/>
                  </a:lnTo>
                  <a:lnTo>
                    <a:pt x="1186131" y="1616076"/>
                  </a:lnTo>
                  <a:lnTo>
                    <a:pt x="1228486" y="1597976"/>
                  </a:lnTo>
                  <a:lnTo>
                    <a:pt x="1269616" y="1577763"/>
                  </a:lnTo>
                  <a:lnTo>
                    <a:pt x="1309449" y="1555508"/>
                  </a:lnTo>
                  <a:lnTo>
                    <a:pt x="1347911" y="1531281"/>
                  </a:lnTo>
                  <a:lnTo>
                    <a:pt x="1384930" y="1505155"/>
                  </a:lnTo>
                  <a:lnTo>
                    <a:pt x="1420434" y="1477198"/>
                  </a:lnTo>
                  <a:lnTo>
                    <a:pt x="1454349" y="1447483"/>
                  </a:lnTo>
                  <a:lnTo>
                    <a:pt x="1486603" y="1416080"/>
                  </a:lnTo>
                  <a:lnTo>
                    <a:pt x="1517123" y="1383059"/>
                  </a:lnTo>
                  <a:lnTo>
                    <a:pt x="1545836" y="1348492"/>
                  </a:lnTo>
                  <a:lnTo>
                    <a:pt x="1572670" y="1312450"/>
                  </a:lnTo>
                  <a:lnTo>
                    <a:pt x="1597553" y="1275002"/>
                  </a:lnTo>
                  <a:lnTo>
                    <a:pt x="1620410" y="1236220"/>
                  </a:lnTo>
                  <a:lnTo>
                    <a:pt x="1641170" y="1196176"/>
                  </a:lnTo>
                  <a:lnTo>
                    <a:pt x="1659760" y="1154938"/>
                  </a:lnTo>
                  <a:lnTo>
                    <a:pt x="1676108" y="1112579"/>
                  </a:lnTo>
                  <a:lnTo>
                    <a:pt x="1690139" y="1069169"/>
                  </a:lnTo>
                  <a:lnTo>
                    <a:pt x="1701783" y="1024779"/>
                  </a:lnTo>
                  <a:lnTo>
                    <a:pt x="1710966" y="979480"/>
                  </a:lnTo>
                  <a:lnTo>
                    <a:pt x="1717615" y="933342"/>
                  </a:lnTo>
                  <a:lnTo>
                    <a:pt x="1721657" y="886437"/>
                  </a:lnTo>
                  <a:lnTo>
                    <a:pt x="1723021" y="838835"/>
                  </a:lnTo>
                  <a:lnTo>
                    <a:pt x="1721657" y="791232"/>
                  </a:lnTo>
                  <a:lnTo>
                    <a:pt x="1717615" y="744327"/>
                  </a:lnTo>
                  <a:lnTo>
                    <a:pt x="1710966" y="698189"/>
                  </a:lnTo>
                  <a:lnTo>
                    <a:pt x="1701783" y="652890"/>
                  </a:lnTo>
                  <a:lnTo>
                    <a:pt x="1690139" y="608500"/>
                  </a:lnTo>
                  <a:lnTo>
                    <a:pt x="1676108" y="565090"/>
                  </a:lnTo>
                  <a:lnTo>
                    <a:pt x="1659760" y="522731"/>
                  </a:lnTo>
                  <a:lnTo>
                    <a:pt x="1641170" y="481493"/>
                  </a:lnTo>
                  <a:lnTo>
                    <a:pt x="1620410" y="441449"/>
                  </a:lnTo>
                  <a:lnTo>
                    <a:pt x="1597553" y="402667"/>
                  </a:lnTo>
                  <a:lnTo>
                    <a:pt x="1572670" y="365219"/>
                  </a:lnTo>
                  <a:lnTo>
                    <a:pt x="1545836" y="329177"/>
                  </a:lnTo>
                  <a:lnTo>
                    <a:pt x="1517123" y="294610"/>
                  </a:lnTo>
                  <a:lnTo>
                    <a:pt x="1486603" y="261589"/>
                  </a:lnTo>
                  <a:lnTo>
                    <a:pt x="1454349" y="230186"/>
                  </a:lnTo>
                  <a:lnTo>
                    <a:pt x="1420434" y="200471"/>
                  </a:lnTo>
                  <a:lnTo>
                    <a:pt x="1384930" y="172514"/>
                  </a:lnTo>
                  <a:lnTo>
                    <a:pt x="1347911" y="146388"/>
                  </a:lnTo>
                  <a:lnTo>
                    <a:pt x="1309449" y="122161"/>
                  </a:lnTo>
                  <a:lnTo>
                    <a:pt x="1269616" y="99906"/>
                  </a:lnTo>
                  <a:lnTo>
                    <a:pt x="1228486" y="79693"/>
                  </a:lnTo>
                  <a:lnTo>
                    <a:pt x="1186131" y="61593"/>
                  </a:lnTo>
                  <a:lnTo>
                    <a:pt x="1142623" y="45677"/>
                  </a:lnTo>
                  <a:lnTo>
                    <a:pt x="1098036" y="32015"/>
                  </a:lnTo>
                  <a:lnTo>
                    <a:pt x="1052443" y="20678"/>
                  </a:lnTo>
                  <a:lnTo>
                    <a:pt x="1005915" y="11737"/>
                  </a:lnTo>
                  <a:lnTo>
                    <a:pt x="958525" y="5264"/>
                  </a:lnTo>
                  <a:lnTo>
                    <a:pt x="910347" y="1327"/>
                  </a:lnTo>
                  <a:lnTo>
                    <a:pt x="86145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460" y="2527680"/>
              <a:ext cx="1723389" cy="1677670"/>
            </a:xfrm>
            <a:custGeom>
              <a:avLst/>
              <a:gdLst/>
              <a:ahLst/>
              <a:cxnLst/>
              <a:rect l="l" t="t" r="r" b="b"/>
              <a:pathLst>
                <a:path w="1723389" h="1677670">
                  <a:moveTo>
                    <a:pt x="0" y="838835"/>
                  </a:moveTo>
                  <a:lnTo>
                    <a:pt x="1363" y="791232"/>
                  </a:lnTo>
                  <a:lnTo>
                    <a:pt x="5406" y="744327"/>
                  </a:lnTo>
                  <a:lnTo>
                    <a:pt x="12055" y="698189"/>
                  </a:lnTo>
                  <a:lnTo>
                    <a:pt x="21238" y="652890"/>
                  </a:lnTo>
                  <a:lnTo>
                    <a:pt x="32882" y="608500"/>
                  </a:lnTo>
                  <a:lnTo>
                    <a:pt x="46913" y="565090"/>
                  </a:lnTo>
                  <a:lnTo>
                    <a:pt x="63260" y="522731"/>
                  </a:lnTo>
                  <a:lnTo>
                    <a:pt x="81850" y="481493"/>
                  </a:lnTo>
                  <a:lnTo>
                    <a:pt x="102610" y="441449"/>
                  </a:lnTo>
                  <a:lnTo>
                    <a:pt x="125466" y="402667"/>
                  </a:lnTo>
                  <a:lnTo>
                    <a:pt x="150347" y="365219"/>
                  </a:lnTo>
                  <a:lnTo>
                    <a:pt x="177180" y="329177"/>
                  </a:lnTo>
                  <a:lnTo>
                    <a:pt x="205892" y="294610"/>
                  </a:lnTo>
                  <a:lnTo>
                    <a:pt x="236410" y="261589"/>
                  </a:lnTo>
                  <a:lnTo>
                    <a:pt x="268661" y="230186"/>
                  </a:lnTo>
                  <a:lnTo>
                    <a:pt x="302573" y="200471"/>
                  </a:lnTo>
                  <a:lnTo>
                    <a:pt x="338073" y="172514"/>
                  </a:lnTo>
                  <a:lnTo>
                    <a:pt x="375088" y="146388"/>
                  </a:lnTo>
                  <a:lnTo>
                    <a:pt x="413545" y="122161"/>
                  </a:lnTo>
                  <a:lnTo>
                    <a:pt x="453373" y="99906"/>
                  </a:lnTo>
                  <a:lnTo>
                    <a:pt x="494497" y="79693"/>
                  </a:lnTo>
                  <a:lnTo>
                    <a:pt x="536845" y="61593"/>
                  </a:lnTo>
                  <a:lnTo>
                    <a:pt x="580345" y="45677"/>
                  </a:lnTo>
                  <a:lnTo>
                    <a:pt x="624924" y="32015"/>
                  </a:lnTo>
                  <a:lnTo>
                    <a:pt x="670509" y="20678"/>
                  </a:lnTo>
                  <a:lnTo>
                    <a:pt x="717027" y="11737"/>
                  </a:lnTo>
                  <a:lnTo>
                    <a:pt x="764405" y="5264"/>
                  </a:lnTo>
                  <a:lnTo>
                    <a:pt x="812572" y="1327"/>
                  </a:lnTo>
                  <a:lnTo>
                    <a:pt x="861453" y="0"/>
                  </a:lnTo>
                  <a:lnTo>
                    <a:pt x="910347" y="1327"/>
                  </a:lnTo>
                  <a:lnTo>
                    <a:pt x="958525" y="5264"/>
                  </a:lnTo>
                  <a:lnTo>
                    <a:pt x="1005915" y="11737"/>
                  </a:lnTo>
                  <a:lnTo>
                    <a:pt x="1052443" y="20678"/>
                  </a:lnTo>
                  <a:lnTo>
                    <a:pt x="1098036" y="32015"/>
                  </a:lnTo>
                  <a:lnTo>
                    <a:pt x="1142623" y="45677"/>
                  </a:lnTo>
                  <a:lnTo>
                    <a:pt x="1186131" y="61593"/>
                  </a:lnTo>
                  <a:lnTo>
                    <a:pt x="1228486" y="79693"/>
                  </a:lnTo>
                  <a:lnTo>
                    <a:pt x="1269616" y="99906"/>
                  </a:lnTo>
                  <a:lnTo>
                    <a:pt x="1309449" y="122161"/>
                  </a:lnTo>
                  <a:lnTo>
                    <a:pt x="1347911" y="146388"/>
                  </a:lnTo>
                  <a:lnTo>
                    <a:pt x="1384930" y="172514"/>
                  </a:lnTo>
                  <a:lnTo>
                    <a:pt x="1420434" y="200471"/>
                  </a:lnTo>
                  <a:lnTo>
                    <a:pt x="1454349" y="230186"/>
                  </a:lnTo>
                  <a:lnTo>
                    <a:pt x="1486603" y="261589"/>
                  </a:lnTo>
                  <a:lnTo>
                    <a:pt x="1517123" y="294610"/>
                  </a:lnTo>
                  <a:lnTo>
                    <a:pt x="1545836" y="329177"/>
                  </a:lnTo>
                  <a:lnTo>
                    <a:pt x="1572670" y="365219"/>
                  </a:lnTo>
                  <a:lnTo>
                    <a:pt x="1597553" y="402667"/>
                  </a:lnTo>
                  <a:lnTo>
                    <a:pt x="1620410" y="441449"/>
                  </a:lnTo>
                  <a:lnTo>
                    <a:pt x="1641170" y="481493"/>
                  </a:lnTo>
                  <a:lnTo>
                    <a:pt x="1659760" y="522731"/>
                  </a:lnTo>
                  <a:lnTo>
                    <a:pt x="1676108" y="565090"/>
                  </a:lnTo>
                  <a:lnTo>
                    <a:pt x="1690139" y="608500"/>
                  </a:lnTo>
                  <a:lnTo>
                    <a:pt x="1701783" y="652890"/>
                  </a:lnTo>
                  <a:lnTo>
                    <a:pt x="1710966" y="698189"/>
                  </a:lnTo>
                  <a:lnTo>
                    <a:pt x="1717615" y="744327"/>
                  </a:lnTo>
                  <a:lnTo>
                    <a:pt x="1721657" y="791232"/>
                  </a:lnTo>
                  <a:lnTo>
                    <a:pt x="1723021" y="838835"/>
                  </a:lnTo>
                  <a:lnTo>
                    <a:pt x="1721657" y="886437"/>
                  </a:lnTo>
                  <a:lnTo>
                    <a:pt x="1717615" y="933342"/>
                  </a:lnTo>
                  <a:lnTo>
                    <a:pt x="1710966" y="979480"/>
                  </a:lnTo>
                  <a:lnTo>
                    <a:pt x="1701783" y="1024779"/>
                  </a:lnTo>
                  <a:lnTo>
                    <a:pt x="1690139" y="1069169"/>
                  </a:lnTo>
                  <a:lnTo>
                    <a:pt x="1676108" y="1112579"/>
                  </a:lnTo>
                  <a:lnTo>
                    <a:pt x="1659760" y="1154938"/>
                  </a:lnTo>
                  <a:lnTo>
                    <a:pt x="1641170" y="1196176"/>
                  </a:lnTo>
                  <a:lnTo>
                    <a:pt x="1620410" y="1236220"/>
                  </a:lnTo>
                  <a:lnTo>
                    <a:pt x="1597553" y="1275002"/>
                  </a:lnTo>
                  <a:lnTo>
                    <a:pt x="1572670" y="1312450"/>
                  </a:lnTo>
                  <a:lnTo>
                    <a:pt x="1545836" y="1348492"/>
                  </a:lnTo>
                  <a:lnTo>
                    <a:pt x="1517123" y="1383059"/>
                  </a:lnTo>
                  <a:lnTo>
                    <a:pt x="1486603" y="1416080"/>
                  </a:lnTo>
                  <a:lnTo>
                    <a:pt x="1454349" y="1447483"/>
                  </a:lnTo>
                  <a:lnTo>
                    <a:pt x="1420434" y="1477198"/>
                  </a:lnTo>
                  <a:lnTo>
                    <a:pt x="1384930" y="1505155"/>
                  </a:lnTo>
                  <a:lnTo>
                    <a:pt x="1347911" y="1531281"/>
                  </a:lnTo>
                  <a:lnTo>
                    <a:pt x="1309449" y="1555508"/>
                  </a:lnTo>
                  <a:lnTo>
                    <a:pt x="1269616" y="1577763"/>
                  </a:lnTo>
                  <a:lnTo>
                    <a:pt x="1228486" y="1597976"/>
                  </a:lnTo>
                  <a:lnTo>
                    <a:pt x="1186131" y="1616076"/>
                  </a:lnTo>
                  <a:lnTo>
                    <a:pt x="1142623" y="1631992"/>
                  </a:lnTo>
                  <a:lnTo>
                    <a:pt x="1098036" y="1645654"/>
                  </a:lnTo>
                  <a:lnTo>
                    <a:pt x="1052443" y="1656991"/>
                  </a:lnTo>
                  <a:lnTo>
                    <a:pt x="1005915" y="1665932"/>
                  </a:lnTo>
                  <a:lnTo>
                    <a:pt x="958525" y="1672405"/>
                  </a:lnTo>
                  <a:lnTo>
                    <a:pt x="910347" y="1676342"/>
                  </a:lnTo>
                  <a:lnTo>
                    <a:pt x="861453" y="1677670"/>
                  </a:lnTo>
                  <a:lnTo>
                    <a:pt x="812572" y="1676342"/>
                  </a:lnTo>
                  <a:lnTo>
                    <a:pt x="764405" y="1672405"/>
                  </a:lnTo>
                  <a:lnTo>
                    <a:pt x="717027" y="1665932"/>
                  </a:lnTo>
                  <a:lnTo>
                    <a:pt x="670509" y="1656991"/>
                  </a:lnTo>
                  <a:lnTo>
                    <a:pt x="624924" y="1645654"/>
                  </a:lnTo>
                  <a:lnTo>
                    <a:pt x="580345" y="1631992"/>
                  </a:lnTo>
                  <a:lnTo>
                    <a:pt x="536845" y="1616076"/>
                  </a:lnTo>
                  <a:lnTo>
                    <a:pt x="494497" y="1597976"/>
                  </a:lnTo>
                  <a:lnTo>
                    <a:pt x="453373" y="1577763"/>
                  </a:lnTo>
                  <a:lnTo>
                    <a:pt x="413545" y="1555508"/>
                  </a:lnTo>
                  <a:lnTo>
                    <a:pt x="375088" y="1531281"/>
                  </a:lnTo>
                  <a:lnTo>
                    <a:pt x="338073" y="1505155"/>
                  </a:lnTo>
                  <a:lnTo>
                    <a:pt x="302573" y="1477198"/>
                  </a:lnTo>
                  <a:lnTo>
                    <a:pt x="268661" y="1447483"/>
                  </a:lnTo>
                  <a:lnTo>
                    <a:pt x="236410" y="1416080"/>
                  </a:lnTo>
                  <a:lnTo>
                    <a:pt x="205892" y="1383059"/>
                  </a:lnTo>
                  <a:lnTo>
                    <a:pt x="177180" y="1348492"/>
                  </a:lnTo>
                  <a:lnTo>
                    <a:pt x="150347" y="1312450"/>
                  </a:lnTo>
                  <a:lnTo>
                    <a:pt x="125466" y="1275002"/>
                  </a:lnTo>
                  <a:lnTo>
                    <a:pt x="102610" y="1236220"/>
                  </a:lnTo>
                  <a:lnTo>
                    <a:pt x="81850" y="1196176"/>
                  </a:lnTo>
                  <a:lnTo>
                    <a:pt x="63260" y="1154938"/>
                  </a:lnTo>
                  <a:lnTo>
                    <a:pt x="46913" y="1112579"/>
                  </a:lnTo>
                  <a:lnTo>
                    <a:pt x="32882" y="1069169"/>
                  </a:lnTo>
                  <a:lnTo>
                    <a:pt x="21238" y="1024779"/>
                  </a:lnTo>
                  <a:lnTo>
                    <a:pt x="12055" y="979480"/>
                  </a:lnTo>
                  <a:lnTo>
                    <a:pt x="5406" y="933342"/>
                  </a:lnTo>
                  <a:lnTo>
                    <a:pt x="1363" y="886437"/>
                  </a:lnTo>
                  <a:lnTo>
                    <a:pt x="0" y="838835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675" y="2770631"/>
              <a:ext cx="918972" cy="400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855" y="2770631"/>
              <a:ext cx="288036" cy="400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95" y="2993136"/>
              <a:ext cx="289559" cy="3749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115" y="2983991"/>
              <a:ext cx="774191" cy="40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95" y="3206495"/>
              <a:ext cx="289559" cy="374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115" y="3197351"/>
              <a:ext cx="1110996" cy="400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95" y="3419855"/>
              <a:ext cx="289559" cy="3749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115" y="3410711"/>
              <a:ext cx="1170432" cy="4008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8115" y="3624072"/>
              <a:ext cx="499872" cy="40081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464714" y="2808858"/>
            <a:ext cx="104648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Kapasitas:</a:t>
            </a:r>
            <a:endParaRPr sz="1400">
              <a:latin typeface="Calibri"/>
              <a:cs typeface="Calibri"/>
            </a:endParaRPr>
          </a:p>
          <a:p>
            <a:pPr marL="102870" indent="-90170">
              <a:buFont typeface="Arial MT"/>
              <a:buChar char="•"/>
              <a:tabLst>
                <a:tab pos="102870" algn="l"/>
              </a:tabLst>
            </a:pPr>
            <a:r>
              <a:rPr sz="1400" spc="-10" dirty="0">
                <a:latin typeface="Calibri"/>
                <a:cs typeface="Calibri"/>
              </a:rPr>
              <a:t>Deteksi</a:t>
            </a:r>
            <a:endParaRPr sz="1400">
              <a:latin typeface="Calibri"/>
              <a:cs typeface="Calibri"/>
            </a:endParaRPr>
          </a:p>
          <a:p>
            <a:pPr marL="102870" indent="-90170">
              <a:buFont typeface="Arial MT"/>
              <a:buChar char="•"/>
              <a:tabLst>
                <a:tab pos="102870" algn="l"/>
              </a:tabLst>
            </a:pPr>
            <a:r>
              <a:rPr sz="1400" spc="-10" dirty="0">
                <a:latin typeface="Calibri"/>
                <a:cs typeface="Calibri"/>
              </a:rPr>
              <a:t>Pencegahan</a:t>
            </a:r>
            <a:endParaRPr sz="1400">
              <a:latin typeface="Calibri"/>
              <a:cs typeface="Calibri"/>
            </a:endParaRPr>
          </a:p>
          <a:p>
            <a:pPr marL="102870" marR="5080" indent="-90170">
              <a:buFont typeface="Arial MT"/>
              <a:buChar char="•"/>
              <a:tabLst>
                <a:tab pos="104139" algn="l"/>
              </a:tabLst>
            </a:pPr>
            <a:r>
              <a:rPr sz="1400" spc="-10" dirty="0">
                <a:latin typeface="Calibri"/>
                <a:cs typeface="Calibri"/>
              </a:rPr>
              <a:t>Penanggulan 	</a:t>
            </a:r>
            <a:r>
              <a:rPr sz="1400" spc="-25" dirty="0">
                <a:latin typeface="Calibri"/>
                <a:cs typeface="Calibri"/>
              </a:rPr>
              <a:t>gan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24001" y="871855"/>
            <a:ext cx="6337935" cy="4699000"/>
            <a:chOff x="0" y="871855"/>
            <a:chExt cx="6337935" cy="4699000"/>
          </a:xfrm>
        </p:grpSpPr>
        <p:sp>
          <p:nvSpPr>
            <p:cNvPr id="17" name="object 17"/>
            <p:cNvSpPr/>
            <p:nvPr/>
          </p:nvSpPr>
          <p:spPr>
            <a:xfrm>
              <a:off x="450773" y="2408301"/>
              <a:ext cx="2025650" cy="1916430"/>
            </a:xfrm>
            <a:custGeom>
              <a:avLst/>
              <a:gdLst/>
              <a:ahLst/>
              <a:cxnLst/>
              <a:rect l="l" t="t" r="r" b="b"/>
              <a:pathLst>
                <a:path w="2025650" h="1916429">
                  <a:moveTo>
                    <a:pt x="0" y="958214"/>
                  </a:moveTo>
                  <a:lnTo>
                    <a:pt x="1167" y="911788"/>
                  </a:lnTo>
                  <a:lnTo>
                    <a:pt x="4635" y="865932"/>
                  </a:lnTo>
                  <a:lnTo>
                    <a:pt x="10350" y="820696"/>
                  </a:lnTo>
                  <a:lnTo>
                    <a:pt x="18259" y="776131"/>
                  </a:lnTo>
                  <a:lnTo>
                    <a:pt x="28308" y="732287"/>
                  </a:lnTo>
                  <a:lnTo>
                    <a:pt x="40446" y="689214"/>
                  </a:lnTo>
                  <a:lnTo>
                    <a:pt x="54618" y="646962"/>
                  </a:lnTo>
                  <a:lnTo>
                    <a:pt x="70773" y="605581"/>
                  </a:lnTo>
                  <a:lnTo>
                    <a:pt x="88856" y="565122"/>
                  </a:lnTo>
                  <a:lnTo>
                    <a:pt x="108815" y="525635"/>
                  </a:lnTo>
                  <a:lnTo>
                    <a:pt x="130596" y="487170"/>
                  </a:lnTo>
                  <a:lnTo>
                    <a:pt x="154147" y="449777"/>
                  </a:lnTo>
                  <a:lnTo>
                    <a:pt x="179415" y="413507"/>
                  </a:lnTo>
                  <a:lnTo>
                    <a:pt x="206347" y="378409"/>
                  </a:lnTo>
                  <a:lnTo>
                    <a:pt x="234889" y="344534"/>
                  </a:lnTo>
                  <a:lnTo>
                    <a:pt x="264988" y="311932"/>
                  </a:lnTo>
                  <a:lnTo>
                    <a:pt x="296592" y="280654"/>
                  </a:lnTo>
                  <a:lnTo>
                    <a:pt x="329647" y="250748"/>
                  </a:lnTo>
                  <a:lnTo>
                    <a:pt x="364101" y="222266"/>
                  </a:lnTo>
                  <a:lnTo>
                    <a:pt x="399900" y="195258"/>
                  </a:lnTo>
                  <a:lnTo>
                    <a:pt x="436992" y="169774"/>
                  </a:lnTo>
                  <a:lnTo>
                    <a:pt x="475322" y="145864"/>
                  </a:lnTo>
                  <a:lnTo>
                    <a:pt x="514839" y="123579"/>
                  </a:lnTo>
                  <a:lnTo>
                    <a:pt x="555489" y="102968"/>
                  </a:lnTo>
                  <a:lnTo>
                    <a:pt x="597220" y="84081"/>
                  </a:lnTo>
                  <a:lnTo>
                    <a:pt x="639977" y="66970"/>
                  </a:lnTo>
                  <a:lnTo>
                    <a:pt x="683708" y="51684"/>
                  </a:lnTo>
                  <a:lnTo>
                    <a:pt x="728361" y="38273"/>
                  </a:lnTo>
                  <a:lnTo>
                    <a:pt x="773881" y="26787"/>
                  </a:lnTo>
                  <a:lnTo>
                    <a:pt x="820217" y="17277"/>
                  </a:lnTo>
                  <a:lnTo>
                    <a:pt x="867314" y="9794"/>
                  </a:lnTo>
                  <a:lnTo>
                    <a:pt x="915120" y="4386"/>
                  </a:lnTo>
                  <a:lnTo>
                    <a:pt x="963582" y="1104"/>
                  </a:lnTo>
                  <a:lnTo>
                    <a:pt x="1012647" y="0"/>
                  </a:lnTo>
                  <a:lnTo>
                    <a:pt x="1061713" y="1104"/>
                  </a:lnTo>
                  <a:lnTo>
                    <a:pt x="1110177" y="4386"/>
                  </a:lnTo>
                  <a:lnTo>
                    <a:pt x="1157983" y="9794"/>
                  </a:lnTo>
                  <a:lnTo>
                    <a:pt x="1205081" y="17277"/>
                  </a:lnTo>
                  <a:lnTo>
                    <a:pt x="1251416" y="26787"/>
                  </a:lnTo>
                  <a:lnTo>
                    <a:pt x="1296935" y="38273"/>
                  </a:lnTo>
                  <a:lnTo>
                    <a:pt x="1341587" y="51684"/>
                  </a:lnTo>
                  <a:lnTo>
                    <a:pt x="1385316" y="66970"/>
                  </a:lnTo>
                  <a:lnTo>
                    <a:pt x="1428071" y="84081"/>
                  </a:lnTo>
                  <a:lnTo>
                    <a:pt x="1469799" y="102968"/>
                  </a:lnTo>
                  <a:lnTo>
                    <a:pt x="1510447" y="123579"/>
                  </a:lnTo>
                  <a:lnTo>
                    <a:pt x="1549960" y="145864"/>
                  </a:lnTo>
                  <a:lnTo>
                    <a:pt x="1588288" y="169774"/>
                  </a:lnTo>
                  <a:lnTo>
                    <a:pt x="1625376" y="195258"/>
                  </a:lnTo>
                  <a:lnTo>
                    <a:pt x="1661171" y="222266"/>
                  </a:lnTo>
                  <a:lnTo>
                    <a:pt x="1695621" y="250748"/>
                  </a:lnTo>
                  <a:lnTo>
                    <a:pt x="1728673" y="280654"/>
                  </a:lnTo>
                  <a:lnTo>
                    <a:pt x="1760273" y="311932"/>
                  </a:lnTo>
                  <a:lnTo>
                    <a:pt x="1790368" y="344534"/>
                  </a:lnTo>
                  <a:lnTo>
                    <a:pt x="1818906" y="378409"/>
                  </a:lnTo>
                  <a:lnTo>
                    <a:pt x="1845834" y="413507"/>
                  </a:lnTo>
                  <a:lnTo>
                    <a:pt x="1871098" y="449777"/>
                  </a:lnTo>
                  <a:lnTo>
                    <a:pt x="1894645" y="487170"/>
                  </a:lnTo>
                  <a:lnTo>
                    <a:pt x="1916423" y="525635"/>
                  </a:lnTo>
                  <a:lnTo>
                    <a:pt x="1936378" y="565122"/>
                  </a:lnTo>
                  <a:lnTo>
                    <a:pt x="1954458" y="605581"/>
                  </a:lnTo>
                  <a:lnTo>
                    <a:pt x="1970610" y="646962"/>
                  </a:lnTo>
                  <a:lnTo>
                    <a:pt x="1984780" y="689214"/>
                  </a:lnTo>
                  <a:lnTo>
                    <a:pt x="1996915" y="732287"/>
                  </a:lnTo>
                  <a:lnTo>
                    <a:pt x="2006962" y="776131"/>
                  </a:lnTo>
                  <a:lnTo>
                    <a:pt x="2014870" y="820696"/>
                  </a:lnTo>
                  <a:lnTo>
                    <a:pt x="2020583" y="865932"/>
                  </a:lnTo>
                  <a:lnTo>
                    <a:pt x="2024050" y="911788"/>
                  </a:lnTo>
                  <a:lnTo>
                    <a:pt x="2025218" y="958214"/>
                  </a:lnTo>
                  <a:lnTo>
                    <a:pt x="2024050" y="1004641"/>
                  </a:lnTo>
                  <a:lnTo>
                    <a:pt x="2020583" y="1050497"/>
                  </a:lnTo>
                  <a:lnTo>
                    <a:pt x="2014870" y="1095733"/>
                  </a:lnTo>
                  <a:lnTo>
                    <a:pt x="2006962" y="1140298"/>
                  </a:lnTo>
                  <a:lnTo>
                    <a:pt x="1996915" y="1184142"/>
                  </a:lnTo>
                  <a:lnTo>
                    <a:pt x="1984780" y="1227215"/>
                  </a:lnTo>
                  <a:lnTo>
                    <a:pt x="1970610" y="1269467"/>
                  </a:lnTo>
                  <a:lnTo>
                    <a:pt x="1954458" y="1310848"/>
                  </a:lnTo>
                  <a:lnTo>
                    <a:pt x="1936378" y="1351307"/>
                  </a:lnTo>
                  <a:lnTo>
                    <a:pt x="1916423" y="1390794"/>
                  </a:lnTo>
                  <a:lnTo>
                    <a:pt x="1894645" y="1429259"/>
                  </a:lnTo>
                  <a:lnTo>
                    <a:pt x="1871098" y="1466652"/>
                  </a:lnTo>
                  <a:lnTo>
                    <a:pt x="1845834" y="1502922"/>
                  </a:lnTo>
                  <a:lnTo>
                    <a:pt x="1818906" y="1538020"/>
                  </a:lnTo>
                  <a:lnTo>
                    <a:pt x="1790368" y="1571895"/>
                  </a:lnTo>
                  <a:lnTo>
                    <a:pt x="1760273" y="1604497"/>
                  </a:lnTo>
                  <a:lnTo>
                    <a:pt x="1728673" y="1635775"/>
                  </a:lnTo>
                  <a:lnTo>
                    <a:pt x="1695621" y="1665681"/>
                  </a:lnTo>
                  <a:lnTo>
                    <a:pt x="1661171" y="1694163"/>
                  </a:lnTo>
                  <a:lnTo>
                    <a:pt x="1625376" y="1721171"/>
                  </a:lnTo>
                  <a:lnTo>
                    <a:pt x="1588288" y="1746655"/>
                  </a:lnTo>
                  <a:lnTo>
                    <a:pt x="1549960" y="1770565"/>
                  </a:lnTo>
                  <a:lnTo>
                    <a:pt x="1510447" y="1792850"/>
                  </a:lnTo>
                  <a:lnTo>
                    <a:pt x="1469799" y="1813461"/>
                  </a:lnTo>
                  <a:lnTo>
                    <a:pt x="1428071" y="1832348"/>
                  </a:lnTo>
                  <a:lnTo>
                    <a:pt x="1385316" y="1849459"/>
                  </a:lnTo>
                  <a:lnTo>
                    <a:pt x="1341587" y="1864745"/>
                  </a:lnTo>
                  <a:lnTo>
                    <a:pt x="1296935" y="1878156"/>
                  </a:lnTo>
                  <a:lnTo>
                    <a:pt x="1251416" y="1889642"/>
                  </a:lnTo>
                  <a:lnTo>
                    <a:pt x="1205081" y="1899152"/>
                  </a:lnTo>
                  <a:lnTo>
                    <a:pt x="1157983" y="1906635"/>
                  </a:lnTo>
                  <a:lnTo>
                    <a:pt x="1110177" y="1912043"/>
                  </a:lnTo>
                  <a:lnTo>
                    <a:pt x="1061713" y="1915325"/>
                  </a:lnTo>
                  <a:lnTo>
                    <a:pt x="1012647" y="1916430"/>
                  </a:lnTo>
                  <a:lnTo>
                    <a:pt x="963582" y="1915325"/>
                  </a:lnTo>
                  <a:lnTo>
                    <a:pt x="915120" y="1912043"/>
                  </a:lnTo>
                  <a:lnTo>
                    <a:pt x="867314" y="1906635"/>
                  </a:lnTo>
                  <a:lnTo>
                    <a:pt x="820217" y="1899152"/>
                  </a:lnTo>
                  <a:lnTo>
                    <a:pt x="773881" y="1889642"/>
                  </a:lnTo>
                  <a:lnTo>
                    <a:pt x="728361" y="1878156"/>
                  </a:lnTo>
                  <a:lnTo>
                    <a:pt x="683708" y="1864745"/>
                  </a:lnTo>
                  <a:lnTo>
                    <a:pt x="639977" y="1849459"/>
                  </a:lnTo>
                  <a:lnTo>
                    <a:pt x="597220" y="1832348"/>
                  </a:lnTo>
                  <a:lnTo>
                    <a:pt x="555489" y="1813461"/>
                  </a:lnTo>
                  <a:lnTo>
                    <a:pt x="514839" y="1792850"/>
                  </a:lnTo>
                  <a:lnTo>
                    <a:pt x="475322" y="1770565"/>
                  </a:lnTo>
                  <a:lnTo>
                    <a:pt x="436992" y="1746655"/>
                  </a:lnTo>
                  <a:lnTo>
                    <a:pt x="399900" y="1721171"/>
                  </a:lnTo>
                  <a:lnTo>
                    <a:pt x="364101" y="1694163"/>
                  </a:lnTo>
                  <a:lnTo>
                    <a:pt x="329647" y="1665681"/>
                  </a:lnTo>
                  <a:lnTo>
                    <a:pt x="296592" y="1635775"/>
                  </a:lnTo>
                  <a:lnTo>
                    <a:pt x="264988" y="1604497"/>
                  </a:lnTo>
                  <a:lnTo>
                    <a:pt x="234889" y="1571895"/>
                  </a:lnTo>
                  <a:lnTo>
                    <a:pt x="206347" y="1538020"/>
                  </a:lnTo>
                  <a:lnTo>
                    <a:pt x="179415" y="1502922"/>
                  </a:lnTo>
                  <a:lnTo>
                    <a:pt x="154147" y="1466652"/>
                  </a:lnTo>
                  <a:lnTo>
                    <a:pt x="130596" y="1429259"/>
                  </a:lnTo>
                  <a:lnTo>
                    <a:pt x="108815" y="1390794"/>
                  </a:lnTo>
                  <a:lnTo>
                    <a:pt x="88856" y="1351307"/>
                  </a:lnTo>
                  <a:lnTo>
                    <a:pt x="70773" y="1310848"/>
                  </a:lnTo>
                  <a:lnTo>
                    <a:pt x="54618" y="1269467"/>
                  </a:lnTo>
                  <a:lnTo>
                    <a:pt x="40446" y="1227215"/>
                  </a:lnTo>
                  <a:lnTo>
                    <a:pt x="28308" y="1184142"/>
                  </a:lnTo>
                  <a:lnTo>
                    <a:pt x="18259" y="1140298"/>
                  </a:lnTo>
                  <a:lnTo>
                    <a:pt x="10350" y="1095733"/>
                  </a:lnTo>
                  <a:lnTo>
                    <a:pt x="4635" y="1050497"/>
                  </a:lnTo>
                  <a:lnTo>
                    <a:pt x="1167" y="1004641"/>
                  </a:lnTo>
                  <a:lnTo>
                    <a:pt x="0" y="958214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670" y="2289047"/>
              <a:ext cx="2249805" cy="2143125"/>
            </a:xfrm>
            <a:custGeom>
              <a:avLst/>
              <a:gdLst/>
              <a:ahLst/>
              <a:cxnLst/>
              <a:rect l="l" t="t" r="r" b="b"/>
              <a:pathLst>
                <a:path w="2249805" h="2143125">
                  <a:moveTo>
                    <a:pt x="0" y="1071372"/>
                  </a:moveTo>
                  <a:lnTo>
                    <a:pt x="1039" y="1024898"/>
                  </a:lnTo>
                  <a:lnTo>
                    <a:pt x="4128" y="978931"/>
                  </a:lnTo>
                  <a:lnTo>
                    <a:pt x="9225" y="933509"/>
                  </a:lnTo>
                  <a:lnTo>
                    <a:pt x="16288" y="888673"/>
                  </a:lnTo>
                  <a:lnTo>
                    <a:pt x="25275" y="844464"/>
                  </a:lnTo>
                  <a:lnTo>
                    <a:pt x="36143" y="800921"/>
                  </a:lnTo>
                  <a:lnTo>
                    <a:pt x="48850" y="758085"/>
                  </a:lnTo>
                  <a:lnTo>
                    <a:pt x="63355" y="715995"/>
                  </a:lnTo>
                  <a:lnTo>
                    <a:pt x="79614" y="674693"/>
                  </a:lnTo>
                  <a:lnTo>
                    <a:pt x="97585" y="634217"/>
                  </a:lnTo>
                  <a:lnTo>
                    <a:pt x="117227" y="594610"/>
                  </a:lnTo>
                  <a:lnTo>
                    <a:pt x="138497" y="555910"/>
                  </a:lnTo>
                  <a:lnTo>
                    <a:pt x="161353" y="518157"/>
                  </a:lnTo>
                  <a:lnTo>
                    <a:pt x="185753" y="481393"/>
                  </a:lnTo>
                  <a:lnTo>
                    <a:pt x="211654" y="445657"/>
                  </a:lnTo>
                  <a:lnTo>
                    <a:pt x="239015" y="410990"/>
                  </a:lnTo>
                  <a:lnTo>
                    <a:pt x="267793" y="377431"/>
                  </a:lnTo>
                  <a:lnTo>
                    <a:pt x="297946" y="345021"/>
                  </a:lnTo>
                  <a:lnTo>
                    <a:pt x="329431" y="313801"/>
                  </a:lnTo>
                  <a:lnTo>
                    <a:pt x="362207" y="283809"/>
                  </a:lnTo>
                  <a:lnTo>
                    <a:pt x="396232" y="255087"/>
                  </a:lnTo>
                  <a:lnTo>
                    <a:pt x="431462" y="227675"/>
                  </a:lnTo>
                  <a:lnTo>
                    <a:pt x="467857" y="201612"/>
                  </a:lnTo>
                  <a:lnTo>
                    <a:pt x="505373" y="176940"/>
                  </a:lnTo>
                  <a:lnTo>
                    <a:pt x="543969" y="153698"/>
                  </a:lnTo>
                  <a:lnTo>
                    <a:pt x="583602" y="131926"/>
                  </a:lnTo>
                  <a:lnTo>
                    <a:pt x="624230" y="111665"/>
                  </a:lnTo>
                  <a:lnTo>
                    <a:pt x="665811" y="92955"/>
                  </a:lnTo>
                  <a:lnTo>
                    <a:pt x="708303" y="75837"/>
                  </a:lnTo>
                  <a:lnTo>
                    <a:pt x="751664" y="60349"/>
                  </a:lnTo>
                  <a:lnTo>
                    <a:pt x="795850" y="46533"/>
                  </a:lnTo>
                  <a:lnTo>
                    <a:pt x="840821" y="34428"/>
                  </a:lnTo>
                  <a:lnTo>
                    <a:pt x="886534" y="24076"/>
                  </a:lnTo>
                  <a:lnTo>
                    <a:pt x="932947" y="15516"/>
                  </a:lnTo>
                  <a:lnTo>
                    <a:pt x="980017" y="8788"/>
                  </a:lnTo>
                  <a:lnTo>
                    <a:pt x="1027702" y="3932"/>
                  </a:lnTo>
                  <a:lnTo>
                    <a:pt x="1075960" y="989"/>
                  </a:lnTo>
                  <a:lnTo>
                    <a:pt x="1124750" y="0"/>
                  </a:lnTo>
                  <a:lnTo>
                    <a:pt x="1173537" y="989"/>
                  </a:lnTo>
                  <a:lnTo>
                    <a:pt x="1221793" y="3932"/>
                  </a:lnTo>
                  <a:lnTo>
                    <a:pt x="1269477" y="8788"/>
                  </a:lnTo>
                  <a:lnTo>
                    <a:pt x="1316545" y="15516"/>
                  </a:lnTo>
                  <a:lnTo>
                    <a:pt x="1362956" y="24076"/>
                  </a:lnTo>
                  <a:lnTo>
                    <a:pt x="1408667" y="34428"/>
                  </a:lnTo>
                  <a:lnTo>
                    <a:pt x="1453636" y="46533"/>
                  </a:lnTo>
                  <a:lnTo>
                    <a:pt x="1497821" y="60349"/>
                  </a:lnTo>
                  <a:lnTo>
                    <a:pt x="1541180" y="75837"/>
                  </a:lnTo>
                  <a:lnTo>
                    <a:pt x="1583670" y="92955"/>
                  </a:lnTo>
                  <a:lnTo>
                    <a:pt x="1625250" y="111665"/>
                  </a:lnTo>
                  <a:lnTo>
                    <a:pt x="1665877" y="131926"/>
                  </a:lnTo>
                  <a:lnTo>
                    <a:pt x="1705509" y="153698"/>
                  </a:lnTo>
                  <a:lnTo>
                    <a:pt x="1744103" y="176940"/>
                  </a:lnTo>
                  <a:lnTo>
                    <a:pt x="1781618" y="201612"/>
                  </a:lnTo>
                  <a:lnTo>
                    <a:pt x="1818012" y="227675"/>
                  </a:lnTo>
                  <a:lnTo>
                    <a:pt x="1853241" y="255087"/>
                  </a:lnTo>
                  <a:lnTo>
                    <a:pt x="1887264" y="283809"/>
                  </a:lnTo>
                  <a:lnTo>
                    <a:pt x="1920039" y="313801"/>
                  </a:lnTo>
                  <a:lnTo>
                    <a:pt x="1951524" y="345021"/>
                  </a:lnTo>
                  <a:lnTo>
                    <a:pt x="1981676" y="377431"/>
                  </a:lnTo>
                  <a:lnTo>
                    <a:pt x="2010453" y="410990"/>
                  </a:lnTo>
                  <a:lnTo>
                    <a:pt x="2037813" y="445657"/>
                  </a:lnTo>
                  <a:lnTo>
                    <a:pt x="2063713" y="481393"/>
                  </a:lnTo>
                  <a:lnTo>
                    <a:pt x="2088112" y="518157"/>
                  </a:lnTo>
                  <a:lnTo>
                    <a:pt x="2110968" y="555910"/>
                  </a:lnTo>
                  <a:lnTo>
                    <a:pt x="2132237" y="594610"/>
                  </a:lnTo>
                  <a:lnTo>
                    <a:pt x="2151879" y="634217"/>
                  </a:lnTo>
                  <a:lnTo>
                    <a:pt x="2169850" y="674693"/>
                  </a:lnTo>
                  <a:lnTo>
                    <a:pt x="2186108" y="715995"/>
                  </a:lnTo>
                  <a:lnTo>
                    <a:pt x="2200612" y="758085"/>
                  </a:lnTo>
                  <a:lnTo>
                    <a:pt x="2213319" y="800921"/>
                  </a:lnTo>
                  <a:lnTo>
                    <a:pt x="2224187" y="844464"/>
                  </a:lnTo>
                  <a:lnTo>
                    <a:pt x="2233173" y="888673"/>
                  </a:lnTo>
                  <a:lnTo>
                    <a:pt x="2240236" y="933509"/>
                  </a:lnTo>
                  <a:lnTo>
                    <a:pt x="2245333" y="978931"/>
                  </a:lnTo>
                  <a:lnTo>
                    <a:pt x="2248422" y="1024898"/>
                  </a:lnTo>
                  <a:lnTo>
                    <a:pt x="2249462" y="1071372"/>
                  </a:lnTo>
                  <a:lnTo>
                    <a:pt x="2248422" y="1117844"/>
                  </a:lnTo>
                  <a:lnTo>
                    <a:pt x="2245333" y="1163811"/>
                  </a:lnTo>
                  <a:lnTo>
                    <a:pt x="2240236" y="1209232"/>
                  </a:lnTo>
                  <a:lnTo>
                    <a:pt x="2233173" y="1254066"/>
                  </a:lnTo>
                  <a:lnTo>
                    <a:pt x="2224187" y="1298273"/>
                  </a:lnTo>
                  <a:lnTo>
                    <a:pt x="2213319" y="1341814"/>
                  </a:lnTo>
                  <a:lnTo>
                    <a:pt x="2200612" y="1384647"/>
                  </a:lnTo>
                  <a:lnTo>
                    <a:pt x="2186108" y="1426733"/>
                  </a:lnTo>
                  <a:lnTo>
                    <a:pt x="2169850" y="1468032"/>
                  </a:lnTo>
                  <a:lnTo>
                    <a:pt x="2151879" y="1508504"/>
                  </a:lnTo>
                  <a:lnTo>
                    <a:pt x="2132237" y="1548108"/>
                  </a:lnTo>
                  <a:lnTo>
                    <a:pt x="2110968" y="1586803"/>
                  </a:lnTo>
                  <a:lnTo>
                    <a:pt x="2088112" y="1624551"/>
                  </a:lnTo>
                  <a:lnTo>
                    <a:pt x="2063713" y="1661311"/>
                  </a:lnTo>
                  <a:lnTo>
                    <a:pt x="2037813" y="1697042"/>
                  </a:lnTo>
                  <a:lnTo>
                    <a:pt x="2010453" y="1731704"/>
                  </a:lnTo>
                  <a:lnTo>
                    <a:pt x="1981676" y="1765258"/>
                  </a:lnTo>
                  <a:lnTo>
                    <a:pt x="1951524" y="1797663"/>
                  </a:lnTo>
                  <a:lnTo>
                    <a:pt x="1920039" y="1828879"/>
                  </a:lnTo>
                  <a:lnTo>
                    <a:pt x="1887264" y="1858865"/>
                  </a:lnTo>
                  <a:lnTo>
                    <a:pt x="1853241" y="1887582"/>
                  </a:lnTo>
                  <a:lnTo>
                    <a:pt x="1818012" y="1914990"/>
                  </a:lnTo>
                  <a:lnTo>
                    <a:pt x="1781618" y="1941047"/>
                  </a:lnTo>
                  <a:lnTo>
                    <a:pt x="1744103" y="1965715"/>
                  </a:lnTo>
                  <a:lnTo>
                    <a:pt x="1705509" y="1988953"/>
                  </a:lnTo>
                  <a:lnTo>
                    <a:pt x="1665877" y="2010720"/>
                  </a:lnTo>
                  <a:lnTo>
                    <a:pt x="1625250" y="2030976"/>
                  </a:lnTo>
                  <a:lnTo>
                    <a:pt x="1583670" y="2049682"/>
                  </a:lnTo>
                  <a:lnTo>
                    <a:pt x="1541180" y="2066797"/>
                  </a:lnTo>
                  <a:lnTo>
                    <a:pt x="1497821" y="2082282"/>
                  </a:lnTo>
                  <a:lnTo>
                    <a:pt x="1453636" y="2096094"/>
                  </a:lnTo>
                  <a:lnTo>
                    <a:pt x="1408667" y="2108196"/>
                  </a:lnTo>
                  <a:lnTo>
                    <a:pt x="1362956" y="2118546"/>
                  </a:lnTo>
                  <a:lnTo>
                    <a:pt x="1316545" y="2127104"/>
                  </a:lnTo>
                  <a:lnTo>
                    <a:pt x="1269477" y="2133831"/>
                  </a:lnTo>
                  <a:lnTo>
                    <a:pt x="1221793" y="2138685"/>
                  </a:lnTo>
                  <a:lnTo>
                    <a:pt x="1173537" y="2141627"/>
                  </a:lnTo>
                  <a:lnTo>
                    <a:pt x="1124750" y="2142616"/>
                  </a:lnTo>
                  <a:lnTo>
                    <a:pt x="1075960" y="2141627"/>
                  </a:lnTo>
                  <a:lnTo>
                    <a:pt x="1027702" y="2138685"/>
                  </a:lnTo>
                  <a:lnTo>
                    <a:pt x="980017" y="2133831"/>
                  </a:lnTo>
                  <a:lnTo>
                    <a:pt x="932947" y="2127104"/>
                  </a:lnTo>
                  <a:lnTo>
                    <a:pt x="886534" y="2118546"/>
                  </a:lnTo>
                  <a:lnTo>
                    <a:pt x="840821" y="2108196"/>
                  </a:lnTo>
                  <a:lnTo>
                    <a:pt x="795850" y="2096094"/>
                  </a:lnTo>
                  <a:lnTo>
                    <a:pt x="751664" y="2082282"/>
                  </a:lnTo>
                  <a:lnTo>
                    <a:pt x="708303" y="2066797"/>
                  </a:lnTo>
                  <a:lnTo>
                    <a:pt x="665811" y="2049682"/>
                  </a:lnTo>
                  <a:lnTo>
                    <a:pt x="624230" y="2030976"/>
                  </a:lnTo>
                  <a:lnTo>
                    <a:pt x="583602" y="2010720"/>
                  </a:lnTo>
                  <a:lnTo>
                    <a:pt x="543969" y="1988953"/>
                  </a:lnTo>
                  <a:lnTo>
                    <a:pt x="505373" y="1965715"/>
                  </a:lnTo>
                  <a:lnTo>
                    <a:pt x="467857" y="1941047"/>
                  </a:lnTo>
                  <a:lnTo>
                    <a:pt x="431462" y="1914990"/>
                  </a:lnTo>
                  <a:lnTo>
                    <a:pt x="396232" y="1887582"/>
                  </a:lnTo>
                  <a:lnTo>
                    <a:pt x="362207" y="1858865"/>
                  </a:lnTo>
                  <a:lnTo>
                    <a:pt x="329431" y="1828879"/>
                  </a:lnTo>
                  <a:lnTo>
                    <a:pt x="297946" y="1797663"/>
                  </a:lnTo>
                  <a:lnTo>
                    <a:pt x="267793" y="1765258"/>
                  </a:lnTo>
                  <a:lnTo>
                    <a:pt x="239015" y="1731704"/>
                  </a:lnTo>
                  <a:lnTo>
                    <a:pt x="211654" y="1697042"/>
                  </a:lnTo>
                  <a:lnTo>
                    <a:pt x="185753" y="1661311"/>
                  </a:lnTo>
                  <a:lnTo>
                    <a:pt x="161353" y="1624551"/>
                  </a:lnTo>
                  <a:lnTo>
                    <a:pt x="138497" y="1586803"/>
                  </a:lnTo>
                  <a:lnTo>
                    <a:pt x="117227" y="1548108"/>
                  </a:lnTo>
                  <a:lnTo>
                    <a:pt x="97585" y="1508504"/>
                  </a:lnTo>
                  <a:lnTo>
                    <a:pt x="79614" y="1468032"/>
                  </a:lnTo>
                  <a:lnTo>
                    <a:pt x="63355" y="1426733"/>
                  </a:lnTo>
                  <a:lnTo>
                    <a:pt x="48850" y="1384647"/>
                  </a:lnTo>
                  <a:lnTo>
                    <a:pt x="36143" y="1341814"/>
                  </a:lnTo>
                  <a:lnTo>
                    <a:pt x="25275" y="1298273"/>
                  </a:lnTo>
                  <a:lnTo>
                    <a:pt x="16288" y="1254066"/>
                  </a:lnTo>
                  <a:lnTo>
                    <a:pt x="9225" y="1209232"/>
                  </a:lnTo>
                  <a:lnTo>
                    <a:pt x="4128" y="1163811"/>
                  </a:lnTo>
                  <a:lnTo>
                    <a:pt x="1039" y="1117844"/>
                  </a:lnTo>
                  <a:lnTo>
                    <a:pt x="0" y="10713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71854"/>
              <a:ext cx="6337935" cy="4699000"/>
            </a:xfrm>
            <a:custGeom>
              <a:avLst/>
              <a:gdLst/>
              <a:ahLst/>
              <a:cxnLst/>
              <a:rect l="l" t="t" r="r" b="b"/>
              <a:pathLst>
                <a:path w="6337935" h="4699000">
                  <a:moveTo>
                    <a:pt x="38100" y="4660773"/>
                  </a:moveTo>
                  <a:lnTo>
                    <a:pt x="0" y="4660773"/>
                  </a:lnTo>
                  <a:lnTo>
                    <a:pt x="0" y="4698873"/>
                  </a:lnTo>
                  <a:lnTo>
                    <a:pt x="38100" y="4698873"/>
                  </a:lnTo>
                  <a:lnTo>
                    <a:pt x="38100" y="4660773"/>
                  </a:lnTo>
                  <a:close/>
                </a:path>
                <a:path w="6337935" h="4699000">
                  <a:moveTo>
                    <a:pt x="114300" y="4660773"/>
                  </a:moveTo>
                  <a:lnTo>
                    <a:pt x="76200" y="4660773"/>
                  </a:lnTo>
                  <a:lnTo>
                    <a:pt x="76200" y="4698873"/>
                  </a:lnTo>
                  <a:lnTo>
                    <a:pt x="114300" y="4698873"/>
                  </a:lnTo>
                  <a:lnTo>
                    <a:pt x="114300" y="4660773"/>
                  </a:lnTo>
                  <a:close/>
                </a:path>
                <a:path w="6337935" h="4699000">
                  <a:moveTo>
                    <a:pt x="190500" y="4660773"/>
                  </a:moveTo>
                  <a:lnTo>
                    <a:pt x="152400" y="4660773"/>
                  </a:lnTo>
                  <a:lnTo>
                    <a:pt x="152400" y="4698873"/>
                  </a:lnTo>
                  <a:lnTo>
                    <a:pt x="190500" y="4698873"/>
                  </a:lnTo>
                  <a:lnTo>
                    <a:pt x="190500" y="4660773"/>
                  </a:lnTo>
                  <a:close/>
                </a:path>
                <a:path w="6337935" h="4699000">
                  <a:moveTo>
                    <a:pt x="266700" y="4660773"/>
                  </a:moveTo>
                  <a:lnTo>
                    <a:pt x="228600" y="4660773"/>
                  </a:lnTo>
                  <a:lnTo>
                    <a:pt x="228600" y="4698873"/>
                  </a:lnTo>
                  <a:lnTo>
                    <a:pt x="266700" y="4698873"/>
                  </a:lnTo>
                  <a:lnTo>
                    <a:pt x="266700" y="4660773"/>
                  </a:lnTo>
                  <a:close/>
                </a:path>
                <a:path w="6337935" h="4699000">
                  <a:moveTo>
                    <a:pt x="342900" y="4660773"/>
                  </a:moveTo>
                  <a:lnTo>
                    <a:pt x="304800" y="4660773"/>
                  </a:lnTo>
                  <a:lnTo>
                    <a:pt x="304800" y="4698873"/>
                  </a:lnTo>
                  <a:lnTo>
                    <a:pt x="342900" y="4698873"/>
                  </a:lnTo>
                  <a:lnTo>
                    <a:pt x="342900" y="4660773"/>
                  </a:lnTo>
                  <a:close/>
                </a:path>
                <a:path w="6337935" h="4699000">
                  <a:moveTo>
                    <a:pt x="419100" y="4660773"/>
                  </a:moveTo>
                  <a:lnTo>
                    <a:pt x="381000" y="4660773"/>
                  </a:lnTo>
                  <a:lnTo>
                    <a:pt x="381000" y="4698873"/>
                  </a:lnTo>
                  <a:lnTo>
                    <a:pt x="419100" y="4698873"/>
                  </a:lnTo>
                  <a:lnTo>
                    <a:pt x="419100" y="4660773"/>
                  </a:lnTo>
                  <a:close/>
                </a:path>
                <a:path w="6337935" h="4699000">
                  <a:moveTo>
                    <a:pt x="495300" y="4660773"/>
                  </a:moveTo>
                  <a:lnTo>
                    <a:pt x="457200" y="4660773"/>
                  </a:lnTo>
                  <a:lnTo>
                    <a:pt x="457200" y="4698873"/>
                  </a:lnTo>
                  <a:lnTo>
                    <a:pt x="495300" y="4698873"/>
                  </a:lnTo>
                  <a:lnTo>
                    <a:pt x="495300" y="4660773"/>
                  </a:lnTo>
                  <a:close/>
                </a:path>
                <a:path w="6337935" h="4699000">
                  <a:moveTo>
                    <a:pt x="571500" y="4660773"/>
                  </a:moveTo>
                  <a:lnTo>
                    <a:pt x="533400" y="4660773"/>
                  </a:lnTo>
                  <a:lnTo>
                    <a:pt x="533400" y="4698873"/>
                  </a:lnTo>
                  <a:lnTo>
                    <a:pt x="571500" y="4698873"/>
                  </a:lnTo>
                  <a:lnTo>
                    <a:pt x="571500" y="4660773"/>
                  </a:lnTo>
                  <a:close/>
                </a:path>
                <a:path w="6337935" h="4699000">
                  <a:moveTo>
                    <a:pt x="647700" y="4660773"/>
                  </a:moveTo>
                  <a:lnTo>
                    <a:pt x="609600" y="4660773"/>
                  </a:lnTo>
                  <a:lnTo>
                    <a:pt x="609600" y="4698873"/>
                  </a:lnTo>
                  <a:lnTo>
                    <a:pt x="647700" y="4698873"/>
                  </a:lnTo>
                  <a:lnTo>
                    <a:pt x="647700" y="4660773"/>
                  </a:lnTo>
                  <a:close/>
                </a:path>
                <a:path w="6337935" h="4699000">
                  <a:moveTo>
                    <a:pt x="723900" y="4660773"/>
                  </a:moveTo>
                  <a:lnTo>
                    <a:pt x="685800" y="4660773"/>
                  </a:lnTo>
                  <a:lnTo>
                    <a:pt x="685800" y="4698873"/>
                  </a:lnTo>
                  <a:lnTo>
                    <a:pt x="723900" y="4698873"/>
                  </a:lnTo>
                  <a:lnTo>
                    <a:pt x="723900" y="4660773"/>
                  </a:lnTo>
                  <a:close/>
                </a:path>
                <a:path w="6337935" h="4699000">
                  <a:moveTo>
                    <a:pt x="800100" y="4660773"/>
                  </a:moveTo>
                  <a:lnTo>
                    <a:pt x="762000" y="4660773"/>
                  </a:lnTo>
                  <a:lnTo>
                    <a:pt x="762000" y="4698873"/>
                  </a:lnTo>
                  <a:lnTo>
                    <a:pt x="800100" y="4698873"/>
                  </a:lnTo>
                  <a:lnTo>
                    <a:pt x="800100" y="4660773"/>
                  </a:lnTo>
                  <a:close/>
                </a:path>
                <a:path w="6337935" h="4699000">
                  <a:moveTo>
                    <a:pt x="876300" y="4660773"/>
                  </a:moveTo>
                  <a:lnTo>
                    <a:pt x="838200" y="4660773"/>
                  </a:lnTo>
                  <a:lnTo>
                    <a:pt x="838200" y="4698873"/>
                  </a:lnTo>
                  <a:lnTo>
                    <a:pt x="876300" y="4698873"/>
                  </a:lnTo>
                  <a:lnTo>
                    <a:pt x="876300" y="4660773"/>
                  </a:lnTo>
                  <a:close/>
                </a:path>
                <a:path w="6337935" h="4699000">
                  <a:moveTo>
                    <a:pt x="952500" y="4660773"/>
                  </a:moveTo>
                  <a:lnTo>
                    <a:pt x="914400" y="4660773"/>
                  </a:lnTo>
                  <a:lnTo>
                    <a:pt x="914400" y="4698873"/>
                  </a:lnTo>
                  <a:lnTo>
                    <a:pt x="952500" y="4698873"/>
                  </a:lnTo>
                  <a:lnTo>
                    <a:pt x="952500" y="4660773"/>
                  </a:lnTo>
                  <a:close/>
                </a:path>
                <a:path w="6337935" h="4699000">
                  <a:moveTo>
                    <a:pt x="1028700" y="4660773"/>
                  </a:moveTo>
                  <a:lnTo>
                    <a:pt x="990600" y="4660773"/>
                  </a:lnTo>
                  <a:lnTo>
                    <a:pt x="990600" y="4698873"/>
                  </a:lnTo>
                  <a:lnTo>
                    <a:pt x="1028700" y="4698873"/>
                  </a:lnTo>
                  <a:lnTo>
                    <a:pt x="1028700" y="4660773"/>
                  </a:lnTo>
                  <a:close/>
                </a:path>
                <a:path w="6337935" h="4699000">
                  <a:moveTo>
                    <a:pt x="1104900" y="4660773"/>
                  </a:moveTo>
                  <a:lnTo>
                    <a:pt x="1066800" y="4660773"/>
                  </a:lnTo>
                  <a:lnTo>
                    <a:pt x="1066800" y="4698873"/>
                  </a:lnTo>
                  <a:lnTo>
                    <a:pt x="1104900" y="4698873"/>
                  </a:lnTo>
                  <a:lnTo>
                    <a:pt x="1104900" y="4660773"/>
                  </a:lnTo>
                  <a:close/>
                </a:path>
                <a:path w="6337935" h="4699000">
                  <a:moveTo>
                    <a:pt x="1181100" y="4660773"/>
                  </a:moveTo>
                  <a:lnTo>
                    <a:pt x="1143000" y="4660773"/>
                  </a:lnTo>
                  <a:lnTo>
                    <a:pt x="1143000" y="4698873"/>
                  </a:lnTo>
                  <a:lnTo>
                    <a:pt x="1181100" y="4698873"/>
                  </a:lnTo>
                  <a:lnTo>
                    <a:pt x="1181100" y="4660773"/>
                  </a:lnTo>
                  <a:close/>
                </a:path>
                <a:path w="6337935" h="4699000">
                  <a:moveTo>
                    <a:pt x="1257300" y="4660773"/>
                  </a:moveTo>
                  <a:lnTo>
                    <a:pt x="1219200" y="4660773"/>
                  </a:lnTo>
                  <a:lnTo>
                    <a:pt x="1219200" y="4698873"/>
                  </a:lnTo>
                  <a:lnTo>
                    <a:pt x="1257300" y="4698873"/>
                  </a:lnTo>
                  <a:lnTo>
                    <a:pt x="1257300" y="4660773"/>
                  </a:lnTo>
                  <a:close/>
                </a:path>
                <a:path w="6337935" h="4699000">
                  <a:moveTo>
                    <a:pt x="1333500" y="4660773"/>
                  </a:moveTo>
                  <a:lnTo>
                    <a:pt x="1295400" y="4660773"/>
                  </a:lnTo>
                  <a:lnTo>
                    <a:pt x="1295400" y="4698873"/>
                  </a:lnTo>
                  <a:lnTo>
                    <a:pt x="1333500" y="4698873"/>
                  </a:lnTo>
                  <a:lnTo>
                    <a:pt x="1333500" y="4660773"/>
                  </a:lnTo>
                  <a:close/>
                </a:path>
                <a:path w="6337935" h="4699000">
                  <a:moveTo>
                    <a:pt x="1409700" y="4660773"/>
                  </a:moveTo>
                  <a:lnTo>
                    <a:pt x="1371600" y="4660773"/>
                  </a:lnTo>
                  <a:lnTo>
                    <a:pt x="1371600" y="4698873"/>
                  </a:lnTo>
                  <a:lnTo>
                    <a:pt x="1409700" y="4698873"/>
                  </a:lnTo>
                  <a:lnTo>
                    <a:pt x="1409700" y="4660773"/>
                  </a:lnTo>
                  <a:close/>
                </a:path>
                <a:path w="6337935" h="4699000">
                  <a:moveTo>
                    <a:pt x="1482471" y="4657344"/>
                  </a:moveTo>
                  <a:lnTo>
                    <a:pt x="1444371" y="4657344"/>
                  </a:lnTo>
                  <a:lnTo>
                    <a:pt x="1444371" y="4679823"/>
                  </a:lnTo>
                  <a:lnTo>
                    <a:pt x="1447800" y="4676394"/>
                  </a:lnTo>
                  <a:lnTo>
                    <a:pt x="1447800" y="4698873"/>
                  </a:lnTo>
                  <a:lnTo>
                    <a:pt x="1482471" y="4698873"/>
                  </a:lnTo>
                  <a:lnTo>
                    <a:pt x="1482471" y="4660773"/>
                  </a:lnTo>
                  <a:lnTo>
                    <a:pt x="1482471" y="4657344"/>
                  </a:lnTo>
                  <a:close/>
                </a:path>
                <a:path w="6337935" h="4699000">
                  <a:moveTo>
                    <a:pt x="1482471" y="4581144"/>
                  </a:moveTo>
                  <a:lnTo>
                    <a:pt x="1444371" y="4581144"/>
                  </a:lnTo>
                  <a:lnTo>
                    <a:pt x="1444371" y="4619244"/>
                  </a:lnTo>
                  <a:lnTo>
                    <a:pt x="1482471" y="4619244"/>
                  </a:lnTo>
                  <a:lnTo>
                    <a:pt x="1482471" y="4581144"/>
                  </a:lnTo>
                  <a:close/>
                </a:path>
                <a:path w="6337935" h="4699000">
                  <a:moveTo>
                    <a:pt x="1482471" y="4504944"/>
                  </a:moveTo>
                  <a:lnTo>
                    <a:pt x="1444371" y="4504944"/>
                  </a:lnTo>
                  <a:lnTo>
                    <a:pt x="1444371" y="4543044"/>
                  </a:lnTo>
                  <a:lnTo>
                    <a:pt x="1482471" y="4543044"/>
                  </a:lnTo>
                  <a:lnTo>
                    <a:pt x="1482471" y="4504944"/>
                  </a:lnTo>
                  <a:close/>
                </a:path>
                <a:path w="6337935" h="4699000">
                  <a:moveTo>
                    <a:pt x="1482471" y="4428744"/>
                  </a:moveTo>
                  <a:lnTo>
                    <a:pt x="1444371" y="4428744"/>
                  </a:lnTo>
                  <a:lnTo>
                    <a:pt x="1444371" y="4466844"/>
                  </a:lnTo>
                  <a:lnTo>
                    <a:pt x="1482471" y="4466844"/>
                  </a:lnTo>
                  <a:lnTo>
                    <a:pt x="1482471" y="4428744"/>
                  </a:lnTo>
                  <a:close/>
                </a:path>
                <a:path w="6337935" h="4699000">
                  <a:moveTo>
                    <a:pt x="1482471" y="4352544"/>
                  </a:moveTo>
                  <a:lnTo>
                    <a:pt x="1444371" y="4352544"/>
                  </a:lnTo>
                  <a:lnTo>
                    <a:pt x="1444371" y="4390644"/>
                  </a:lnTo>
                  <a:lnTo>
                    <a:pt x="1482471" y="4390644"/>
                  </a:lnTo>
                  <a:lnTo>
                    <a:pt x="1482471" y="4352544"/>
                  </a:lnTo>
                  <a:close/>
                </a:path>
                <a:path w="6337935" h="4699000">
                  <a:moveTo>
                    <a:pt x="1482471" y="4276344"/>
                  </a:moveTo>
                  <a:lnTo>
                    <a:pt x="1444371" y="4276344"/>
                  </a:lnTo>
                  <a:lnTo>
                    <a:pt x="1444371" y="4314444"/>
                  </a:lnTo>
                  <a:lnTo>
                    <a:pt x="1482471" y="4314444"/>
                  </a:lnTo>
                  <a:lnTo>
                    <a:pt x="1482471" y="4276344"/>
                  </a:lnTo>
                  <a:close/>
                </a:path>
                <a:path w="6337935" h="4699000">
                  <a:moveTo>
                    <a:pt x="1482471" y="4200144"/>
                  </a:moveTo>
                  <a:lnTo>
                    <a:pt x="1444371" y="4200144"/>
                  </a:lnTo>
                  <a:lnTo>
                    <a:pt x="1444371" y="4238244"/>
                  </a:lnTo>
                  <a:lnTo>
                    <a:pt x="1482471" y="4238244"/>
                  </a:lnTo>
                  <a:lnTo>
                    <a:pt x="1482471" y="4200144"/>
                  </a:lnTo>
                  <a:close/>
                </a:path>
                <a:path w="6337935" h="4699000">
                  <a:moveTo>
                    <a:pt x="1482471" y="4123944"/>
                  </a:moveTo>
                  <a:lnTo>
                    <a:pt x="1444371" y="4123944"/>
                  </a:lnTo>
                  <a:lnTo>
                    <a:pt x="1444371" y="4162044"/>
                  </a:lnTo>
                  <a:lnTo>
                    <a:pt x="1482471" y="4162044"/>
                  </a:lnTo>
                  <a:lnTo>
                    <a:pt x="1482471" y="4123944"/>
                  </a:lnTo>
                  <a:close/>
                </a:path>
                <a:path w="6337935" h="4699000">
                  <a:moveTo>
                    <a:pt x="1482471" y="4047744"/>
                  </a:moveTo>
                  <a:lnTo>
                    <a:pt x="1444371" y="4047744"/>
                  </a:lnTo>
                  <a:lnTo>
                    <a:pt x="1444371" y="4085844"/>
                  </a:lnTo>
                  <a:lnTo>
                    <a:pt x="1482471" y="4085844"/>
                  </a:lnTo>
                  <a:lnTo>
                    <a:pt x="1482471" y="4047744"/>
                  </a:lnTo>
                  <a:close/>
                </a:path>
                <a:path w="6337935" h="4699000">
                  <a:moveTo>
                    <a:pt x="1482471" y="3971544"/>
                  </a:moveTo>
                  <a:lnTo>
                    <a:pt x="1444371" y="3971544"/>
                  </a:lnTo>
                  <a:lnTo>
                    <a:pt x="1444371" y="4009644"/>
                  </a:lnTo>
                  <a:lnTo>
                    <a:pt x="1482471" y="4009644"/>
                  </a:lnTo>
                  <a:lnTo>
                    <a:pt x="1482471" y="3971544"/>
                  </a:lnTo>
                  <a:close/>
                </a:path>
                <a:path w="6337935" h="4699000">
                  <a:moveTo>
                    <a:pt x="1482471" y="3895344"/>
                  </a:moveTo>
                  <a:lnTo>
                    <a:pt x="1444371" y="3895344"/>
                  </a:lnTo>
                  <a:lnTo>
                    <a:pt x="1444371" y="3933444"/>
                  </a:lnTo>
                  <a:lnTo>
                    <a:pt x="1482471" y="3933444"/>
                  </a:lnTo>
                  <a:lnTo>
                    <a:pt x="1482471" y="3895344"/>
                  </a:lnTo>
                  <a:close/>
                </a:path>
                <a:path w="6337935" h="4699000">
                  <a:moveTo>
                    <a:pt x="1482471" y="3819144"/>
                  </a:moveTo>
                  <a:lnTo>
                    <a:pt x="1444371" y="3819144"/>
                  </a:lnTo>
                  <a:lnTo>
                    <a:pt x="1444371" y="3857244"/>
                  </a:lnTo>
                  <a:lnTo>
                    <a:pt x="1482471" y="3857244"/>
                  </a:lnTo>
                  <a:lnTo>
                    <a:pt x="1482471" y="3819144"/>
                  </a:lnTo>
                  <a:close/>
                </a:path>
                <a:path w="6337935" h="4699000">
                  <a:moveTo>
                    <a:pt x="1482471" y="3742944"/>
                  </a:moveTo>
                  <a:lnTo>
                    <a:pt x="1444371" y="3742944"/>
                  </a:lnTo>
                  <a:lnTo>
                    <a:pt x="1444371" y="3781044"/>
                  </a:lnTo>
                  <a:lnTo>
                    <a:pt x="1482471" y="3781044"/>
                  </a:lnTo>
                  <a:lnTo>
                    <a:pt x="1482471" y="3742944"/>
                  </a:lnTo>
                  <a:close/>
                </a:path>
                <a:path w="6337935" h="4699000">
                  <a:moveTo>
                    <a:pt x="1520571" y="3674110"/>
                  </a:moveTo>
                  <a:lnTo>
                    <a:pt x="1516888" y="3666744"/>
                  </a:lnTo>
                  <a:lnTo>
                    <a:pt x="1463421" y="3559810"/>
                  </a:lnTo>
                  <a:lnTo>
                    <a:pt x="1406271" y="3674110"/>
                  </a:lnTo>
                  <a:lnTo>
                    <a:pt x="1444371" y="3674110"/>
                  </a:lnTo>
                  <a:lnTo>
                    <a:pt x="1444371" y="3704844"/>
                  </a:lnTo>
                  <a:lnTo>
                    <a:pt x="1482471" y="3704844"/>
                  </a:lnTo>
                  <a:lnTo>
                    <a:pt x="1482471" y="3674110"/>
                  </a:lnTo>
                  <a:lnTo>
                    <a:pt x="1520571" y="3674110"/>
                  </a:lnTo>
                  <a:close/>
                </a:path>
                <a:path w="6337935" h="4699000">
                  <a:moveTo>
                    <a:pt x="6337681" y="133350"/>
                  </a:moveTo>
                  <a:lnTo>
                    <a:pt x="6299581" y="133350"/>
                  </a:lnTo>
                  <a:lnTo>
                    <a:pt x="6299581" y="38100"/>
                  </a:lnTo>
                  <a:lnTo>
                    <a:pt x="6299581" y="19050"/>
                  </a:lnTo>
                  <a:lnTo>
                    <a:pt x="6299581" y="0"/>
                  </a:lnTo>
                  <a:lnTo>
                    <a:pt x="1444371" y="0"/>
                  </a:lnTo>
                  <a:lnTo>
                    <a:pt x="1444371" y="1417193"/>
                  </a:lnTo>
                  <a:lnTo>
                    <a:pt x="1482471" y="1417193"/>
                  </a:lnTo>
                  <a:lnTo>
                    <a:pt x="1482471" y="38100"/>
                  </a:lnTo>
                  <a:lnTo>
                    <a:pt x="6261481" y="38100"/>
                  </a:lnTo>
                  <a:lnTo>
                    <a:pt x="6261481" y="133350"/>
                  </a:lnTo>
                  <a:lnTo>
                    <a:pt x="6223381" y="133350"/>
                  </a:lnTo>
                  <a:lnTo>
                    <a:pt x="6280531" y="247650"/>
                  </a:lnTo>
                  <a:lnTo>
                    <a:pt x="6328156" y="152400"/>
                  </a:lnTo>
                  <a:lnTo>
                    <a:pt x="6337681" y="13335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029959" y="1136142"/>
            <a:ext cx="15487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marR="5080" indent="-213360"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Kekarantinaan </a:t>
            </a:r>
            <a:r>
              <a:rPr sz="2000" b="1" spc="-10" dirty="0">
                <a:latin typeface="Calibri"/>
                <a:cs typeface="Calibri"/>
              </a:rPr>
              <a:t>Kesehatan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50129" y="2612390"/>
            <a:ext cx="2376805" cy="2592705"/>
            <a:chOff x="3826128" y="2612389"/>
            <a:chExt cx="2376805" cy="259270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9303" y="2615564"/>
              <a:ext cx="2370455" cy="258635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29303" y="2615564"/>
              <a:ext cx="2370455" cy="2586355"/>
            </a:xfrm>
            <a:custGeom>
              <a:avLst/>
              <a:gdLst/>
              <a:ahLst/>
              <a:cxnLst/>
              <a:rect l="l" t="t" r="r" b="b"/>
              <a:pathLst>
                <a:path w="2370454" h="2586354">
                  <a:moveTo>
                    <a:pt x="0" y="395097"/>
                  </a:moveTo>
                  <a:lnTo>
                    <a:pt x="2658" y="349000"/>
                  </a:lnTo>
                  <a:lnTo>
                    <a:pt x="10435" y="304471"/>
                  </a:lnTo>
                  <a:lnTo>
                    <a:pt x="23035" y="261804"/>
                  </a:lnTo>
                  <a:lnTo>
                    <a:pt x="40161" y="221296"/>
                  </a:lnTo>
                  <a:lnTo>
                    <a:pt x="61516" y="183242"/>
                  </a:lnTo>
                  <a:lnTo>
                    <a:pt x="86804" y="147939"/>
                  </a:lnTo>
                  <a:lnTo>
                    <a:pt x="115728" y="115681"/>
                  </a:lnTo>
                  <a:lnTo>
                    <a:pt x="147992" y="86764"/>
                  </a:lnTo>
                  <a:lnTo>
                    <a:pt x="183299" y="61485"/>
                  </a:lnTo>
                  <a:lnTo>
                    <a:pt x="221352" y="40139"/>
                  </a:lnTo>
                  <a:lnTo>
                    <a:pt x="261855" y="23022"/>
                  </a:lnTo>
                  <a:lnTo>
                    <a:pt x="304511" y="10429"/>
                  </a:lnTo>
                  <a:lnTo>
                    <a:pt x="349024" y="2656"/>
                  </a:lnTo>
                  <a:lnTo>
                    <a:pt x="395097" y="0"/>
                  </a:lnTo>
                  <a:lnTo>
                    <a:pt x="1975358" y="0"/>
                  </a:lnTo>
                  <a:lnTo>
                    <a:pt x="2021430" y="2656"/>
                  </a:lnTo>
                  <a:lnTo>
                    <a:pt x="2065943" y="10429"/>
                  </a:lnTo>
                  <a:lnTo>
                    <a:pt x="2108599" y="23022"/>
                  </a:lnTo>
                  <a:lnTo>
                    <a:pt x="2149102" y="40139"/>
                  </a:lnTo>
                  <a:lnTo>
                    <a:pt x="2187155" y="61485"/>
                  </a:lnTo>
                  <a:lnTo>
                    <a:pt x="2222462" y="86764"/>
                  </a:lnTo>
                  <a:lnTo>
                    <a:pt x="2254726" y="115681"/>
                  </a:lnTo>
                  <a:lnTo>
                    <a:pt x="2283650" y="147939"/>
                  </a:lnTo>
                  <a:lnTo>
                    <a:pt x="2308938" y="183242"/>
                  </a:lnTo>
                  <a:lnTo>
                    <a:pt x="2330293" y="221296"/>
                  </a:lnTo>
                  <a:lnTo>
                    <a:pt x="2347419" y="261804"/>
                  </a:lnTo>
                  <a:lnTo>
                    <a:pt x="2360019" y="304471"/>
                  </a:lnTo>
                  <a:lnTo>
                    <a:pt x="2367796" y="349000"/>
                  </a:lnTo>
                  <a:lnTo>
                    <a:pt x="2370455" y="395097"/>
                  </a:lnTo>
                  <a:lnTo>
                    <a:pt x="2370455" y="2191385"/>
                  </a:lnTo>
                  <a:lnTo>
                    <a:pt x="2367796" y="2237456"/>
                  </a:lnTo>
                  <a:lnTo>
                    <a:pt x="2360019" y="2281963"/>
                  </a:lnTo>
                  <a:lnTo>
                    <a:pt x="2347419" y="2324611"/>
                  </a:lnTo>
                  <a:lnTo>
                    <a:pt x="2330293" y="2365104"/>
                  </a:lnTo>
                  <a:lnTo>
                    <a:pt x="2308938" y="2403145"/>
                  </a:lnTo>
                  <a:lnTo>
                    <a:pt x="2283650" y="2438439"/>
                  </a:lnTo>
                  <a:lnTo>
                    <a:pt x="2254726" y="2470689"/>
                  </a:lnTo>
                  <a:lnTo>
                    <a:pt x="2222462" y="2499600"/>
                  </a:lnTo>
                  <a:lnTo>
                    <a:pt x="2187155" y="2524875"/>
                  </a:lnTo>
                  <a:lnTo>
                    <a:pt x="2149102" y="2546218"/>
                  </a:lnTo>
                  <a:lnTo>
                    <a:pt x="2108599" y="2563334"/>
                  </a:lnTo>
                  <a:lnTo>
                    <a:pt x="2065943" y="2575926"/>
                  </a:lnTo>
                  <a:lnTo>
                    <a:pt x="2021430" y="2583698"/>
                  </a:lnTo>
                  <a:lnTo>
                    <a:pt x="1975358" y="2586355"/>
                  </a:lnTo>
                  <a:lnTo>
                    <a:pt x="395097" y="2586355"/>
                  </a:lnTo>
                  <a:lnTo>
                    <a:pt x="349024" y="2583698"/>
                  </a:lnTo>
                  <a:lnTo>
                    <a:pt x="304511" y="2575926"/>
                  </a:lnTo>
                  <a:lnTo>
                    <a:pt x="261855" y="2563334"/>
                  </a:lnTo>
                  <a:lnTo>
                    <a:pt x="221352" y="2546218"/>
                  </a:lnTo>
                  <a:lnTo>
                    <a:pt x="183299" y="2524875"/>
                  </a:lnTo>
                  <a:lnTo>
                    <a:pt x="147992" y="2499600"/>
                  </a:lnTo>
                  <a:lnTo>
                    <a:pt x="115728" y="2470689"/>
                  </a:lnTo>
                  <a:lnTo>
                    <a:pt x="86804" y="2438439"/>
                  </a:lnTo>
                  <a:lnTo>
                    <a:pt x="61516" y="2403145"/>
                  </a:lnTo>
                  <a:lnTo>
                    <a:pt x="40161" y="2365104"/>
                  </a:lnTo>
                  <a:lnTo>
                    <a:pt x="23035" y="2324611"/>
                  </a:lnTo>
                  <a:lnTo>
                    <a:pt x="10435" y="2281963"/>
                  </a:lnTo>
                  <a:lnTo>
                    <a:pt x="2658" y="2237456"/>
                  </a:lnTo>
                  <a:lnTo>
                    <a:pt x="0" y="2191385"/>
                  </a:lnTo>
                  <a:lnTo>
                    <a:pt x="0" y="395097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029320" y="2655824"/>
            <a:ext cx="2396490" cy="2543175"/>
            <a:chOff x="6505320" y="2655823"/>
            <a:chExt cx="2396490" cy="254317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08495" y="2658998"/>
              <a:ext cx="2389758" cy="253669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08495" y="2658998"/>
              <a:ext cx="2390140" cy="2536825"/>
            </a:xfrm>
            <a:custGeom>
              <a:avLst/>
              <a:gdLst/>
              <a:ahLst/>
              <a:cxnLst/>
              <a:rect l="l" t="t" r="r" b="b"/>
              <a:pathLst>
                <a:path w="2390140" h="2536825">
                  <a:moveTo>
                    <a:pt x="0" y="398272"/>
                  </a:moveTo>
                  <a:lnTo>
                    <a:pt x="2679" y="351824"/>
                  </a:lnTo>
                  <a:lnTo>
                    <a:pt x="10518" y="306950"/>
                  </a:lnTo>
                  <a:lnTo>
                    <a:pt x="23219" y="263949"/>
                  </a:lnTo>
                  <a:lnTo>
                    <a:pt x="40483" y="223120"/>
                  </a:lnTo>
                  <a:lnTo>
                    <a:pt x="62010" y="184761"/>
                  </a:lnTo>
                  <a:lnTo>
                    <a:pt x="87504" y="149171"/>
                  </a:lnTo>
                  <a:lnTo>
                    <a:pt x="116665" y="116649"/>
                  </a:lnTo>
                  <a:lnTo>
                    <a:pt x="149195" y="87494"/>
                  </a:lnTo>
                  <a:lnTo>
                    <a:pt x="184794" y="62005"/>
                  </a:lnTo>
                  <a:lnTo>
                    <a:pt x="223166" y="40480"/>
                  </a:lnTo>
                  <a:lnTo>
                    <a:pt x="264011" y="23218"/>
                  </a:lnTo>
                  <a:lnTo>
                    <a:pt x="307030" y="10518"/>
                  </a:lnTo>
                  <a:lnTo>
                    <a:pt x="351925" y="2679"/>
                  </a:lnTo>
                  <a:lnTo>
                    <a:pt x="398399" y="0"/>
                  </a:lnTo>
                  <a:lnTo>
                    <a:pt x="1991486" y="0"/>
                  </a:lnTo>
                  <a:lnTo>
                    <a:pt x="2037934" y="2679"/>
                  </a:lnTo>
                  <a:lnTo>
                    <a:pt x="2082808" y="10518"/>
                  </a:lnTo>
                  <a:lnTo>
                    <a:pt x="2125809" y="23218"/>
                  </a:lnTo>
                  <a:lnTo>
                    <a:pt x="2166638" y="40480"/>
                  </a:lnTo>
                  <a:lnTo>
                    <a:pt x="2204997" y="62005"/>
                  </a:lnTo>
                  <a:lnTo>
                    <a:pt x="2240587" y="87494"/>
                  </a:lnTo>
                  <a:lnTo>
                    <a:pt x="2273109" y="116649"/>
                  </a:lnTo>
                  <a:lnTo>
                    <a:pt x="2302264" y="149171"/>
                  </a:lnTo>
                  <a:lnTo>
                    <a:pt x="2327753" y="184761"/>
                  </a:lnTo>
                  <a:lnTo>
                    <a:pt x="2349278" y="223120"/>
                  </a:lnTo>
                  <a:lnTo>
                    <a:pt x="2366540" y="263949"/>
                  </a:lnTo>
                  <a:lnTo>
                    <a:pt x="2379240" y="306950"/>
                  </a:lnTo>
                  <a:lnTo>
                    <a:pt x="2387079" y="351824"/>
                  </a:lnTo>
                  <a:lnTo>
                    <a:pt x="2389758" y="398272"/>
                  </a:lnTo>
                  <a:lnTo>
                    <a:pt x="2389758" y="2138426"/>
                  </a:lnTo>
                  <a:lnTo>
                    <a:pt x="2387079" y="2184873"/>
                  </a:lnTo>
                  <a:lnTo>
                    <a:pt x="2379240" y="2229747"/>
                  </a:lnTo>
                  <a:lnTo>
                    <a:pt x="2366540" y="2272748"/>
                  </a:lnTo>
                  <a:lnTo>
                    <a:pt x="2349278" y="2313577"/>
                  </a:lnTo>
                  <a:lnTo>
                    <a:pt x="2327753" y="2351936"/>
                  </a:lnTo>
                  <a:lnTo>
                    <a:pt x="2302264" y="2387526"/>
                  </a:lnTo>
                  <a:lnTo>
                    <a:pt x="2273109" y="2420048"/>
                  </a:lnTo>
                  <a:lnTo>
                    <a:pt x="2240587" y="2449203"/>
                  </a:lnTo>
                  <a:lnTo>
                    <a:pt x="2204997" y="2474692"/>
                  </a:lnTo>
                  <a:lnTo>
                    <a:pt x="2166638" y="2496217"/>
                  </a:lnTo>
                  <a:lnTo>
                    <a:pt x="2125809" y="2513479"/>
                  </a:lnTo>
                  <a:lnTo>
                    <a:pt x="2082808" y="2526179"/>
                  </a:lnTo>
                  <a:lnTo>
                    <a:pt x="2037934" y="2534018"/>
                  </a:lnTo>
                  <a:lnTo>
                    <a:pt x="1991486" y="2536698"/>
                  </a:lnTo>
                  <a:lnTo>
                    <a:pt x="398399" y="2536698"/>
                  </a:lnTo>
                  <a:lnTo>
                    <a:pt x="351925" y="2534018"/>
                  </a:lnTo>
                  <a:lnTo>
                    <a:pt x="307030" y="2526179"/>
                  </a:lnTo>
                  <a:lnTo>
                    <a:pt x="264011" y="2513479"/>
                  </a:lnTo>
                  <a:lnTo>
                    <a:pt x="223166" y="2496217"/>
                  </a:lnTo>
                  <a:lnTo>
                    <a:pt x="184794" y="2474692"/>
                  </a:lnTo>
                  <a:lnTo>
                    <a:pt x="149195" y="2449203"/>
                  </a:lnTo>
                  <a:lnTo>
                    <a:pt x="116665" y="2420048"/>
                  </a:lnTo>
                  <a:lnTo>
                    <a:pt x="87504" y="2387526"/>
                  </a:lnTo>
                  <a:lnTo>
                    <a:pt x="62010" y="2351936"/>
                  </a:lnTo>
                  <a:lnTo>
                    <a:pt x="40483" y="2313577"/>
                  </a:lnTo>
                  <a:lnTo>
                    <a:pt x="23219" y="2272748"/>
                  </a:lnTo>
                  <a:lnTo>
                    <a:pt x="10518" y="2229747"/>
                  </a:lnTo>
                  <a:lnTo>
                    <a:pt x="2679" y="2184873"/>
                  </a:lnTo>
                  <a:lnTo>
                    <a:pt x="0" y="2138426"/>
                  </a:lnTo>
                  <a:lnTo>
                    <a:pt x="0" y="398272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08040" y="2248661"/>
            <a:ext cx="121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Pintu</a:t>
            </a:r>
            <a:r>
              <a:rPr b="1" spc="-20" dirty="0">
                <a:latin typeface="Calibri"/>
                <a:cs typeface="Calibri"/>
              </a:rPr>
              <a:t> Masuk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25027" y="2307463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Wilayah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14570" y="5883351"/>
            <a:ext cx="23933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Kantor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Kesehatan Pelabuhan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2239" y="2626614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Pelabuhan</a:t>
            </a:r>
            <a:endParaRPr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10657" y="1827403"/>
            <a:ext cx="3667760" cy="4094479"/>
            <a:chOff x="3986657" y="1827402"/>
            <a:chExt cx="3667760" cy="4094479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6992" y="2658694"/>
              <a:ext cx="491655" cy="49827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6657" y="4410506"/>
              <a:ext cx="554939" cy="5549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2377" y="3582466"/>
              <a:ext cx="409473" cy="5253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900295" y="1827402"/>
              <a:ext cx="2753995" cy="4094479"/>
            </a:xfrm>
            <a:custGeom>
              <a:avLst/>
              <a:gdLst/>
              <a:ahLst/>
              <a:cxnLst/>
              <a:rect l="l" t="t" r="r" b="b"/>
              <a:pathLst>
                <a:path w="2753995" h="4094479">
                  <a:moveTo>
                    <a:pt x="228600" y="3865651"/>
                  </a:moveTo>
                  <a:lnTo>
                    <a:pt x="152400" y="3865651"/>
                  </a:lnTo>
                  <a:lnTo>
                    <a:pt x="152400" y="3772509"/>
                  </a:lnTo>
                  <a:lnTo>
                    <a:pt x="152400" y="3734435"/>
                  </a:lnTo>
                  <a:lnTo>
                    <a:pt x="152400" y="3696335"/>
                  </a:lnTo>
                  <a:lnTo>
                    <a:pt x="152400" y="3374517"/>
                  </a:lnTo>
                  <a:lnTo>
                    <a:pt x="76200" y="3374517"/>
                  </a:lnTo>
                  <a:lnTo>
                    <a:pt x="76200" y="3734435"/>
                  </a:lnTo>
                  <a:lnTo>
                    <a:pt x="76200" y="3865651"/>
                  </a:lnTo>
                  <a:lnTo>
                    <a:pt x="0" y="3865651"/>
                  </a:lnTo>
                  <a:lnTo>
                    <a:pt x="114300" y="4094251"/>
                  </a:lnTo>
                  <a:lnTo>
                    <a:pt x="209550" y="3903751"/>
                  </a:lnTo>
                  <a:lnTo>
                    <a:pt x="228600" y="3865651"/>
                  </a:lnTo>
                  <a:close/>
                </a:path>
                <a:path w="2753995" h="4094479">
                  <a:moveTo>
                    <a:pt x="2753995" y="347345"/>
                  </a:moveTo>
                  <a:lnTo>
                    <a:pt x="2715895" y="347345"/>
                  </a:lnTo>
                  <a:lnTo>
                    <a:pt x="2715895" y="225425"/>
                  </a:lnTo>
                  <a:lnTo>
                    <a:pt x="2715895" y="187325"/>
                  </a:lnTo>
                  <a:lnTo>
                    <a:pt x="1399286" y="187325"/>
                  </a:lnTo>
                  <a:lnTo>
                    <a:pt x="1399286" y="182372"/>
                  </a:lnTo>
                  <a:lnTo>
                    <a:pt x="1399286" y="0"/>
                  </a:lnTo>
                  <a:lnTo>
                    <a:pt x="1361186" y="0"/>
                  </a:lnTo>
                  <a:lnTo>
                    <a:pt x="1361186" y="182372"/>
                  </a:lnTo>
                  <a:lnTo>
                    <a:pt x="71120" y="182372"/>
                  </a:lnTo>
                  <a:lnTo>
                    <a:pt x="71120" y="288544"/>
                  </a:lnTo>
                  <a:lnTo>
                    <a:pt x="33020" y="288544"/>
                  </a:lnTo>
                  <a:lnTo>
                    <a:pt x="90170" y="402844"/>
                  </a:lnTo>
                  <a:lnTo>
                    <a:pt x="137795" y="307594"/>
                  </a:lnTo>
                  <a:lnTo>
                    <a:pt x="147320" y="288544"/>
                  </a:lnTo>
                  <a:lnTo>
                    <a:pt x="109220" y="288544"/>
                  </a:lnTo>
                  <a:lnTo>
                    <a:pt x="109220" y="220472"/>
                  </a:lnTo>
                  <a:lnTo>
                    <a:pt x="1361186" y="220472"/>
                  </a:lnTo>
                  <a:lnTo>
                    <a:pt x="1361186" y="225425"/>
                  </a:lnTo>
                  <a:lnTo>
                    <a:pt x="2677795" y="225425"/>
                  </a:lnTo>
                  <a:lnTo>
                    <a:pt x="2677795" y="347345"/>
                  </a:lnTo>
                  <a:lnTo>
                    <a:pt x="2639695" y="347345"/>
                  </a:lnTo>
                  <a:lnTo>
                    <a:pt x="2696845" y="461645"/>
                  </a:lnTo>
                  <a:lnTo>
                    <a:pt x="2744470" y="366395"/>
                  </a:lnTo>
                  <a:lnTo>
                    <a:pt x="2753995" y="34734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139054" y="3637279"/>
            <a:ext cx="1302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Bandar</a:t>
            </a:r>
            <a:r>
              <a:rPr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Udara</a:t>
            </a:r>
            <a:endParaRPr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12506" y="2767711"/>
            <a:ext cx="14395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Karantina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Rumah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105268" y="2723743"/>
            <a:ext cx="766445" cy="2209800"/>
            <a:chOff x="6581267" y="2723743"/>
            <a:chExt cx="766445" cy="2209800"/>
          </a:xfrm>
        </p:grpSpPr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80581" y="2723743"/>
              <a:ext cx="388531" cy="41214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80708" y="3815702"/>
              <a:ext cx="666788" cy="4485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13982" y="4357268"/>
              <a:ext cx="462775" cy="5757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1267" y="3266401"/>
              <a:ext cx="755650" cy="46930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8970009" y="3755517"/>
            <a:ext cx="118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Karantina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RS</a:t>
            </a:r>
            <a:endParaRPr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03386" y="4410836"/>
            <a:ext cx="1165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Pembatasan </a:t>
            </a:r>
            <a:r>
              <a:rPr spc="-10" dirty="0">
                <a:latin typeface="Calibri"/>
                <a:cs typeface="Calibri"/>
              </a:rPr>
              <a:t>Sosial</a:t>
            </a:r>
            <a:endParaRPr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68537" y="3198367"/>
            <a:ext cx="15182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Karantina</a:t>
            </a:r>
            <a:r>
              <a:rPr sz="16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Wilayah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81091" y="4474209"/>
            <a:ext cx="65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PLBDN</a:t>
            </a:r>
            <a:endParaRPr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49209" y="5883351"/>
            <a:ext cx="24276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Dinkes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Prop/Dinkes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Kab/Kota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41790" y="5175377"/>
            <a:ext cx="228600" cy="720090"/>
          </a:xfrm>
          <a:custGeom>
            <a:avLst/>
            <a:gdLst/>
            <a:ahLst/>
            <a:cxnLst/>
            <a:rect l="l" t="t" r="r" b="b"/>
            <a:pathLst>
              <a:path w="228600" h="720089">
                <a:moveTo>
                  <a:pt x="76200" y="491134"/>
                </a:moveTo>
                <a:lnTo>
                  <a:pt x="0" y="491134"/>
                </a:lnTo>
                <a:lnTo>
                  <a:pt x="114300" y="719734"/>
                </a:lnTo>
                <a:lnTo>
                  <a:pt x="209550" y="529234"/>
                </a:lnTo>
                <a:lnTo>
                  <a:pt x="76200" y="529234"/>
                </a:lnTo>
                <a:lnTo>
                  <a:pt x="76200" y="491134"/>
                </a:lnTo>
                <a:close/>
              </a:path>
              <a:path w="228600" h="720089">
                <a:moveTo>
                  <a:pt x="152400" y="321818"/>
                </a:moveTo>
                <a:lnTo>
                  <a:pt x="114300" y="321818"/>
                </a:lnTo>
                <a:lnTo>
                  <a:pt x="76200" y="359918"/>
                </a:lnTo>
                <a:lnTo>
                  <a:pt x="76200" y="529234"/>
                </a:lnTo>
                <a:lnTo>
                  <a:pt x="152400" y="529234"/>
                </a:lnTo>
                <a:lnTo>
                  <a:pt x="152400" y="398018"/>
                </a:lnTo>
                <a:lnTo>
                  <a:pt x="114300" y="398018"/>
                </a:lnTo>
                <a:lnTo>
                  <a:pt x="152400" y="359918"/>
                </a:lnTo>
                <a:lnTo>
                  <a:pt x="152400" y="321818"/>
                </a:lnTo>
                <a:close/>
              </a:path>
              <a:path w="228600" h="720089">
                <a:moveTo>
                  <a:pt x="228600" y="491134"/>
                </a:moveTo>
                <a:lnTo>
                  <a:pt x="152400" y="491134"/>
                </a:lnTo>
                <a:lnTo>
                  <a:pt x="152400" y="529234"/>
                </a:lnTo>
                <a:lnTo>
                  <a:pt x="209550" y="529234"/>
                </a:lnTo>
                <a:lnTo>
                  <a:pt x="228600" y="491134"/>
                </a:lnTo>
                <a:close/>
              </a:path>
              <a:path w="228600" h="720089">
                <a:moveTo>
                  <a:pt x="152400" y="359918"/>
                </a:moveTo>
                <a:lnTo>
                  <a:pt x="114300" y="398018"/>
                </a:lnTo>
                <a:lnTo>
                  <a:pt x="152400" y="398018"/>
                </a:lnTo>
                <a:lnTo>
                  <a:pt x="152400" y="359918"/>
                </a:lnTo>
                <a:close/>
              </a:path>
              <a:path w="228600" h="720089">
                <a:moveTo>
                  <a:pt x="152400" y="0"/>
                </a:moveTo>
                <a:lnTo>
                  <a:pt x="76200" y="0"/>
                </a:lnTo>
                <a:lnTo>
                  <a:pt x="76200" y="359918"/>
                </a:lnTo>
                <a:lnTo>
                  <a:pt x="114300" y="321818"/>
                </a:lnTo>
                <a:lnTo>
                  <a:pt x="152400" y="321818"/>
                </a:lnTo>
                <a:lnTo>
                  <a:pt x="1524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5492751" y="6290704"/>
            <a:ext cx="2073275" cy="518159"/>
            <a:chOff x="3968750" y="6290703"/>
            <a:chExt cx="2073275" cy="518159"/>
          </a:xfrm>
        </p:grpSpPr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71925" y="6293878"/>
              <a:ext cx="2066416" cy="51172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971925" y="6293878"/>
              <a:ext cx="2066925" cy="511809"/>
            </a:xfrm>
            <a:custGeom>
              <a:avLst/>
              <a:gdLst/>
              <a:ahLst/>
              <a:cxnLst/>
              <a:rect l="l" t="t" r="r" b="b"/>
              <a:pathLst>
                <a:path w="2066925" h="511809">
                  <a:moveTo>
                    <a:pt x="0" y="85293"/>
                  </a:moveTo>
                  <a:lnTo>
                    <a:pt x="6709" y="52094"/>
                  </a:lnTo>
                  <a:lnTo>
                    <a:pt x="25003" y="24982"/>
                  </a:lnTo>
                  <a:lnTo>
                    <a:pt x="52131" y="6703"/>
                  </a:lnTo>
                  <a:lnTo>
                    <a:pt x="85344" y="0"/>
                  </a:lnTo>
                  <a:lnTo>
                    <a:pt x="1981073" y="0"/>
                  </a:lnTo>
                  <a:lnTo>
                    <a:pt x="2014285" y="6703"/>
                  </a:lnTo>
                  <a:lnTo>
                    <a:pt x="2041413" y="24982"/>
                  </a:lnTo>
                  <a:lnTo>
                    <a:pt x="2059707" y="52094"/>
                  </a:lnTo>
                  <a:lnTo>
                    <a:pt x="2066416" y="85293"/>
                  </a:lnTo>
                  <a:lnTo>
                    <a:pt x="2066416" y="426440"/>
                  </a:lnTo>
                  <a:lnTo>
                    <a:pt x="2059707" y="459637"/>
                  </a:lnTo>
                  <a:lnTo>
                    <a:pt x="2041413" y="486746"/>
                  </a:lnTo>
                  <a:lnTo>
                    <a:pt x="2014285" y="505024"/>
                  </a:lnTo>
                  <a:lnTo>
                    <a:pt x="1981073" y="511727"/>
                  </a:lnTo>
                  <a:lnTo>
                    <a:pt x="85344" y="511727"/>
                  </a:lnTo>
                  <a:lnTo>
                    <a:pt x="52131" y="505024"/>
                  </a:lnTo>
                  <a:lnTo>
                    <a:pt x="25003" y="486746"/>
                  </a:lnTo>
                  <a:lnTo>
                    <a:pt x="6709" y="459637"/>
                  </a:lnTo>
                  <a:lnTo>
                    <a:pt x="0" y="426440"/>
                  </a:lnTo>
                  <a:lnTo>
                    <a:pt x="0" y="85293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835777" y="6385966"/>
            <a:ext cx="138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Rutin/terpusat</a:t>
            </a:r>
            <a:endParaRPr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182737" y="6278284"/>
            <a:ext cx="2072639" cy="518159"/>
            <a:chOff x="6658736" y="6278283"/>
            <a:chExt cx="2072639" cy="518159"/>
          </a:xfrm>
        </p:grpSpPr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61911" y="6281458"/>
              <a:ext cx="2066290" cy="51172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661911" y="6281458"/>
              <a:ext cx="2066289" cy="511809"/>
            </a:xfrm>
            <a:custGeom>
              <a:avLst/>
              <a:gdLst/>
              <a:ahLst/>
              <a:cxnLst/>
              <a:rect l="l" t="t" r="r" b="b"/>
              <a:pathLst>
                <a:path w="2066290" h="511809">
                  <a:moveTo>
                    <a:pt x="0" y="85293"/>
                  </a:moveTo>
                  <a:lnTo>
                    <a:pt x="6707" y="52094"/>
                  </a:lnTo>
                  <a:lnTo>
                    <a:pt x="24987" y="24982"/>
                  </a:lnTo>
                  <a:lnTo>
                    <a:pt x="52077" y="6703"/>
                  </a:lnTo>
                  <a:lnTo>
                    <a:pt x="85217" y="0"/>
                  </a:lnTo>
                  <a:lnTo>
                    <a:pt x="1981073" y="0"/>
                  </a:lnTo>
                  <a:lnTo>
                    <a:pt x="2014265" y="6703"/>
                  </a:lnTo>
                  <a:lnTo>
                    <a:pt x="2041350" y="24982"/>
                  </a:lnTo>
                  <a:lnTo>
                    <a:pt x="2059600" y="52094"/>
                  </a:lnTo>
                  <a:lnTo>
                    <a:pt x="2066290" y="85293"/>
                  </a:lnTo>
                  <a:lnTo>
                    <a:pt x="2066290" y="426440"/>
                  </a:lnTo>
                  <a:lnTo>
                    <a:pt x="2059600" y="459639"/>
                  </a:lnTo>
                  <a:lnTo>
                    <a:pt x="2041350" y="486749"/>
                  </a:lnTo>
                  <a:lnTo>
                    <a:pt x="2014265" y="505027"/>
                  </a:lnTo>
                  <a:lnTo>
                    <a:pt x="1981073" y="511729"/>
                  </a:lnTo>
                  <a:lnTo>
                    <a:pt x="85217" y="511729"/>
                  </a:lnTo>
                  <a:lnTo>
                    <a:pt x="52077" y="505027"/>
                  </a:lnTo>
                  <a:lnTo>
                    <a:pt x="24987" y="486749"/>
                  </a:lnTo>
                  <a:lnTo>
                    <a:pt x="6707" y="459639"/>
                  </a:lnTo>
                  <a:lnTo>
                    <a:pt x="0" y="426440"/>
                  </a:lnTo>
                  <a:lnTo>
                    <a:pt x="0" y="85293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457692" y="6373774"/>
            <a:ext cx="152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Adhoc/Otonomi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15315"/>
          </a:xfrm>
          <a:custGeom>
            <a:avLst/>
            <a:gdLst/>
            <a:ahLst/>
            <a:cxnLst/>
            <a:rect l="l" t="t" r="r" b="b"/>
            <a:pathLst>
              <a:path w="9144000" h="615315">
                <a:moveTo>
                  <a:pt x="0" y="614807"/>
                </a:moveTo>
                <a:lnTo>
                  <a:pt x="9144000" y="614807"/>
                </a:lnTo>
                <a:lnTo>
                  <a:pt x="9144000" y="0"/>
                </a:lnTo>
                <a:lnTo>
                  <a:pt x="0" y="0"/>
                </a:lnTo>
                <a:lnTo>
                  <a:pt x="0" y="6148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2419" y="49148"/>
            <a:ext cx="742632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</a:rPr>
              <a:t>Penyelenggaraan</a:t>
            </a:r>
            <a:r>
              <a:rPr sz="2800" spc="-15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Kekarantinaan</a:t>
            </a:r>
            <a:r>
              <a:rPr sz="2800" spc="-16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Kesehatan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211192" y="1588719"/>
            <a:ext cx="1778000" cy="6591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just">
              <a:lnSpc>
                <a:spcPts val="1540"/>
              </a:lnSpc>
              <a:spcBef>
                <a:spcPts val="465"/>
              </a:spcBef>
            </a:pPr>
            <a:r>
              <a:rPr sz="1600" dirty="0">
                <a:latin typeface="Calibri"/>
                <a:cs typeface="Calibri"/>
              </a:rPr>
              <a:t>di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Pelabuhan,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Bandar </a:t>
            </a:r>
            <a:r>
              <a:rPr sz="1600" dirty="0">
                <a:latin typeface="Calibri"/>
                <a:cs typeface="Calibri"/>
              </a:rPr>
              <a:t>Udara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Lintas </a:t>
            </a:r>
            <a:r>
              <a:rPr sz="1600" dirty="0">
                <a:latin typeface="Calibri"/>
                <a:cs typeface="Calibri"/>
              </a:rPr>
              <a:t>Batas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Darat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Negara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4694" y="1155813"/>
            <a:ext cx="3329196" cy="47433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14604" indent="-256540">
              <a:lnSpc>
                <a:spcPct val="80000"/>
              </a:lnSpc>
              <a:spcBef>
                <a:spcPts val="480"/>
              </a:spcBef>
              <a:tabLst>
                <a:tab pos="268605" algn="l"/>
              </a:tabLst>
            </a:pPr>
            <a:r>
              <a:rPr sz="1600" spc="-1600" dirty="0">
                <a:latin typeface="Microsoft Sans Serif"/>
                <a:cs typeface="Microsoft Sans Serif"/>
              </a:rPr>
              <a:t>🞂</a:t>
            </a:r>
            <a:r>
              <a:rPr sz="1600" dirty="0"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latin typeface="Microsoft Sans Serif"/>
                <a:cs typeface="Microsoft Sans Serif"/>
              </a:rPr>
              <a:t>     </a:t>
            </a:r>
            <a:r>
              <a:rPr sz="1600" spc="-10" dirty="0" err="1">
                <a:latin typeface="Calibri"/>
                <a:cs typeface="Calibri"/>
              </a:rPr>
              <a:t>diselenggarakan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sebagai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upaya</a:t>
            </a:r>
            <a:r>
              <a:rPr sz="1600" spc="50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pencegahan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dan </a:t>
            </a:r>
            <a:r>
              <a:rPr sz="1600" spc="-10" dirty="0">
                <a:latin typeface="Calibri"/>
                <a:cs typeface="Calibri"/>
              </a:rPr>
              <a:t>pemberantasan masuk dan/atau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keluarnya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kejadian dan/atau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faktor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risiko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yang </a:t>
            </a:r>
            <a:r>
              <a:rPr sz="1600" dirty="0">
                <a:latin typeface="Calibri"/>
                <a:cs typeface="Calibri"/>
              </a:rPr>
              <a:t>dapat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menyebabkan kedaruratan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kesehatan masyarakat.</a:t>
            </a:r>
            <a:endParaRPr sz="1600" dirty="0">
              <a:latin typeface="Calibri"/>
              <a:cs typeface="Calibri"/>
            </a:endParaRPr>
          </a:p>
          <a:p>
            <a:pPr marL="268605" marR="83820" indent="-256540">
              <a:lnSpc>
                <a:spcPct val="80000"/>
              </a:lnSpc>
              <a:spcBef>
                <a:spcPts val="994"/>
              </a:spcBef>
              <a:tabLst>
                <a:tab pos="268605" algn="l"/>
              </a:tabLst>
            </a:pPr>
            <a:r>
              <a:rPr sz="1600" spc="-1600" dirty="0">
                <a:latin typeface="Microsoft Sans Serif"/>
                <a:cs typeface="Microsoft Sans Serif"/>
              </a:rPr>
              <a:t>🞂</a:t>
            </a:r>
            <a:r>
              <a:rPr sz="1600" dirty="0"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latin typeface="Microsoft Sans Serif"/>
                <a:cs typeface="Microsoft Sans Serif"/>
              </a:rPr>
              <a:t>    </a:t>
            </a:r>
            <a:r>
              <a:rPr sz="1600" dirty="0" err="1">
                <a:latin typeface="Calibri"/>
                <a:cs typeface="Calibri"/>
              </a:rPr>
              <a:t>dilaksanakan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oleh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Pemerintah</a:t>
            </a:r>
            <a:r>
              <a:rPr sz="1600" spc="50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pemerintah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daerah.</a:t>
            </a:r>
            <a:endParaRPr sz="1600" dirty="0">
              <a:latin typeface="Calibri"/>
              <a:cs typeface="Calibri"/>
            </a:endParaRPr>
          </a:p>
          <a:p>
            <a:pPr marL="268605" marR="5080" indent="-256540">
              <a:lnSpc>
                <a:spcPct val="80000"/>
              </a:lnSpc>
              <a:spcBef>
                <a:spcPts val="1010"/>
              </a:spcBef>
              <a:tabLst>
                <a:tab pos="268605" algn="l"/>
              </a:tabLst>
            </a:pPr>
            <a:r>
              <a:rPr sz="1600" spc="-1600" dirty="0">
                <a:latin typeface="Microsoft Sans Serif"/>
                <a:cs typeface="Microsoft Sans Serif"/>
              </a:rPr>
              <a:t>🞂</a:t>
            </a:r>
            <a:r>
              <a:rPr sz="1600" dirty="0"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latin typeface="Microsoft Sans Serif"/>
                <a:cs typeface="Microsoft Sans Serif"/>
              </a:rPr>
              <a:t>    </a:t>
            </a:r>
            <a:r>
              <a:rPr sz="1600" spc="-10" dirty="0" err="1">
                <a:latin typeface="Calibri"/>
                <a:cs typeface="Calibri"/>
              </a:rPr>
              <a:t>Wewenang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kepada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pejabat</a:t>
            </a:r>
            <a:r>
              <a:rPr sz="1600" spc="500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karantina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kesehatan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untuk </a:t>
            </a:r>
            <a:r>
              <a:rPr sz="1600" spc="-10" dirty="0">
                <a:latin typeface="Calibri"/>
                <a:cs typeface="Calibri"/>
              </a:rPr>
              <a:t>berkoordinasi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dengan </a:t>
            </a:r>
            <a:r>
              <a:rPr sz="1600" dirty="0">
                <a:latin typeface="Calibri"/>
                <a:cs typeface="Calibri"/>
              </a:rPr>
              <a:t>badan/lembaga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kesehatan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dari </a:t>
            </a:r>
            <a:r>
              <a:rPr sz="1600" dirty="0">
                <a:latin typeface="Calibri"/>
                <a:cs typeface="Calibri"/>
              </a:rPr>
              <a:t>dalam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maupun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luar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negeri.</a:t>
            </a:r>
            <a:endParaRPr sz="1600" dirty="0">
              <a:latin typeface="Calibri"/>
              <a:cs typeface="Calibri"/>
            </a:endParaRPr>
          </a:p>
          <a:p>
            <a:pPr marL="268605" marR="40640" indent="-256540">
              <a:lnSpc>
                <a:spcPts val="1540"/>
              </a:lnSpc>
              <a:spcBef>
                <a:spcPts val="980"/>
              </a:spcBef>
              <a:tabLst>
                <a:tab pos="268605" algn="l"/>
              </a:tabLst>
            </a:pPr>
            <a:r>
              <a:rPr sz="1600" spc="-1600" dirty="0">
                <a:latin typeface="Microsoft Sans Serif"/>
                <a:cs typeface="Microsoft Sans Serif"/>
              </a:rPr>
              <a:t>🞂</a:t>
            </a:r>
            <a:r>
              <a:rPr sz="1600" dirty="0"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latin typeface="Microsoft Sans Serif"/>
                <a:cs typeface="Microsoft Sans Serif"/>
              </a:rPr>
              <a:t>     </a:t>
            </a:r>
            <a:r>
              <a:rPr sz="1600" spc="-10" dirty="0" err="1">
                <a:latin typeface="Calibri"/>
                <a:cs typeface="Calibri"/>
              </a:rPr>
              <a:t>Pengawasan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Kedatangan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dan</a:t>
            </a:r>
            <a:r>
              <a:rPr sz="1600" spc="500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Keberangkatan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Kapal,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Pesawat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kendaraan</a:t>
            </a:r>
            <a:r>
              <a:rPr sz="1600" spc="-20" dirty="0">
                <a:latin typeface="Calibri"/>
                <a:cs typeface="Calibri"/>
              </a:rPr>
              <a:t> Darat</a:t>
            </a:r>
            <a:endParaRPr sz="1600" dirty="0">
              <a:latin typeface="Calibri"/>
              <a:cs typeface="Calibri"/>
            </a:endParaRPr>
          </a:p>
          <a:p>
            <a:pPr marL="268605" marR="246379" indent="-256540">
              <a:lnSpc>
                <a:spcPts val="1540"/>
              </a:lnSpc>
              <a:spcBef>
                <a:spcPts val="985"/>
              </a:spcBef>
              <a:tabLst>
                <a:tab pos="268605" algn="l"/>
              </a:tabLst>
            </a:pPr>
            <a:r>
              <a:rPr sz="1600" spc="-1600" dirty="0">
                <a:latin typeface="Microsoft Sans Serif"/>
                <a:cs typeface="Microsoft Sans Serif"/>
              </a:rPr>
              <a:t>🞂</a:t>
            </a:r>
            <a:r>
              <a:rPr sz="1600" dirty="0"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latin typeface="Microsoft Sans Serif"/>
                <a:cs typeface="Microsoft Sans Serif"/>
              </a:rPr>
              <a:t>    </a:t>
            </a:r>
            <a:r>
              <a:rPr sz="1600" spc="-10" dirty="0" err="1">
                <a:latin typeface="Calibri"/>
                <a:cs typeface="Calibri"/>
              </a:rPr>
              <a:t>Pengawasan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Awak/Personel</a:t>
            </a:r>
            <a:r>
              <a:rPr sz="1600" spc="50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dan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Penumpang</a:t>
            </a:r>
            <a:endParaRPr sz="1600" dirty="0">
              <a:latin typeface="Calibri"/>
              <a:cs typeface="Calibri"/>
            </a:endParaRPr>
          </a:p>
          <a:p>
            <a:pPr marL="12700">
              <a:spcBef>
                <a:spcPts val="630"/>
              </a:spcBef>
              <a:tabLst>
                <a:tab pos="268605" algn="l"/>
              </a:tabLst>
            </a:pPr>
            <a:r>
              <a:rPr lang="en-US" sz="1600" spc="-15" dirty="0">
                <a:latin typeface="Calibri"/>
                <a:cs typeface="Calibri"/>
              </a:rPr>
              <a:t>      </a:t>
            </a:r>
            <a:r>
              <a:rPr lang="en-US" sz="1600" spc="-15" dirty="0" err="1">
                <a:latin typeface="Calibri"/>
                <a:cs typeface="Calibri"/>
              </a:rPr>
              <a:t>P</a:t>
            </a:r>
            <a:r>
              <a:rPr sz="1600" spc="-15" dirty="0" err="1">
                <a:latin typeface="Calibri"/>
                <a:cs typeface="Calibri"/>
              </a:rPr>
              <a:t>engawasan</a:t>
            </a:r>
            <a:r>
              <a:rPr sz="1600" spc="-15" dirty="0">
                <a:latin typeface="Calibri"/>
                <a:cs typeface="Calibri"/>
              </a:rPr>
              <a:t> Barang</a:t>
            </a:r>
            <a:endParaRPr sz="1600" dirty="0">
              <a:latin typeface="Calibri"/>
              <a:cs typeface="Calibri"/>
            </a:endParaRPr>
          </a:p>
          <a:p>
            <a:pPr marL="12700">
              <a:spcBef>
                <a:spcPts val="615"/>
              </a:spcBef>
              <a:tabLst>
                <a:tab pos="268605" algn="l"/>
              </a:tabLst>
            </a:pPr>
            <a:r>
              <a:rPr lang="en-US" sz="1600" spc="-10" dirty="0">
                <a:latin typeface="Calibri"/>
                <a:cs typeface="Calibri"/>
              </a:rPr>
              <a:t>      </a:t>
            </a:r>
            <a:r>
              <a:rPr sz="1600" spc="-10" dirty="0" err="1">
                <a:latin typeface="Calibri"/>
                <a:cs typeface="Calibri"/>
              </a:rPr>
              <a:t>Sanksi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1672" y="1873885"/>
            <a:ext cx="527685" cy="3111500"/>
          </a:xfrm>
          <a:custGeom>
            <a:avLst/>
            <a:gdLst/>
            <a:ahLst/>
            <a:cxnLst/>
            <a:rect l="l" t="t" r="r" b="b"/>
            <a:pathLst>
              <a:path w="527685" h="3111500">
                <a:moveTo>
                  <a:pt x="165607" y="3098800"/>
                </a:moveTo>
                <a:lnTo>
                  <a:pt x="58292" y="3098800"/>
                </a:lnTo>
                <a:lnTo>
                  <a:pt x="39497" y="3111500"/>
                </a:lnTo>
                <a:lnTo>
                  <a:pt x="153669" y="3111500"/>
                </a:lnTo>
                <a:lnTo>
                  <a:pt x="165607" y="3098800"/>
                </a:lnTo>
                <a:close/>
              </a:path>
              <a:path w="527685" h="3111500">
                <a:moveTo>
                  <a:pt x="75437" y="3086100"/>
                </a:moveTo>
                <a:lnTo>
                  <a:pt x="0" y="3086100"/>
                </a:lnTo>
                <a:lnTo>
                  <a:pt x="126" y="3098800"/>
                </a:lnTo>
                <a:lnTo>
                  <a:pt x="57785" y="3098800"/>
                </a:lnTo>
                <a:lnTo>
                  <a:pt x="75437" y="3086100"/>
                </a:lnTo>
                <a:close/>
              </a:path>
              <a:path w="527685" h="3111500">
                <a:moveTo>
                  <a:pt x="202056" y="3086100"/>
                </a:moveTo>
                <a:lnTo>
                  <a:pt x="162813" y="3086100"/>
                </a:lnTo>
                <a:lnTo>
                  <a:pt x="151256" y="3098800"/>
                </a:lnTo>
                <a:lnTo>
                  <a:pt x="194055" y="3098800"/>
                </a:lnTo>
                <a:lnTo>
                  <a:pt x="202056" y="3086100"/>
                </a:lnTo>
                <a:close/>
              </a:path>
              <a:path w="527685" h="3111500">
                <a:moveTo>
                  <a:pt x="169417" y="3073400"/>
                </a:moveTo>
                <a:lnTo>
                  <a:pt x="91312" y="3073400"/>
                </a:lnTo>
                <a:lnTo>
                  <a:pt x="74549" y="3086100"/>
                </a:lnTo>
                <a:lnTo>
                  <a:pt x="160019" y="3086100"/>
                </a:lnTo>
                <a:lnTo>
                  <a:pt x="169417" y="3073400"/>
                </a:lnTo>
                <a:close/>
              </a:path>
              <a:path w="527685" h="3111500">
                <a:moveTo>
                  <a:pt x="211962" y="1600200"/>
                </a:moveTo>
                <a:lnTo>
                  <a:pt x="200405" y="1600200"/>
                </a:lnTo>
                <a:lnTo>
                  <a:pt x="200405" y="3073400"/>
                </a:lnTo>
                <a:lnTo>
                  <a:pt x="194437" y="3073400"/>
                </a:lnTo>
                <a:lnTo>
                  <a:pt x="188594" y="3086100"/>
                </a:lnTo>
                <a:lnTo>
                  <a:pt x="209041" y="3086100"/>
                </a:lnTo>
                <a:lnTo>
                  <a:pt x="211962" y="3073400"/>
                </a:lnTo>
                <a:lnTo>
                  <a:pt x="211962" y="1600200"/>
                </a:lnTo>
                <a:close/>
              </a:path>
              <a:path w="527685" h="3111500">
                <a:moveTo>
                  <a:pt x="188722" y="1587500"/>
                </a:moveTo>
                <a:lnTo>
                  <a:pt x="177037" y="1587500"/>
                </a:lnTo>
                <a:lnTo>
                  <a:pt x="177037" y="3060700"/>
                </a:lnTo>
                <a:lnTo>
                  <a:pt x="165862" y="3060700"/>
                </a:lnTo>
                <a:lnTo>
                  <a:pt x="157225" y="3073400"/>
                </a:lnTo>
                <a:lnTo>
                  <a:pt x="188722" y="3073400"/>
                </a:lnTo>
                <a:lnTo>
                  <a:pt x="188722" y="1587500"/>
                </a:lnTo>
                <a:close/>
              </a:path>
              <a:path w="527685" h="3111500">
                <a:moveTo>
                  <a:pt x="231901" y="1587500"/>
                </a:moveTo>
                <a:lnTo>
                  <a:pt x="202183" y="1587500"/>
                </a:lnTo>
                <a:lnTo>
                  <a:pt x="200787" y="1600200"/>
                </a:lnTo>
                <a:lnTo>
                  <a:pt x="223138" y="1600200"/>
                </a:lnTo>
                <a:lnTo>
                  <a:pt x="231901" y="1587500"/>
                </a:lnTo>
                <a:close/>
              </a:path>
              <a:path w="527685" h="3111500">
                <a:moveTo>
                  <a:pt x="200532" y="1574800"/>
                </a:moveTo>
                <a:lnTo>
                  <a:pt x="187070" y="1574800"/>
                </a:lnTo>
                <a:lnTo>
                  <a:pt x="180086" y="1587500"/>
                </a:lnTo>
                <a:lnTo>
                  <a:pt x="194690" y="1587500"/>
                </a:lnTo>
                <a:lnTo>
                  <a:pt x="200532" y="1574800"/>
                </a:lnTo>
                <a:close/>
              </a:path>
              <a:path w="527685" h="3111500">
                <a:moveTo>
                  <a:pt x="331977" y="1574800"/>
                </a:moveTo>
                <a:lnTo>
                  <a:pt x="240029" y="1574800"/>
                </a:lnTo>
                <a:lnTo>
                  <a:pt x="229107" y="1587500"/>
                </a:lnTo>
                <a:lnTo>
                  <a:pt x="314451" y="1587500"/>
                </a:lnTo>
                <a:lnTo>
                  <a:pt x="331977" y="1574800"/>
                </a:lnTo>
                <a:close/>
              </a:path>
              <a:path w="527685" h="3111500">
                <a:moveTo>
                  <a:pt x="226440" y="1549400"/>
                </a:moveTo>
                <a:lnTo>
                  <a:pt x="194944" y="1549400"/>
                </a:lnTo>
                <a:lnTo>
                  <a:pt x="203200" y="1562100"/>
                </a:lnTo>
                <a:lnTo>
                  <a:pt x="194944" y="1574800"/>
                </a:lnTo>
                <a:lnTo>
                  <a:pt x="226440" y="1574800"/>
                </a:lnTo>
                <a:lnTo>
                  <a:pt x="236689" y="1563284"/>
                </a:lnTo>
                <a:lnTo>
                  <a:pt x="235457" y="1562100"/>
                </a:lnTo>
                <a:lnTo>
                  <a:pt x="236689" y="1560915"/>
                </a:lnTo>
                <a:lnTo>
                  <a:pt x="226440" y="1549400"/>
                </a:lnTo>
                <a:close/>
              </a:path>
              <a:path w="527685" h="3111500">
                <a:moveTo>
                  <a:pt x="349885" y="1549400"/>
                </a:moveTo>
                <a:lnTo>
                  <a:pt x="248665" y="1549400"/>
                </a:lnTo>
                <a:lnTo>
                  <a:pt x="236689" y="1560915"/>
                </a:lnTo>
                <a:lnTo>
                  <a:pt x="237743" y="1562100"/>
                </a:lnTo>
                <a:lnTo>
                  <a:pt x="236689" y="1563284"/>
                </a:lnTo>
                <a:lnTo>
                  <a:pt x="248665" y="1574800"/>
                </a:lnTo>
                <a:lnTo>
                  <a:pt x="331469" y="1574800"/>
                </a:lnTo>
                <a:lnTo>
                  <a:pt x="349885" y="1562100"/>
                </a:lnTo>
                <a:lnTo>
                  <a:pt x="369188" y="1562100"/>
                </a:lnTo>
                <a:lnTo>
                  <a:pt x="349885" y="1549400"/>
                </a:lnTo>
                <a:close/>
              </a:path>
              <a:path w="527685" h="3111500">
                <a:moveTo>
                  <a:pt x="388619" y="1549400"/>
                </a:moveTo>
                <a:lnTo>
                  <a:pt x="349885" y="1549400"/>
                </a:lnTo>
                <a:lnTo>
                  <a:pt x="369188" y="1562100"/>
                </a:lnTo>
                <a:lnTo>
                  <a:pt x="349885" y="1562100"/>
                </a:lnTo>
                <a:lnTo>
                  <a:pt x="331469" y="1574800"/>
                </a:lnTo>
                <a:lnTo>
                  <a:pt x="388619" y="1574800"/>
                </a:lnTo>
                <a:lnTo>
                  <a:pt x="388619" y="1549400"/>
                </a:lnTo>
                <a:close/>
              </a:path>
              <a:path w="527685" h="3111500">
                <a:moveTo>
                  <a:pt x="527557" y="1549400"/>
                </a:moveTo>
                <a:lnTo>
                  <a:pt x="388619" y="1549400"/>
                </a:lnTo>
                <a:lnTo>
                  <a:pt x="388619" y="1574800"/>
                </a:lnTo>
                <a:lnTo>
                  <a:pt x="527557" y="1574800"/>
                </a:lnTo>
                <a:lnTo>
                  <a:pt x="527557" y="1549400"/>
                </a:lnTo>
                <a:close/>
              </a:path>
              <a:path w="527685" h="3111500">
                <a:moveTo>
                  <a:pt x="236689" y="1560915"/>
                </a:moveTo>
                <a:lnTo>
                  <a:pt x="235457" y="1562100"/>
                </a:lnTo>
                <a:lnTo>
                  <a:pt x="236689" y="1563284"/>
                </a:lnTo>
                <a:lnTo>
                  <a:pt x="237743" y="1562100"/>
                </a:lnTo>
                <a:lnTo>
                  <a:pt x="236689" y="1560915"/>
                </a:lnTo>
                <a:close/>
              </a:path>
              <a:path w="527685" h="3111500">
                <a:moveTo>
                  <a:pt x="194690" y="1536700"/>
                </a:moveTo>
                <a:lnTo>
                  <a:pt x="180086" y="1536700"/>
                </a:lnTo>
                <a:lnTo>
                  <a:pt x="187070" y="1549400"/>
                </a:lnTo>
                <a:lnTo>
                  <a:pt x="200532" y="1549400"/>
                </a:lnTo>
                <a:lnTo>
                  <a:pt x="194690" y="1536700"/>
                </a:lnTo>
                <a:close/>
              </a:path>
              <a:path w="527685" h="3111500">
                <a:moveTo>
                  <a:pt x="331977" y="1536700"/>
                </a:moveTo>
                <a:lnTo>
                  <a:pt x="229107" y="1536700"/>
                </a:lnTo>
                <a:lnTo>
                  <a:pt x="240029" y="1549400"/>
                </a:lnTo>
                <a:lnTo>
                  <a:pt x="350265" y="1549400"/>
                </a:lnTo>
                <a:lnTo>
                  <a:pt x="331977" y="1536700"/>
                </a:lnTo>
                <a:close/>
              </a:path>
              <a:path w="527685" h="3111500">
                <a:moveTo>
                  <a:pt x="188722" y="50800"/>
                </a:moveTo>
                <a:lnTo>
                  <a:pt x="165862" y="50800"/>
                </a:lnTo>
                <a:lnTo>
                  <a:pt x="172719" y="63500"/>
                </a:lnTo>
                <a:lnTo>
                  <a:pt x="177037" y="63500"/>
                </a:lnTo>
                <a:lnTo>
                  <a:pt x="177037" y="1536700"/>
                </a:lnTo>
                <a:lnTo>
                  <a:pt x="188722" y="1536700"/>
                </a:lnTo>
                <a:lnTo>
                  <a:pt x="188722" y="50800"/>
                </a:lnTo>
                <a:close/>
              </a:path>
              <a:path w="527685" h="3111500">
                <a:moveTo>
                  <a:pt x="223138" y="1524000"/>
                </a:moveTo>
                <a:lnTo>
                  <a:pt x="200787" y="1524000"/>
                </a:lnTo>
                <a:lnTo>
                  <a:pt x="202183" y="1536700"/>
                </a:lnTo>
                <a:lnTo>
                  <a:pt x="231901" y="1536700"/>
                </a:lnTo>
                <a:lnTo>
                  <a:pt x="223138" y="1524000"/>
                </a:lnTo>
                <a:close/>
              </a:path>
              <a:path w="527685" h="3111500">
                <a:moveTo>
                  <a:pt x="209041" y="38100"/>
                </a:moveTo>
                <a:lnTo>
                  <a:pt x="188594" y="38100"/>
                </a:lnTo>
                <a:lnTo>
                  <a:pt x="194437" y="50800"/>
                </a:lnTo>
                <a:lnTo>
                  <a:pt x="200405" y="50800"/>
                </a:lnTo>
                <a:lnTo>
                  <a:pt x="200405" y="1524000"/>
                </a:lnTo>
                <a:lnTo>
                  <a:pt x="211962" y="1524000"/>
                </a:lnTo>
                <a:lnTo>
                  <a:pt x="211962" y="50800"/>
                </a:lnTo>
                <a:lnTo>
                  <a:pt x="209041" y="38100"/>
                </a:lnTo>
                <a:close/>
              </a:path>
              <a:path w="527685" h="3111500">
                <a:moveTo>
                  <a:pt x="160019" y="38100"/>
                </a:moveTo>
                <a:lnTo>
                  <a:pt x="74549" y="38100"/>
                </a:lnTo>
                <a:lnTo>
                  <a:pt x="91312" y="50800"/>
                </a:lnTo>
                <a:lnTo>
                  <a:pt x="169417" y="50800"/>
                </a:lnTo>
                <a:lnTo>
                  <a:pt x="160019" y="38100"/>
                </a:lnTo>
                <a:close/>
              </a:path>
              <a:path w="527685" h="3111500">
                <a:moveTo>
                  <a:pt x="57785" y="25400"/>
                </a:moveTo>
                <a:lnTo>
                  <a:pt x="126" y="25400"/>
                </a:lnTo>
                <a:lnTo>
                  <a:pt x="0" y="38100"/>
                </a:lnTo>
                <a:lnTo>
                  <a:pt x="75437" y="38100"/>
                </a:lnTo>
                <a:lnTo>
                  <a:pt x="57785" y="25400"/>
                </a:lnTo>
                <a:close/>
              </a:path>
              <a:path w="527685" h="3111500">
                <a:moveTo>
                  <a:pt x="194055" y="25400"/>
                </a:moveTo>
                <a:lnTo>
                  <a:pt x="151256" y="25400"/>
                </a:lnTo>
                <a:lnTo>
                  <a:pt x="162813" y="38100"/>
                </a:lnTo>
                <a:lnTo>
                  <a:pt x="202056" y="38100"/>
                </a:lnTo>
                <a:lnTo>
                  <a:pt x="194055" y="25400"/>
                </a:lnTo>
                <a:close/>
              </a:path>
              <a:path w="527685" h="3111500">
                <a:moveTo>
                  <a:pt x="153542" y="12700"/>
                </a:moveTo>
                <a:lnTo>
                  <a:pt x="58292" y="12700"/>
                </a:lnTo>
                <a:lnTo>
                  <a:pt x="76200" y="25400"/>
                </a:lnTo>
                <a:lnTo>
                  <a:pt x="165607" y="25400"/>
                </a:lnTo>
                <a:lnTo>
                  <a:pt x="153542" y="12700"/>
                </a:lnTo>
                <a:close/>
              </a:path>
              <a:path w="527685" h="3111500">
                <a:moveTo>
                  <a:pt x="20447" y="0"/>
                </a:moveTo>
                <a:lnTo>
                  <a:pt x="380" y="0"/>
                </a:lnTo>
                <a:lnTo>
                  <a:pt x="253" y="12700"/>
                </a:lnTo>
                <a:lnTo>
                  <a:pt x="39877" y="12700"/>
                </a:lnTo>
                <a:lnTo>
                  <a:pt x="2044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1193" y="4378274"/>
            <a:ext cx="1882775" cy="11468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600" dirty="0">
                <a:latin typeface="Calibri"/>
                <a:cs typeface="Calibri"/>
              </a:rPr>
              <a:t>di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tempat/lokasi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yang </a:t>
            </a:r>
            <a:r>
              <a:rPr sz="1600" dirty="0">
                <a:latin typeface="Calibri"/>
                <a:cs typeface="Calibri"/>
              </a:rPr>
              <a:t>diduga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terjangkit penyakit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menular dan/atau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terpapar </a:t>
            </a:r>
            <a:r>
              <a:rPr sz="1600" dirty="0">
                <a:latin typeface="Calibri"/>
                <a:cs typeface="Calibri"/>
              </a:rPr>
              <a:t>faktor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risiko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kesehatan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95289" y="944943"/>
            <a:ext cx="1057275" cy="4978400"/>
          </a:xfrm>
          <a:custGeom>
            <a:avLst/>
            <a:gdLst/>
            <a:ahLst/>
            <a:cxnLst/>
            <a:rect l="l" t="t" r="r" b="b"/>
            <a:pathLst>
              <a:path w="1057275" h="4978400">
                <a:moveTo>
                  <a:pt x="964057" y="4965700"/>
                </a:moveTo>
                <a:lnTo>
                  <a:pt x="798195" y="4965700"/>
                </a:lnTo>
                <a:lnTo>
                  <a:pt x="816990" y="4978400"/>
                </a:lnTo>
                <a:lnTo>
                  <a:pt x="1009776" y="4978400"/>
                </a:lnTo>
                <a:lnTo>
                  <a:pt x="964057" y="4965700"/>
                </a:lnTo>
                <a:close/>
              </a:path>
              <a:path w="1057275" h="4978400">
                <a:moveTo>
                  <a:pt x="781431" y="4953000"/>
                </a:moveTo>
                <a:lnTo>
                  <a:pt x="699135" y="4953000"/>
                </a:lnTo>
                <a:lnTo>
                  <a:pt x="713739" y="4965700"/>
                </a:lnTo>
                <a:lnTo>
                  <a:pt x="799464" y="4965700"/>
                </a:lnTo>
                <a:lnTo>
                  <a:pt x="781431" y="4953000"/>
                </a:lnTo>
                <a:close/>
              </a:path>
              <a:path w="1057275" h="4978400">
                <a:moveTo>
                  <a:pt x="1056894" y="4953000"/>
                </a:moveTo>
                <a:lnTo>
                  <a:pt x="920623" y="4953000"/>
                </a:lnTo>
                <a:lnTo>
                  <a:pt x="964564" y="4965700"/>
                </a:lnTo>
                <a:lnTo>
                  <a:pt x="1056894" y="4965700"/>
                </a:lnTo>
                <a:lnTo>
                  <a:pt x="1056894" y="4953000"/>
                </a:lnTo>
                <a:close/>
              </a:path>
              <a:path w="1057275" h="4978400">
                <a:moveTo>
                  <a:pt x="701421" y="4940300"/>
                </a:moveTo>
                <a:lnTo>
                  <a:pt x="647953" y="4940300"/>
                </a:lnTo>
                <a:lnTo>
                  <a:pt x="659511" y="4953000"/>
                </a:lnTo>
                <a:lnTo>
                  <a:pt x="715899" y="4953000"/>
                </a:lnTo>
                <a:lnTo>
                  <a:pt x="701421" y="4940300"/>
                </a:lnTo>
                <a:close/>
              </a:path>
              <a:path w="1057275" h="4978400">
                <a:moveTo>
                  <a:pt x="921258" y="4940300"/>
                </a:moveTo>
                <a:lnTo>
                  <a:pt x="782827" y="4940300"/>
                </a:lnTo>
                <a:lnTo>
                  <a:pt x="800735" y="4953000"/>
                </a:lnTo>
                <a:lnTo>
                  <a:pt x="964946" y="4953000"/>
                </a:lnTo>
                <a:lnTo>
                  <a:pt x="921258" y="4940300"/>
                </a:lnTo>
                <a:close/>
              </a:path>
              <a:path w="1057275" h="4978400">
                <a:moveTo>
                  <a:pt x="651383" y="4927600"/>
                </a:moveTo>
                <a:lnTo>
                  <a:pt x="618236" y="4927600"/>
                </a:lnTo>
                <a:lnTo>
                  <a:pt x="627379" y="4940300"/>
                </a:lnTo>
                <a:lnTo>
                  <a:pt x="662686" y="4940300"/>
                </a:lnTo>
                <a:lnTo>
                  <a:pt x="651383" y="4927600"/>
                </a:lnTo>
                <a:close/>
              </a:path>
              <a:path w="1057275" h="4978400">
                <a:moveTo>
                  <a:pt x="767079" y="4927600"/>
                </a:moveTo>
                <a:lnTo>
                  <a:pt x="703707" y="4927600"/>
                </a:lnTo>
                <a:lnTo>
                  <a:pt x="718058" y="4940300"/>
                </a:lnTo>
                <a:lnTo>
                  <a:pt x="784225" y="4940300"/>
                </a:lnTo>
                <a:lnTo>
                  <a:pt x="767079" y="4927600"/>
                </a:lnTo>
                <a:close/>
              </a:path>
              <a:path w="1057275" h="4978400">
                <a:moveTo>
                  <a:pt x="615569" y="4914900"/>
                </a:moveTo>
                <a:lnTo>
                  <a:pt x="595884" y="4914900"/>
                </a:lnTo>
                <a:lnTo>
                  <a:pt x="602614" y="4927600"/>
                </a:lnTo>
                <a:lnTo>
                  <a:pt x="623062" y="4927600"/>
                </a:lnTo>
                <a:lnTo>
                  <a:pt x="615569" y="4914900"/>
                </a:lnTo>
                <a:close/>
              </a:path>
              <a:path w="1057275" h="4978400">
                <a:moveTo>
                  <a:pt x="692785" y="4914900"/>
                </a:moveTo>
                <a:lnTo>
                  <a:pt x="644778" y="4914900"/>
                </a:lnTo>
                <a:lnTo>
                  <a:pt x="654812" y="4927600"/>
                </a:lnTo>
                <a:lnTo>
                  <a:pt x="705992" y="4927600"/>
                </a:lnTo>
                <a:lnTo>
                  <a:pt x="692785" y="4914900"/>
                </a:lnTo>
                <a:close/>
              </a:path>
              <a:path w="1057275" h="4978400">
                <a:moveTo>
                  <a:pt x="598677" y="4902200"/>
                </a:moveTo>
                <a:lnTo>
                  <a:pt x="585088" y="4902200"/>
                </a:lnTo>
                <a:lnTo>
                  <a:pt x="590041" y="4914900"/>
                </a:lnTo>
                <a:lnTo>
                  <a:pt x="603250" y="4914900"/>
                </a:lnTo>
                <a:lnTo>
                  <a:pt x="598677" y="4902200"/>
                </a:lnTo>
                <a:close/>
              </a:path>
              <a:path w="1057275" h="4978400">
                <a:moveTo>
                  <a:pt x="648588" y="4902200"/>
                </a:moveTo>
                <a:lnTo>
                  <a:pt x="621157" y="4902200"/>
                </a:lnTo>
                <a:lnTo>
                  <a:pt x="627888" y="4914900"/>
                </a:lnTo>
                <a:lnTo>
                  <a:pt x="658240" y="4914900"/>
                </a:lnTo>
                <a:lnTo>
                  <a:pt x="648588" y="4902200"/>
                </a:lnTo>
                <a:close/>
              </a:path>
              <a:path w="1057275" h="4978400">
                <a:moveTo>
                  <a:pt x="591820" y="2565400"/>
                </a:moveTo>
                <a:lnTo>
                  <a:pt x="579374" y="2565400"/>
                </a:lnTo>
                <a:lnTo>
                  <a:pt x="580263" y="2578100"/>
                </a:lnTo>
                <a:lnTo>
                  <a:pt x="580263" y="4889500"/>
                </a:lnTo>
                <a:lnTo>
                  <a:pt x="581406" y="4902200"/>
                </a:lnTo>
                <a:lnTo>
                  <a:pt x="592582" y="4902200"/>
                </a:lnTo>
                <a:lnTo>
                  <a:pt x="591820" y="4889500"/>
                </a:lnTo>
                <a:lnTo>
                  <a:pt x="591820" y="2565400"/>
                </a:lnTo>
                <a:close/>
              </a:path>
              <a:path w="1057275" h="4978400">
                <a:moveTo>
                  <a:pt x="621664" y="4889500"/>
                </a:moveTo>
                <a:lnTo>
                  <a:pt x="605027" y="4889500"/>
                </a:lnTo>
                <a:lnTo>
                  <a:pt x="607313" y="4902200"/>
                </a:lnTo>
                <a:lnTo>
                  <a:pt x="626617" y="4902200"/>
                </a:lnTo>
                <a:lnTo>
                  <a:pt x="621664" y="4889500"/>
                </a:lnTo>
                <a:close/>
              </a:path>
              <a:path w="1057275" h="4978400">
                <a:moveTo>
                  <a:pt x="615188" y="2565400"/>
                </a:moveTo>
                <a:lnTo>
                  <a:pt x="603503" y="2565400"/>
                </a:lnTo>
                <a:lnTo>
                  <a:pt x="603503" y="4889500"/>
                </a:lnTo>
                <a:lnTo>
                  <a:pt x="615188" y="4889500"/>
                </a:lnTo>
                <a:lnTo>
                  <a:pt x="615188" y="2565400"/>
                </a:lnTo>
                <a:close/>
              </a:path>
              <a:path w="1057275" h="4978400">
                <a:moveTo>
                  <a:pt x="580009" y="2552700"/>
                </a:moveTo>
                <a:lnTo>
                  <a:pt x="555116" y="2552700"/>
                </a:lnTo>
                <a:lnTo>
                  <a:pt x="562483" y="2565400"/>
                </a:lnTo>
                <a:lnTo>
                  <a:pt x="584581" y="2565400"/>
                </a:lnTo>
                <a:lnTo>
                  <a:pt x="580009" y="2552700"/>
                </a:lnTo>
                <a:close/>
              </a:path>
              <a:path w="1057275" h="4978400">
                <a:moveTo>
                  <a:pt x="610362" y="2552700"/>
                </a:moveTo>
                <a:lnTo>
                  <a:pt x="596646" y="2552700"/>
                </a:lnTo>
                <a:lnTo>
                  <a:pt x="600328" y="2565400"/>
                </a:lnTo>
                <a:lnTo>
                  <a:pt x="614045" y="2565400"/>
                </a:lnTo>
                <a:lnTo>
                  <a:pt x="610362" y="2552700"/>
                </a:lnTo>
                <a:close/>
              </a:path>
              <a:path w="1057275" h="4978400">
                <a:moveTo>
                  <a:pt x="550545" y="2540000"/>
                </a:moveTo>
                <a:lnTo>
                  <a:pt x="515112" y="2540000"/>
                </a:lnTo>
                <a:lnTo>
                  <a:pt x="526541" y="2552700"/>
                </a:lnTo>
                <a:lnTo>
                  <a:pt x="559435" y="2552700"/>
                </a:lnTo>
                <a:lnTo>
                  <a:pt x="550545" y="2540000"/>
                </a:lnTo>
                <a:close/>
              </a:path>
              <a:path w="1057275" h="4978400">
                <a:moveTo>
                  <a:pt x="599566" y="2540000"/>
                </a:moveTo>
                <a:lnTo>
                  <a:pt x="579754" y="2540000"/>
                </a:lnTo>
                <a:lnTo>
                  <a:pt x="586359" y="2552700"/>
                </a:lnTo>
                <a:lnTo>
                  <a:pt x="605409" y="2552700"/>
                </a:lnTo>
                <a:lnTo>
                  <a:pt x="599566" y="2540000"/>
                </a:lnTo>
                <a:close/>
              </a:path>
              <a:path w="1057275" h="4978400">
                <a:moveTo>
                  <a:pt x="517906" y="2527300"/>
                </a:moveTo>
                <a:lnTo>
                  <a:pt x="444626" y="2527300"/>
                </a:lnTo>
                <a:lnTo>
                  <a:pt x="475234" y="2540000"/>
                </a:lnTo>
                <a:lnTo>
                  <a:pt x="529589" y="2540000"/>
                </a:lnTo>
                <a:lnTo>
                  <a:pt x="517906" y="2527300"/>
                </a:lnTo>
                <a:close/>
              </a:path>
              <a:path w="1057275" h="4978400">
                <a:moveTo>
                  <a:pt x="585215" y="2527300"/>
                </a:moveTo>
                <a:lnTo>
                  <a:pt x="554354" y="2527300"/>
                </a:lnTo>
                <a:lnTo>
                  <a:pt x="563752" y="2540000"/>
                </a:lnTo>
                <a:lnTo>
                  <a:pt x="592709" y="2540000"/>
                </a:lnTo>
                <a:lnTo>
                  <a:pt x="585215" y="2527300"/>
                </a:lnTo>
                <a:close/>
              </a:path>
              <a:path w="1057275" h="4978400">
                <a:moveTo>
                  <a:pt x="446404" y="2514600"/>
                </a:moveTo>
                <a:lnTo>
                  <a:pt x="355981" y="2514600"/>
                </a:lnTo>
                <a:lnTo>
                  <a:pt x="374903" y="2527300"/>
                </a:lnTo>
                <a:lnTo>
                  <a:pt x="462279" y="2527300"/>
                </a:lnTo>
                <a:lnTo>
                  <a:pt x="446404" y="2514600"/>
                </a:lnTo>
                <a:close/>
              </a:path>
              <a:path w="1057275" h="4978400">
                <a:moveTo>
                  <a:pt x="547370" y="2514600"/>
                </a:moveTo>
                <a:lnTo>
                  <a:pt x="507746" y="2514600"/>
                </a:lnTo>
                <a:lnTo>
                  <a:pt x="520700" y="2527300"/>
                </a:lnTo>
                <a:lnTo>
                  <a:pt x="558164" y="2527300"/>
                </a:lnTo>
                <a:lnTo>
                  <a:pt x="547370" y="2514600"/>
                </a:lnTo>
                <a:close/>
              </a:path>
              <a:path w="1057275" h="4978400">
                <a:moveTo>
                  <a:pt x="138811" y="2476500"/>
                </a:moveTo>
                <a:lnTo>
                  <a:pt x="0" y="2476500"/>
                </a:lnTo>
                <a:lnTo>
                  <a:pt x="0" y="2514600"/>
                </a:lnTo>
                <a:lnTo>
                  <a:pt x="138811" y="2514600"/>
                </a:lnTo>
                <a:lnTo>
                  <a:pt x="138811" y="2501900"/>
                </a:lnTo>
                <a:lnTo>
                  <a:pt x="92456" y="2501900"/>
                </a:lnTo>
                <a:lnTo>
                  <a:pt x="92456" y="2489200"/>
                </a:lnTo>
                <a:lnTo>
                  <a:pt x="138811" y="2489200"/>
                </a:lnTo>
                <a:lnTo>
                  <a:pt x="138811" y="2476500"/>
                </a:lnTo>
                <a:close/>
              </a:path>
              <a:path w="1057275" h="4978400">
                <a:moveTo>
                  <a:pt x="276098" y="2501900"/>
                </a:moveTo>
                <a:lnTo>
                  <a:pt x="138811" y="2501900"/>
                </a:lnTo>
                <a:lnTo>
                  <a:pt x="138811" y="2514600"/>
                </a:lnTo>
                <a:lnTo>
                  <a:pt x="231775" y="2514600"/>
                </a:lnTo>
                <a:lnTo>
                  <a:pt x="276098" y="2501900"/>
                </a:lnTo>
                <a:close/>
              </a:path>
              <a:path w="1057275" h="4978400">
                <a:moveTo>
                  <a:pt x="316991" y="2501900"/>
                </a:moveTo>
                <a:lnTo>
                  <a:pt x="276098" y="2501900"/>
                </a:lnTo>
                <a:lnTo>
                  <a:pt x="231775" y="2514600"/>
                </a:lnTo>
                <a:lnTo>
                  <a:pt x="356997" y="2514600"/>
                </a:lnTo>
                <a:lnTo>
                  <a:pt x="316991" y="2501900"/>
                </a:lnTo>
                <a:close/>
              </a:path>
              <a:path w="1057275" h="4978400">
                <a:moveTo>
                  <a:pt x="510159" y="2501900"/>
                </a:moveTo>
                <a:lnTo>
                  <a:pt x="431419" y="2501900"/>
                </a:lnTo>
                <a:lnTo>
                  <a:pt x="448183" y="2514600"/>
                </a:lnTo>
                <a:lnTo>
                  <a:pt x="523494" y="2514600"/>
                </a:lnTo>
                <a:lnTo>
                  <a:pt x="510159" y="2501900"/>
                </a:lnTo>
                <a:close/>
              </a:path>
              <a:path w="1057275" h="4978400">
                <a:moveTo>
                  <a:pt x="317753" y="2489200"/>
                </a:moveTo>
                <a:lnTo>
                  <a:pt x="275463" y="2501900"/>
                </a:lnTo>
                <a:lnTo>
                  <a:pt x="358013" y="2501900"/>
                </a:lnTo>
                <a:lnTo>
                  <a:pt x="317753" y="2489200"/>
                </a:lnTo>
                <a:close/>
              </a:path>
              <a:path w="1057275" h="4978400">
                <a:moveTo>
                  <a:pt x="432942" y="2489200"/>
                </a:moveTo>
                <a:lnTo>
                  <a:pt x="317753" y="2489200"/>
                </a:lnTo>
                <a:lnTo>
                  <a:pt x="358013" y="2501900"/>
                </a:lnTo>
                <a:lnTo>
                  <a:pt x="415416" y="2501900"/>
                </a:lnTo>
                <a:lnTo>
                  <a:pt x="432942" y="2489200"/>
                </a:lnTo>
                <a:close/>
              </a:path>
              <a:path w="1057275" h="4978400">
                <a:moveTo>
                  <a:pt x="432942" y="2489200"/>
                </a:moveTo>
                <a:lnTo>
                  <a:pt x="415416" y="2501900"/>
                </a:lnTo>
                <a:lnTo>
                  <a:pt x="449961" y="2501900"/>
                </a:lnTo>
                <a:lnTo>
                  <a:pt x="432942" y="2489200"/>
                </a:lnTo>
                <a:close/>
              </a:path>
              <a:path w="1057275" h="4978400">
                <a:moveTo>
                  <a:pt x="316864" y="2476500"/>
                </a:moveTo>
                <a:lnTo>
                  <a:pt x="138811" y="2476500"/>
                </a:lnTo>
                <a:lnTo>
                  <a:pt x="138811" y="2489200"/>
                </a:lnTo>
                <a:lnTo>
                  <a:pt x="274827" y="2489200"/>
                </a:lnTo>
                <a:lnTo>
                  <a:pt x="316864" y="2476500"/>
                </a:lnTo>
                <a:close/>
              </a:path>
              <a:path w="1057275" h="4978400">
                <a:moveTo>
                  <a:pt x="318642" y="2476500"/>
                </a:moveTo>
                <a:lnTo>
                  <a:pt x="316864" y="2476500"/>
                </a:lnTo>
                <a:lnTo>
                  <a:pt x="274827" y="2489200"/>
                </a:lnTo>
                <a:lnTo>
                  <a:pt x="359028" y="2489200"/>
                </a:lnTo>
                <a:lnTo>
                  <a:pt x="318642" y="2476500"/>
                </a:lnTo>
                <a:close/>
              </a:path>
              <a:path w="1057275" h="4978400">
                <a:moveTo>
                  <a:pt x="510286" y="2476500"/>
                </a:moveTo>
                <a:lnTo>
                  <a:pt x="431419" y="2476500"/>
                </a:lnTo>
                <a:lnTo>
                  <a:pt x="414020" y="2489200"/>
                </a:lnTo>
                <a:lnTo>
                  <a:pt x="496315" y="2489200"/>
                </a:lnTo>
                <a:lnTo>
                  <a:pt x="510286" y="2476500"/>
                </a:lnTo>
                <a:close/>
              </a:path>
              <a:path w="1057275" h="4978400">
                <a:moveTo>
                  <a:pt x="446404" y="2463800"/>
                </a:moveTo>
                <a:lnTo>
                  <a:pt x="355981" y="2463800"/>
                </a:lnTo>
                <a:lnTo>
                  <a:pt x="316102" y="2476500"/>
                </a:lnTo>
                <a:lnTo>
                  <a:pt x="429895" y="2476500"/>
                </a:lnTo>
                <a:lnTo>
                  <a:pt x="446404" y="2463800"/>
                </a:lnTo>
                <a:close/>
              </a:path>
              <a:path w="1057275" h="4978400">
                <a:moveTo>
                  <a:pt x="558164" y="2463800"/>
                </a:moveTo>
                <a:lnTo>
                  <a:pt x="507746" y="2463800"/>
                </a:lnTo>
                <a:lnTo>
                  <a:pt x="494029" y="2476500"/>
                </a:lnTo>
                <a:lnTo>
                  <a:pt x="547370" y="2476500"/>
                </a:lnTo>
                <a:lnTo>
                  <a:pt x="558164" y="2463800"/>
                </a:lnTo>
                <a:close/>
              </a:path>
              <a:path w="1057275" h="4978400">
                <a:moveTo>
                  <a:pt x="517906" y="2451100"/>
                </a:moveTo>
                <a:lnTo>
                  <a:pt x="444626" y="2451100"/>
                </a:lnTo>
                <a:lnTo>
                  <a:pt x="428244" y="2463800"/>
                </a:lnTo>
                <a:lnTo>
                  <a:pt x="505206" y="2463800"/>
                </a:lnTo>
                <a:lnTo>
                  <a:pt x="517906" y="2451100"/>
                </a:lnTo>
                <a:close/>
              </a:path>
              <a:path w="1057275" h="4978400">
                <a:moveTo>
                  <a:pt x="585342" y="2451100"/>
                </a:moveTo>
                <a:lnTo>
                  <a:pt x="554354" y="2451100"/>
                </a:lnTo>
                <a:lnTo>
                  <a:pt x="543940" y="2463800"/>
                </a:lnTo>
                <a:lnTo>
                  <a:pt x="577214" y="2463800"/>
                </a:lnTo>
                <a:lnTo>
                  <a:pt x="585342" y="2451100"/>
                </a:lnTo>
                <a:close/>
              </a:path>
              <a:path w="1057275" h="4978400">
                <a:moveTo>
                  <a:pt x="559435" y="2438400"/>
                </a:moveTo>
                <a:lnTo>
                  <a:pt x="515112" y="2438400"/>
                </a:lnTo>
                <a:lnTo>
                  <a:pt x="502665" y="2451100"/>
                </a:lnTo>
                <a:lnTo>
                  <a:pt x="550545" y="2451100"/>
                </a:lnTo>
                <a:lnTo>
                  <a:pt x="559435" y="2438400"/>
                </a:lnTo>
                <a:close/>
              </a:path>
              <a:path w="1057275" h="4978400">
                <a:moveTo>
                  <a:pt x="605409" y="2438400"/>
                </a:moveTo>
                <a:lnTo>
                  <a:pt x="586359" y="2438400"/>
                </a:lnTo>
                <a:lnTo>
                  <a:pt x="579754" y="2451100"/>
                </a:lnTo>
                <a:lnTo>
                  <a:pt x="599566" y="2451100"/>
                </a:lnTo>
                <a:lnTo>
                  <a:pt x="605409" y="2438400"/>
                </a:lnTo>
                <a:close/>
              </a:path>
              <a:path w="1057275" h="4978400">
                <a:moveTo>
                  <a:pt x="580009" y="2425700"/>
                </a:moveTo>
                <a:lnTo>
                  <a:pt x="555244" y="2425700"/>
                </a:lnTo>
                <a:lnTo>
                  <a:pt x="546735" y="2438400"/>
                </a:lnTo>
                <a:lnTo>
                  <a:pt x="574294" y="2438400"/>
                </a:lnTo>
                <a:lnTo>
                  <a:pt x="580009" y="2425700"/>
                </a:lnTo>
                <a:close/>
              </a:path>
              <a:path w="1057275" h="4978400">
                <a:moveTo>
                  <a:pt x="615188" y="101600"/>
                </a:moveTo>
                <a:lnTo>
                  <a:pt x="603503" y="101600"/>
                </a:lnTo>
                <a:lnTo>
                  <a:pt x="603503" y="2413000"/>
                </a:lnTo>
                <a:lnTo>
                  <a:pt x="602741" y="2425700"/>
                </a:lnTo>
                <a:lnTo>
                  <a:pt x="600328" y="2425700"/>
                </a:lnTo>
                <a:lnTo>
                  <a:pt x="596646" y="2438400"/>
                </a:lnTo>
                <a:lnTo>
                  <a:pt x="610362" y="2438400"/>
                </a:lnTo>
                <a:lnTo>
                  <a:pt x="614045" y="2425700"/>
                </a:lnTo>
                <a:lnTo>
                  <a:pt x="615188" y="2413000"/>
                </a:lnTo>
                <a:lnTo>
                  <a:pt x="615188" y="101600"/>
                </a:lnTo>
                <a:close/>
              </a:path>
              <a:path w="1057275" h="4978400">
                <a:moveTo>
                  <a:pt x="598677" y="76200"/>
                </a:moveTo>
                <a:lnTo>
                  <a:pt x="585088" y="76200"/>
                </a:lnTo>
                <a:lnTo>
                  <a:pt x="581406" y="88900"/>
                </a:lnTo>
                <a:lnTo>
                  <a:pt x="580263" y="101600"/>
                </a:lnTo>
                <a:lnTo>
                  <a:pt x="580263" y="2413000"/>
                </a:lnTo>
                <a:lnTo>
                  <a:pt x="579374" y="2413000"/>
                </a:lnTo>
                <a:lnTo>
                  <a:pt x="577214" y="2425700"/>
                </a:lnTo>
                <a:lnTo>
                  <a:pt x="591438" y="2425700"/>
                </a:lnTo>
                <a:lnTo>
                  <a:pt x="591820" y="2413000"/>
                </a:lnTo>
                <a:lnTo>
                  <a:pt x="591820" y="101600"/>
                </a:lnTo>
                <a:lnTo>
                  <a:pt x="592582" y="88900"/>
                </a:lnTo>
                <a:lnTo>
                  <a:pt x="595122" y="88900"/>
                </a:lnTo>
                <a:lnTo>
                  <a:pt x="598677" y="76200"/>
                </a:lnTo>
                <a:close/>
              </a:path>
              <a:path w="1057275" h="4978400">
                <a:moveTo>
                  <a:pt x="621664" y="88900"/>
                </a:moveTo>
                <a:lnTo>
                  <a:pt x="605027" y="88900"/>
                </a:lnTo>
                <a:lnTo>
                  <a:pt x="603885" y="101600"/>
                </a:lnTo>
                <a:lnTo>
                  <a:pt x="618236" y="101600"/>
                </a:lnTo>
                <a:lnTo>
                  <a:pt x="621664" y="88900"/>
                </a:lnTo>
                <a:close/>
              </a:path>
              <a:path w="1057275" h="4978400">
                <a:moveTo>
                  <a:pt x="648588" y="76200"/>
                </a:moveTo>
                <a:lnTo>
                  <a:pt x="621157" y="76200"/>
                </a:lnTo>
                <a:lnTo>
                  <a:pt x="615314" y="88900"/>
                </a:lnTo>
                <a:lnTo>
                  <a:pt x="640207" y="88900"/>
                </a:lnTo>
                <a:lnTo>
                  <a:pt x="648588" y="76200"/>
                </a:lnTo>
                <a:close/>
              </a:path>
              <a:path w="1057275" h="4978400">
                <a:moveTo>
                  <a:pt x="615569" y="63500"/>
                </a:moveTo>
                <a:lnTo>
                  <a:pt x="595884" y="63500"/>
                </a:lnTo>
                <a:lnTo>
                  <a:pt x="590041" y="76200"/>
                </a:lnTo>
                <a:lnTo>
                  <a:pt x="608964" y="76200"/>
                </a:lnTo>
                <a:lnTo>
                  <a:pt x="615569" y="63500"/>
                </a:lnTo>
                <a:close/>
              </a:path>
              <a:path w="1057275" h="4978400">
                <a:moveTo>
                  <a:pt x="692785" y="63500"/>
                </a:moveTo>
                <a:lnTo>
                  <a:pt x="654812" y="63500"/>
                </a:lnTo>
                <a:lnTo>
                  <a:pt x="644778" y="76200"/>
                </a:lnTo>
                <a:lnTo>
                  <a:pt x="680212" y="76200"/>
                </a:lnTo>
                <a:lnTo>
                  <a:pt x="692785" y="63500"/>
                </a:lnTo>
                <a:close/>
              </a:path>
              <a:path w="1057275" h="4978400">
                <a:moveTo>
                  <a:pt x="651383" y="50800"/>
                </a:moveTo>
                <a:lnTo>
                  <a:pt x="618236" y="50800"/>
                </a:lnTo>
                <a:lnTo>
                  <a:pt x="610108" y="63500"/>
                </a:lnTo>
                <a:lnTo>
                  <a:pt x="641096" y="63500"/>
                </a:lnTo>
                <a:lnTo>
                  <a:pt x="651383" y="50800"/>
                </a:lnTo>
                <a:close/>
              </a:path>
              <a:path w="1057275" h="4978400">
                <a:moveTo>
                  <a:pt x="767079" y="50800"/>
                </a:moveTo>
                <a:lnTo>
                  <a:pt x="703707" y="50800"/>
                </a:lnTo>
                <a:lnTo>
                  <a:pt x="690245" y="63500"/>
                </a:lnTo>
                <a:lnTo>
                  <a:pt x="750697" y="63500"/>
                </a:lnTo>
                <a:lnTo>
                  <a:pt x="767079" y="50800"/>
                </a:lnTo>
                <a:close/>
              </a:path>
              <a:path w="1057275" h="4978400">
                <a:moveTo>
                  <a:pt x="701421" y="38100"/>
                </a:moveTo>
                <a:lnTo>
                  <a:pt x="659511" y="38100"/>
                </a:lnTo>
                <a:lnTo>
                  <a:pt x="647953" y="50800"/>
                </a:lnTo>
                <a:lnTo>
                  <a:pt x="687704" y="50800"/>
                </a:lnTo>
                <a:lnTo>
                  <a:pt x="701421" y="38100"/>
                </a:lnTo>
                <a:close/>
              </a:path>
              <a:path w="1057275" h="4978400">
                <a:moveTo>
                  <a:pt x="921258" y="38100"/>
                </a:moveTo>
                <a:lnTo>
                  <a:pt x="765556" y="38100"/>
                </a:lnTo>
                <a:lnTo>
                  <a:pt x="748919" y="50800"/>
                </a:lnTo>
                <a:lnTo>
                  <a:pt x="879348" y="50800"/>
                </a:lnTo>
                <a:lnTo>
                  <a:pt x="921258" y="38100"/>
                </a:lnTo>
                <a:close/>
              </a:path>
              <a:path w="1057275" h="4978400">
                <a:moveTo>
                  <a:pt x="781431" y="25400"/>
                </a:moveTo>
                <a:lnTo>
                  <a:pt x="713739" y="25400"/>
                </a:lnTo>
                <a:lnTo>
                  <a:pt x="699135" y="38100"/>
                </a:lnTo>
                <a:lnTo>
                  <a:pt x="764032" y="38100"/>
                </a:lnTo>
                <a:lnTo>
                  <a:pt x="781431" y="25400"/>
                </a:lnTo>
                <a:close/>
              </a:path>
              <a:path w="1057275" h="4978400">
                <a:moveTo>
                  <a:pt x="1056894" y="25400"/>
                </a:moveTo>
                <a:lnTo>
                  <a:pt x="920623" y="25400"/>
                </a:lnTo>
                <a:lnTo>
                  <a:pt x="878459" y="38100"/>
                </a:lnTo>
                <a:lnTo>
                  <a:pt x="1056894" y="38100"/>
                </a:lnTo>
                <a:lnTo>
                  <a:pt x="1056894" y="25400"/>
                </a:lnTo>
                <a:close/>
              </a:path>
              <a:path w="1057275" h="4978400">
                <a:moveTo>
                  <a:pt x="919988" y="12700"/>
                </a:moveTo>
                <a:lnTo>
                  <a:pt x="798195" y="12700"/>
                </a:lnTo>
                <a:lnTo>
                  <a:pt x="779907" y="25400"/>
                </a:lnTo>
                <a:lnTo>
                  <a:pt x="877697" y="25400"/>
                </a:lnTo>
                <a:lnTo>
                  <a:pt x="919988" y="12700"/>
                </a:lnTo>
                <a:close/>
              </a:path>
              <a:path w="1057275" h="4978400">
                <a:moveTo>
                  <a:pt x="1056639" y="0"/>
                </a:moveTo>
                <a:lnTo>
                  <a:pt x="963676" y="0"/>
                </a:lnTo>
                <a:lnTo>
                  <a:pt x="919352" y="12700"/>
                </a:lnTo>
                <a:lnTo>
                  <a:pt x="1056766" y="12700"/>
                </a:lnTo>
                <a:lnTo>
                  <a:pt x="105663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509202" y="1506093"/>
            <a:ext cx="1629410" cy="966469"/>
            <a:chOff x="985202" y="1506092"/>
            <a:chExt cx="1629410" cy="966469"/>
          </a:xfrm>
        </p:grpSpPr>
        <p:sp>
          <p:nvSpPr>
            <p:cNvPr id="10" name="object 10"/>
            <p:cNvSpPr/>
            <p:nvPr/>
          </p:nvSpPr>
          <p:spPr>
            <a:xfrm>
              <a:off x="1359280" y="1512442"/>
              <a:ext cx="1249045" cy="953769"/>
            </a:xfrm>
            <a:custGeom>
              <a:avLst/>
              <a:gdLst/>
              <a:ahLst/>
              <a:cxnLst/>
              <a:rect l="l" t="t" r="r" b="b"/>
              <a:pathLst>
                <a:path w="1249045" h="953769">
                  <a:moveTo>
                    <a:pt x="0" y="238379"/>
                  </a:moveTo>
                  <a:lnTo>
                    <a:pt x="29844" y="238379"/>
                  </a:lnTo>
                  <a:lnTo>
                    <a:pt x="29844" y="715137"/>
                  </a:lnTo>
                  <a:lnTo>
                    <a:pt x="0" y="715137"/>
                  </a:lnTo>
                  <a:lnTo>
                    <a:pt x="0" y="238379"/>
                  </a:lnTo>
                  <a:close/>
                </a:path>
                <a:path w="1249045" h="953769">
                  <a:moveTo>
                    <a:pt x="59562" y="238379"/>
                  </a:moveTo>
                  <a:lnTo>
                    <a:pt x="119253" y="238379"/>
                  </a:lnTo>
                  <a:lnTo>
                    <a:pt x="119253" y="715137"/>
                  </a:lnTo>
                  <a:lnTo>
                    <a:pt x="59562" y="715137"/>
                  </a:lnTo>
                  <a:lnTo>
                    <a:pt x="59562" y="238379"/>
                  </a:lnTo>
                  <a:close/>
                </a:path>
                <a:path w="1249045" h="953769">
                  <a:moveTo>
                    <a:pt x="148971" y="238379"/>
                  </a:moveTo>
                  <a:lnTo>
                    <a:pt x="772160" y="238379"/>
                  </a:lnTo>
                  <a:lnTo>
                    <a:pt x="772160" y="0"/>
                  </a:lnTo>
                  <a:lnTo>
                    <a:pt x="1248791" y="476758"/>
                  </a:lnTo>
                  <a:lnTo>
                    <a:pt x="772160" y="953516"/>
                  </a:lnTo>
                  <a:lnTo>
                    <a:pt x="772160" y="715137"/>
                  </a:lnTo>
                  <a:lnTo>
                    <a:pt x="148971" y="715137"/>
                  </a:lnTo>
                  <a:lnTo>
                    <a:pt x="148971" y="238379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1552" y="1711197"/>
              <a:ext cx="534035" cy="528955"/>
            </a:xfrm>
            <a:custGeom>
              <a:avLst/>
              <a:gdLst/>
              <a:ahLst/>
              <a:cxnLst/>
              <a:rect l="l" t="t" r="r" b="b"/>
              <a:pathLst>
                <a:path w="534035" h="528955">
                  <a:moveTo>
                    <a:pt x="267017" y="0"/>
                  </a:moveTo>
                  <a:lnTo>
                    <a:pt x="219020" y="4263"/>
                  </a:lnTo>
                  <a:lnTo>
                    <a:pt x="173845" y="16556"/>
                  </a:lnTo>
                  <a:lnTo>
                    <a:pt x="132247" y="36129"/>
                  </a:lnTo>
                  <a:lnTo>
                    <a:pt x="94980" y="62233"/>
                  </a:lnTo>
                  <a:lnTo>
                    <a:pt x="62798" y="94121"/>
                  </a:lnTo>
                  <a:lnTo>
                    <a:pt x="36455" y="131045"/>
                  </a:lnTo>
                  <a:lnTo>
                    <a:pt x="16704" y="172255"/>
                  </a:lnTo>
                  <a:lnTo>
                    <a:pt x="4301" y="217003"/>
                  </a:lnTo>
                  <a:lnTo>
                    <a:pt x="0" y="264540"/>
                  </a:lnTo>
                  <a:lnTo>
                    <a:pt x="4301" y="312074"/>
                  </a:lnTo>
                  <a:lnTo>
                    <a:pt x="16704" y="356810"/>
                  </a:lnTo>
                  <a:lnTo>
                    <a:pt x="36455" y="398003"/>
                  </a:lnTo>
                  <a:lnTo>
                    <a:pt x="62798" y="434907"/>
                  </a:lnTo>
                  <a:lnTo>
                    <a:pt x="94980" y="466774"/>
                  </a:lnTo>
                  <a:lnTo>
                    <a:pt x="132247" y="492858"/>
                  </a:lnTo>
                  <a:lnTo>
                    <a:pt x="173845" y="512414"/>
                  </a:lnTo>
                  <a:lnTo>
                    <a:pt x="219020" y="524695"/>
                  </a:lnTo>
                  <a:lnTo>
                    <a:pt x="267017" y="528954"/>
                  </a:lnTo>
                  <a:lnTo>
                    <a:pt x="315006" y="524695"/>
                  </a:lnTo>
                  <a:lnTo>
                    <a:pt x="360171" y="512414"/>
                  </a:lnTo>
                  <a:lnTo>
                    <a:pt x="401759" y="492858"/>
                  </a:lnTo>
                  <a:lnTo>
                    <a:pt x="439017" y="466774"/>
                  </a:lnTo>
                  <a:lnTo>
                    <a:pt x="471191" y="434907"/>
                  </a:lnTo>
                  <a:lnTo>
                    <a:pt x="497527" y="398003"/>
                  </a:lnTo>
                  <a:lnTo>
                    <a:pt x="517271" y="356810"/>
                  </a:lnTo>
                  <a:lnTo>
                    <a:pt x="529670" y="312074"/>
                  </a:lnTo>
                  <a:lnTo>
                    <a:pt x="533971" y="264540"/>
                  </a:lnTo>
                  <a:lnTo>
                    <a:pt x="529670" y="217003"/>
                  </a:lnTo>
                  <a:lnTo>
                    <a:pt x="517271" y="172255"/>
                  </a:lnTo>
                  <a:lnTo>
                    <a:pt x="497527" y="131045"/>
                  </a:lnTo>
                  <a:lnTo>
                    <a:pt x="471191" y="94121"/>
                  </a:lnTo>
                  <a:lnTo>
                    <a:pt x="439017" y="62233"/>
                  </a:lnTo>
                  <a:lnTo>
                    <a:pt x="401759" y="36129"/>
                  </a:lnTo>
                  <a:lnTo>
                    <a:pt x="360171" y="16556"/>
                  </a:lnTo>
                  <a:lnTo>
                    <a:pt x="315006" y="4263"/>
                  </a:lnTo>
                  <a:lnTo>
                    <a:pt x="267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1552" y="1711197"/>
              <a:ext cx="534035" cy="528955"/>
            </a:xfrm>
            <a:custGeom>
              <a:avLst/>
              <a:gdLst/>
              <a:ahLst/>
              <a:cxnLst/>
              <a:rect l="l" t="t" r="r" b="b"/>
              <a:pathLst>
                <a:path w="534035" h="528955">
                  <a:moveTo>
                    <a:pt x="0" y="264540"/>
                  </a:moveTo>
                  <a:lnTo>
                    <a:pt x="4301" y="217003"/>
                  </a:lnTo>
                  <a:lnTo>
                    <a:pt x="16704" y="172255"/>
                  </a:lnTo>
                  <a:lnTo>
                    <a:pt x="36455" y="131045"/>
                  </a:lnTo>
                  <a:lnTo>
                    <a:pt x="62798" y="94121"/>
                  </a:lnTo>
                  <a:lnTo>
                    <a:pt x="94980" y="62233"/>
                  </a:lnTo>
                  <a:lnTo>
                    <a:pt x="132247" y="36129"/>
                  </a:lnTo>
                  <a:lnTo>
                    <a:pt x="173845" y="16556"/>
                  </a:lnTo>
                  <a:lnTo>
                    <a:pt x="219020" y="4263"/>
                  </a:lnTo>
                  <a:lnTo>
                    <a:pt x="267017" y="0"/>
                  </a:lnTo>
                  <a:lnTo>
                    <a:pt x="315006" y="4263"/>
                  </a:lnTo>
                  <a:lnTo>
                    <a:pt x="360171" y="16556"/>
                  </a:lnTo>
                  <a:lnTo>
                    <a:pt x="401759" y="36129"/>
                  </a:lnTo>
                  <a:lnTo>
                    <a:pt x="439017" y="62233"/>
                  </a:lnTo>
                  <a:lnTo>
                    <a:pt x="471191" y="94121"/>
                  </a:lnTo>
                  <a:lnTo>
                    <a:pt x="497527" y="131045"/>
                  </a:lnTo>
                  <a:lnTo>
                    <a:pt x="517271" y="172255"/>
                  </a:lnTo>
                  <a:lnTo>
                    <a:pt x="529670" y="217003"/>
                  </a:lnTo>
                  <a:lnTo>
                    <a:pt x="533971" y="264540"/>
                  </a:lnTo>
                  <a:lnTo>
                    <a:pt x="529670" y="312074"/>
                  </a:lnTo>
                  <a:lnTo>
                    <a:pt x="517271" y="356810"/>
                  </a:lnTo>
                  <a:lnTo>
                    <a:pt x="497527" y="398003"/>
                  </a:lnTo>
                  <a:lnTo>
                    <a:pt x="471191" y="434907"/>
                  </a:lnTo>
                  <a:lnTo>
                    <a:pt x="439017" y="466774"/>
                  </a:lnTo>
                  <a:lnTo>
                    <a:pt x="401759" y="492858"/>
                  </a:lnTo>
                  <a:lnTo>
                    <a:pt x="360171" y="512414"/>
                  </a:lnTo>
                  <a:lnTo>
                    <a:pt x="315006" y="524695"/>
                  </a:lnTo>
                  <a:lnTo>
                    <a:pt x="267017" y="528954"/>
                  </a:lnTo>
                  <a:lnTo>
                    <a:pt x="219020" y="524695"/>
                  </a:lnTo>
                  <a:lnTo>
                    <a:pt x="173845" y="512414"/>
                  </a:lnTo>
                  <a:lnTo>
                    <a:pt x="132247" y="492858"/>
                  </a:lnTo>
                  <a:lnTo>
                    <a:pt x="94980" y="466774"/>
                  </a:lnTo>
                  <a:lnTo>
                    <a:pt x="62798" y="434907"/>
                  </a:lnTo>
                  <a:lnTo>
                    <a:pt x="36455" y="398003"/>
                  </a:lnTo>
                  <a:lnTo>
                    <a:pt x="16704" y="356810"/>
                  </a:lnTo>
                  <a:lnTo>
                    <a:pt x="4301" y="312074"/>
                  </a:lnTo>
                  <a:lnTo>
                    <a:pt x="0" y="2645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02739" y="1763650"/>
            <a:ext cx="1311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Pintu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Masuk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84539" y="4484879"/>
            <a:ext cx="1629410" cy="966469"/>
            <a:chOff x="960539" y="4484878"/>
            <a:chExt cx="1629410" cy="966469"/>
          </a:xfrm>
        </p:grpSpPr>
        <p:sp>
          <p:nvSpPr>
            <p:cNvPr id="15" name="object 15"/>
            <p:cNvSpPr/>
            <p:nvPr/>
          </p:nvSpPr>
          <p:spPr>
            <a:xfrm>
              <a:off x="1334643" y="4491228"/>
              <a:ext cx="1249045" cy="953769"/>
            </a:xfrm>
            <a:custGeom>
              <a:avLst/>
              <a:gdLst/>
              <a:ahLst/>
              <a:cxnLst/>
              <a:rect l="l" t="t" r="r" b="b"/>
              <a:pathLst>
                <a:path w="1249045" h="953770">
                  <a:moveTo>
                    <a:pt x="0" y="238379"/>
                  </a:moveTo>
                  <a:lnTo>
                    <a:pt x="29844" y="238379"/>
                  </a:lnTo>
                  <a:lnTo>
                    <a:pt x="29844" y="715010"/>
                  </a:lnTo>
                  <a:lnTo>
                    <a:pt x="0" y="715010"/>
                  </a:lnTo>
                  <a:lnTo>
                    <a:pt x="0" y="238379"/>
                  </a:lnTo>
                  <a:close/>
                </a:path>
                <a:path w="1249045" h="953770">
                  <a:moveTo>
                    <a:pt x="59562" y="238379"/>
                  </a:moveTo>
                  <a:lnTo>
                    <a:pt x="119125" y="238379"/>
                  </a:lnTo>
                  <a:lnTo>
                    <a:pt x="119125" y="715010"/>
                  </a:lnTo>
                  <a:lnTo>
                    <a:pt x="59562" y="715010"/>
                  </a:lnTo>
                  <a:lnTo>
                    <a:pt x="59562" y="238379"/>
                  </a:lnTo>
                  <a:close/>
                </a:path>
                <a:path w="1249045" h="953770">
                  <a:moveTo>
                    <a:pt x="148970" y="238379"/>
                  </a:moveTo>
                  <a:lnTo>
                    <a:pt x="772159" y="238379"/>
                  </a:lnTo>
                  <a:lnTo>
                    <a:pt x="772159" y="0"/>
                  </a:lnTo>
                  <a:lnTo>
                    <a:pt x="1248790" y="476758"/>
                  </a:lnTo>
                  <a:lnTo>
                    <a:pt x="772159" y="953389"/>
                  </a:lnTo>
                  <a:lnTo>
                    <a:pt x="772159" y="715010"/>
                  </a:lnTo>
                  <a:lnTo>
                    <a:pt x="148970" y="715010"/>
                  </a:lnTo>
                  <a:lnTo>
                    <a:pt x="148970" y="238379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6889" y="4689983"/>
              <a:ext cx="534035" cy="528955"/>
            </a:xfrm>
            <a:custGeom>
              <a:avLst/>
              <a:gdLst/>
              <a:ahLst/>
              <a:cxnLst/>
              <a:rect l="l" t="t" r="r" b="b"/>
              <a:pathLst>
                <a:path w="534035" h="528954">
                  <a:moveTo>
                    <a:pt x="267017" y="0"/>
                  </a:moveTo>
                  <a:lnTo>
                    <a:pt x="219020" y="4259"/>
                  </a:lnTo>
                  <a:lnTo>
                    <a:pt x="173845" y="16540"/>
                  </a:lnTo>
                  <a:lnTo>
                    <a:pt x="132247" y="36096"/>
                  </a:lnTo>
                  <a:lnTo>
                    <a:pt x="94980" y="62180"/>
                  </a:lnTo>
                  <a:lnTo>
                    <a:pt x="62798" y="94047"/>
                  </a:lnTo>
                  <a:lnTo>
                    <a:pt x="36455" y="130951"/>
                  </a:lnTo>
                  <a:lnTo>
                    <a:pt x="16704" y="172144"/>
                  </a:lnTo>
                  <a:lnTo>
                    <a:pt x="4301" y="216880"/>
                  </a:lnTo>
                  <a:lnTo>
                    <a:pt x="0" y="264414"/>
                  </a:lnTo>
                  <a:lnTo>
                    <a:pt x="4301" y="311985"/>
                  </a:lnTo>
                  <a:lnTo>
                    <a:pt x="16704" y="356751"/>
                  </a:lnTo>
                  <a:lnTo>
                    <a:pt x="36455" y="397966"/>
                  </a:lnTo>
                  <a:lnTo>
                    <a:pt x="62798" y="434885"/>
                  </a:lnTo>
                  <a:lnTo>
                    <a:pt x="94980" y="466762"/>
                  </a:lnTo>
                  <a:lnTo>
                    <a:pt x="132247" y="492854"/>
                  </a:lnTo>
                  <a:lnTo>
                    <a:pt x="173845" y="512413"/>
                  </a:lnTo>
                  <a:lnTo>
                    <a:pt x="219020" y="524695"/>
                  </a:lnTo>
                  <a:lnTo>
                    <a:pt x="267017" y="528955"/>
                  </a:lnTo>
                  <a:lnTo>
                    <a:pt x="315013" y="524695"/>
                  </a:lnTo>
                  <a:lnTo>
                    <a:pt x="360184" y="512413"/>
                  </a:lnTo>
                  <a:lnTo>
                    <a:pt x="401777" y="492854"/>
                  </a:lnTo>
                  <a:lnTo>
                    <a:pt x="439038" y="466762"/>
                  </a:lnTo>
                  <a:lnTo>
                    <a:pt x="471214" y="434885"/>
                  </a:lnTo>
                  <a:lnTo>
                    <a:pt x="497551" y="397966"/>
                  </a:lnTo>
                  <a:lnTo>
                    <a:pt x="517296" y="356751"/>
                  </a:lnTo>
                  <a:lnTo>
                    <a:pt x="529696" y="311985"/>
                  </a:lnTo>
                  <a:lnTo>
                    <a:pt x="533996" y="264414"/>
                  </a:lnTo>
                  <a:lnTo>
                    <a:pt x="529696" y="216880"/>
                  </a:lnTo>
                  <a:lnTo>
                    <a:pt x="517296" y="172144"/>
                  </a:lnTo>
                  <a:lnTo>
                    <a:pt x="497551" y="130951"/>
                  </a:lnTo>
                  <a:lnTo>
                    <a:pt x="471214" y="94047"/>
                  </a:lnTo>
                  <a:lnTo>
                    <a:pt x="439038" y="62180"/>
                  </a:lnTo>
                  <a:lnTo>
                    <a:pt x="401777" y="36096"/>
                  </a:lnTo>
                  <a:lnTo>
                    <a:pt x="360184" y="16540"/>
                  </a:lnTo>
                  <a:lnTo>
                    <a:pt x="315013" y="4259"/>
                  </a:lnTo>
                  <a:lnTo>
                    <a:pt x="267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6889" y="4689983"/>
              <a:ext cx="534035" cy="528955"/>
            </a:xfrm>
            <a:custGeom>
              <a:avLst/>
              <a:gdLst/>
              <a:ahLst/>
              <a:cxnLst/>
              <a:rect l="l" t="t" r="r" b="b"/>
              <a:pathLst>
                <a:path w="534035" h="528954">
                  <a:moveTo>
                    <a:pt x="0" y="264414"/>
                  </a:moveTo>
                  <a:lnTo>
                    <a:pt x="4301" y="216880"/>
                  </a:lnTo>
                  <a:lnTo>
                    <a:pt x="16704" y="172144"/>
                  </a:lnTo>
                  <a:lnTo>
                    <a:pt x="36455" y="130951"/>
                  </a:lnTo>
                  <a:lnTo>
                    <a:pt x="62798" y="94047"/>
                  </a:lnTo>
                  <a:lnTo>
                    <a:pt x="94980" y="62180"/>
                  </a:lnTo>
                  <a:lnTo>
                    <a:pt x="132247" y="36096"/>
                  </a:lnTo>
                  <a:lnTo>
                    <a:pt x="173845" y="16540"/>
                  </a:lnTo>
                  <a:lnTo>
                    <a:pt x="219020" y="4259"/>
                  </a:lnTo>
                  <a:lnTo>
                    <a:pt x="267017" y="0"/>
                  </a:lnTo>
                  <a:lnTo>
                    <a:pt x="315013" y="4259"/>
                  </a:lnTo>
                  <a:lnTo>
                    <a:pt x="360184" y="16540"/>
                  </a:lnTo>
                  <a:lnTo>
                    <a:pt x="401777" y="36096"/>
                  </a:lnTo>
                  <a:lnTo>
                    <a:pt x="439038" y="62180"/>
                  </a:lnTo>
                  <a:lnTo>
                    <a:pt x="471214" y="94047"/>
                  </a:lnTo>
                  <a:lnTo>
                    <a:pt x="497551" y="130951"/>
                  </a:lnTo>
                  <a:lnTo>
                    <a:pt x="517296" y="172144"/>
                  </a:lnTo>
                  <a:lnTo>
                    <a:pt x="529696" y="216880"/>
                  </a:lnTo>
                  <a:lnTo>
                    <a:pt x="533996" y="264414"/>
                  </a:lnTo>
                  <a:lnTo>
                    <a:pt x="529696" y="311985"/>
                  </a:lnTo>
                  <a:lnTo>
                    <a:pt x="517296" y="356751"/>
                  </a:lnTo>
                  <a:lnTo>
                    <a:pt x="497551" y="397966"/>
                  </a:lnTo>
                  <a:lnTo>
                    <a:pt x="471214" y="434885"/>
                  </a:lnTo>
                  <a:lnTo>
                    <a:pt x="439038" y="466762"/>
                  </a:lnTo>
                  <a:lnTo>
                    <a:pt x="401777" y="492854"/>
                  </a:lnTo>
                  <a:lnTo>
                    <a:pt x="360184" y="512413"/>
                  </a:lnTo>
                  <a:lnTo>
                    <a:pt x="315013" y="524695"/>
                  </a:lnTo>
                  <a:lnTo>
                    <a:pt x="267017" y="528955"/>
                  </a:lnTo>
                  <a:lnTo>
                    <a:pt x="219020" y="524695"/>
                  </a:lnTo>
                  <a:lnTo>
                    <a:pt x="173845" y="512413"/>
                  </a:lnTo>
                  <a:lnTo>
                    <a:pt x="132247" y="492854"/>
                  </a:lnTo>
                  <a:lnTo>
                    <a:pt x="94980" y="466762"/>
                  </a:lnTo>
                  <a:lnTo>
                    <a:pt x="62798" y="434885"/>
                  </a:lnTo>
                  <a:lnTo>
                    <a:pt x="36455" y="397966"/>
                  </a:lnTo>
                  <a:lnTo>
                    <a:pt x="16704" y="356751"/>
                  </a:lnTo>
                  <a:lnTo>
                    <a:pt x="4301" y="311985"/>
                  </a:lnTo>
                  <a:lnTo>
                    <a:pt x="0" y="2644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54149" y="4742816"/>
            <a:ext cx="8521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Wilayah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73578" y="1950211"/>
            <a:ext cx="1082675" cy="76200"/>
          </a:xfrm>
          <a:custGeom>
            <a:avLst/>
            <a:gdLst/>
            <a:ahLst/>
            <a:cxnLst/>
            <a:rect l="l" t="t" r="r" b="b"/>
            <a:pathLst>
              <a:path w="1082675" h="76200">
                <a:moveTo>
                  <a:pt x="1006855" y="0"/>
                </a:moveTo>
                <a:lnTo>
                  <a:pt x="1006433" y="31718"/>
                </a:lnTo>
                <a:lnTo>
                  <a:pt x="1019174" y="31876"/>
                </a:lnTo>
                <a:lnTo>
                  <a:pt x="1019047" y="44576"/>
                </a:lnTo>
                <a:lnTo>
                  <a:pt x="1006261" y="44576"/>
                </a:lnTo>
                <a:lnTo>
                  <a:pt x="1005840" y="76200"/>
                </a:lnTo>
                <a:lnTo>
                  <a:pt x="1071028" y="44576"/>
                </a:lnTo>
                <a:lnTo>
                  <a:pt x="1019047" y="44576"/>
                </a:lnTo>
                <a:lnTo>
                  <a:pt x="1006263" y="44417"/>
                </a:lnTo>
                <a:lnTo>
                  <a:pt x="1071357" y="44417"/>
                </a:lnTo>
                <a:lnTo>
                  <a:pt x="1082548" y="38988"/>
                </a:lnTo>
                <a:lnTo>
                  <a:pt x="1006855" y="0"/>
                </a:lnTo>
                <a:close/>
              </a:path>
              <a:path w="1082675" h="76200">
                <a:moveTo>
                  <a:pt x="1006433" y="31718"/>
                </a:moveTo>
                <a:lnTo>
                  <a:pt x="1006336" y="38988"/>
                </a:lnTo>
                <a:lnTo>
                  <a:pt x="1006263" y="44417"/>
                </a:lnTo>
                <a:lnTo>
                  <a:pt x="1019047" y="44576"/>
                </a:lnTo>
                <a:lnTo>
                  <a:pt x="1019174" y="31876"/>
                </a:lnTo>
                <a:lnTo>
                  <a:pt x="1006433" y="31718"/>
                </a:lnTo>
                <a:close/>
              </a:path>
              <a:path w="1082675" h="76200">
                <a:moveTo>
                  <a:pt x="127" y="19176"/>
                </a:moveTo>
                <a:lnTo>
                  <a:pt x="1" y="31718"/>
                </a:lnTo>
                <a:lnTo>
                  <a:pt x="0" y="31876"/>
                </a:lnTo>
                <a:lnTo>
                  <a:pt x="1006263" y="44417"/>
                </a:lnTo>
                <a:lnTo>
                  <a:pt x="1006336" y="38988"/>
                </a:lnTo>
                <a:lnTo>
                  <a:pt x="1006433" y="31718"/>
                </a:lnTo>
                <a:lnTo>
                  <a:pt x="127" y="1917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4368" y="4928870"/>
            <a:ext cx="1082675" cy="76200"/>
          </a:xfrm>
          <a:custGeom>
            <a:avLst/>
            <a:gdLst/>
            <a:ahLst/>
            <a:cxnLst/>
            <a:rect l="l" t="t" r="r" b="b"/>
            <a:pathLst>
              <a:path w="1082675" h="76200">
                <a:moveTo>
                  <a:pt x="1006856" y="0"/>
                </a:moveTo>
                <a:lnTo>
                  <a:pt x="1006485" y="31718"/>
                </a:lnTo>
                <a:lnTo>
                  <a:pt x="1019175" y="31876"/>
                </a:lnTo>
                <a:lnTo>
                  <a:pt x="1019048" y="44576"/>
                </a:lnTo>
                <a:lnTo>
                  <a:pt x="1006335" y="44576"/>
                </a:lnTo>
                <a:lnTo>
                  <a:pt x="1005967" y="76199"/>
                </a:lnTo>
                <a:lnTo>
                  <a:pt x="1071378" y="44576"/>
                </a:lnTo>
                <a:lnTo>
                  <a:pt x="1019048" y="44576"/>
                </a:lnTo>
                <a:lnTo>
                  <a:pt x="1006337" y="44418"/>
                </a:lnTo>
                <a:lnTo>
                  <a:pt x="1071706" y="44418"/>
                </a:lnTo>
                <a:lnTo>
                  <a:pt x="1082675" y="39115"/>
                </a:lnTo>
                <a:lnTo>
                  <a:pt x="1006856" y="0"/>
                </a:lnTo>
                <a:close/>
              </a:path>
              <a:path w="1082675" h="76200">
                <a:moveTo>
                  <a:pt x="1006485" y="31718"/>
                </a:moveTo>
                <a:lnTo>
                  <a:pt x="1006399" y="39115"/>
                </a:lnTo>
                <a:lnTo>
                  <a:pt x="1006337" y="44418"/>
                </a:lnTo>
                <a:lnTo>
                  <a:pt x="1019048" y="44576"/>
                </a:lnTo>
                <a:lnTo>
                  <a:pt x="1019175" y="31876"/>
                </a:lnTo>
                <a:lnTo>
                  <a:pt x="1006485" y="31718"/>
                </a:lnTo>
                <a:close/>
              </a:path>
              <a:path w="1082675" h="76200">
                <a:moveTo>
                  <a:pt x="126" y="19176"/>
                </a:moveTo>
                <a:lnTo>
                  <a:pt x="0" y="31876"/>
                </a:lnTo>
                <a:lnTo>
                  <a:pt x="1006337" y="44418"/>
                </a:lnTo>
                <a:lnTo>
                  <a:pt x="1006399" y="39115"/>
                </a:lnTo>
                <a:lnTo>
                  <a:pt x="1006485" y="31718"/>
                </a:lnTo>
                <a:lnTo>
                  <a:pt x="126" y="1917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DFFFA-A2C4-E455-5D46-6D53FEFA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5579" y="2124455"/>
            <a:ext cx="2446020" cy="1376680"/>
            <a:chOff x="5021579" y="2124455"/>
            <a:chExt cx="2446020" cy="1376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1579" y="2124455"/>
              <a:ext cx="2446020" cy="13761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14416" y="2212847"/>
              <a:ext cx="2264410" cy="1200150"/>
            </a:xfrm>
            <a:custGeom>
              <a:avLst/>
              <a:gdLst/>
              <a:ahLst/>
              <a:cxnLst/>
              <a:rect l="l" t="t" r="r" b="b"/>
              <a:pathLst>
                <a:path w="2264409" h="1200150">
                  <a:moveTo>
                    <a:pt x="0" y="0"/>
                  </a:moveTo>
                  <a:lnTo>
                    <a:pt x="73383" y="11861"/>
                  </a:lnTo>
                  <a:lnTo>
                    <a:pt x="145221" y="24160"/>
                  </a:lnTo>
                  <a:lnTo>
                    <a:pt x="215514" y="36895"/>
                  </a:lnTo>
                  <a:lnTo>
                    <a:pt x="284263" y="50067"/>
                  </a:lnTo>
                  <a:lnTo>
                    <a:pt x="351467" y="63675"/>
                  </a:lnTo>
                  <a:lnTo>
                    <a:pt x="417126" y="77719"/>
                  </a:lnTo>
                  <a:lnTo>
                    <a:pt x="481240" y="92201"/>
                  </a:lnTo>
                  <a:lnTo>
                    <a:pt x="543809" y="107118"/>
                  </a:lnTo>
                  <a:lnTo>
                    <a:pt x="604833" y="122473"/>
                  </a:lnTo>
                  <a:lnTo>
                    <a:pt x="664313" y="138263"/>
                  </a:lnTo>
                  <a:lnTo>
                    <a:pt x="722248" y="154491"/>
                  </a:lnTo>
                  <a:lnTo>
                    <a:pt x="778637" y="171154"/>
                  </a:lnTo>
                  <a:lnTo>
                    <a:pt x="833482" y="188255"/>
                  </a:lnTo>
                  <a:lnTo>
                    <a:pt x="886783" y="205792"/>
                  </a:lnTo>
                  <a:lnTo>
                    <a:pt x="938538" y="223765"/>
                  </a:lnTo>
                  <a:lnTo>
                    <a:pt x="988748" y="242175"/>
                  </a:lnTo>
                  <a:lnTo>
                    <a:pt x="1037414" y="261021"/>
                  </a:lnTo>
                  <a:lnTo>
                    <a:pt x="1084534" y="280304"/>
                  </a:lnTo>
                  <a:lnTo>
                    <a:pt x="1130110" y="300024"/>
                  </a:lnTo>
                  <a:lnTo>
                    <a:pt x="1174141" y="320180"/>
                  </a:lnTo>
                  <a:lnTo>
                    <a:pt x="1216627" y="340773"/>
                  </a:lnTo>
                  <a:lnTo>
                    <a:pt x="1257569" y="361802"/>
                  </a:lnTo>
                  <a:lnTo>
                    <a:pt x="1296965" y="383267"/>
                  </a:lnTo>
                  <a:lnTo>
                    <a:pt x="1334817" y="405170"/>
                  </a:lnTo>
                  <a:lnTo>
                    <a:pt x="1371124" y="427508"/>
                  </a:lnTo>
                  <a:lnTo>
                    <a:pt x="1405885" y="450283"/>
                  </a:lnTo>
                  <a:lnTo>
                    <a:pt x="1439102" y="473495"/>
                  </a:lnTo>
                  <a:lnTo>
                    <a:pt x="1470775" y="497144"/>
                  </a:lnTo>
                  <a:lnTo>
                    <a:pt x="1500902" y="521228"/>
                  </a:lnTo>
                  <a:lnTo>
                    <a:pt x="1556522" y="570708"/>
                  </a:lnTo>
                  <a:lnTo>
                    <a:pt x="1605963" y="621933"/>
                  </a:lnTo>
                  <a:lnTo>
                    <a:pt x="1649224" y="674904"/>
                  </a:lnTo>
                  <a:lnTo>
                    <a:pt x="1686306" y="729622"/>
                  </a:lnTo>
                  <a:lnTo>
                    <a:pt x="1717208" y="786086"/>
                  </a:lnTo>
                  <a:lnTo>
                    <a:pt x="1741932" y="844296"/>
                  </a:lnTo>
                  <a:lnTo>
                    <a:pt x="1577975" y="872871"/>
                  </a:lnTo>
                  <a:lnTo>
                    <a:pt x="2055494" y="1200150"/>
                  </a:lnTo>
                  <a:lnTo>
                    <a:pt x="2263902" y="752982"/>
                  </a:lnTo>
                  <a:lnTo>
                    <a:pt x="2099944" y="781685"/>
                  </a:lnTo>
                  <a:lnTo>
                    <a:pt x="2072862" y="753604"/>
                  </a:lnTo>
                  <a:lnTo>
                    <a:pt x="2044954" y="726017"/>
                  </a:lnTo>
                  <a:lnTo>
                    <a:pt x="2016220" y="698923"/>
                  </a:lnTo>
                  <a:lnTo>
                    <a:pt x="1986662" y="672322"/>
                  </a:lnTo>
                  <a:lnTo>
                    <a:pt x="1956277" y="646214"/>
                  </a:lnTo>
                  <a:lnTo>
                    <a:pt x="1925068" y="620599"/>
                  </a:lnTo>
                  <a:lnTo>
                    <a:pt x="1893033" y="595476"/>
                  </a:lnTo>
                  <a:lnTo>
                    <a:pt x="1860173" y="570847"/>
                  </a:lnTo>
                  <a:lnTo>
                    <a:pt x="1826488" y="546710"/>
                  </a:lnTo>
                  <a:lnTo>
                    <a:pt x="1791977" y="523066"/>
                  </a:lnTo>
                  <a:lnTo>
                    <a:pt x="1756641" y="499916"/>
                  </a:lnTo>
                  <a:lnTo>
                    <a:pt x="1720479" y="477257"/>
                  </a:lnTo>
                  <a:lnTo>
                    <a:pt x="1683493" y="455092"/>
                  </a:lnTo>
                  <a:lnTo>
                    <a:pt x="1645681" y="433420"/>
                  </a:lnTo>
                  <a:lnTo>
                    <a:pt x="1607044" y="412240"/>
                  </a:lnTo>
                  <a:lnTo>
                    <a:pt x="1567581" y="391553"/>
                  </a:lnTo>
                  <a:lnTo>
                    <a:pt x="1527294" y="371359"/>
                  </a:lnTo>
                  <a:lnTo>
                    <a:pt x="1486181" y="351657"/>
                  </a:lnTo>
                  <a:lnTo>
                    <a:pt x="1444242" y="332448"/>
                  </a:lnTo>
                  <a:lnTo>
                    <a:pt x="1401479" y="313732"/>
                  </a:lnTo>
                  <a:lnTo>
                    <a:pt x="1357890" y="295509"/>
                  </a:lnTo>
                  <a:lnTo>
                    <a:pt x="1313476" y="277778"/>
                  </a:lnTo>
                  <a:lnTo>
                    <a:pt x="1268237" y="260540"/>
                  </a:lnTo>
                  <a:lnTo>
                    <a:pt x="1222173" y="243795"/>
                  </a:lnTo>
                  <a:lnTo>
                    <a:pt x="1175284" y="227542"/>
                  </a:lnTo>
                  <a:lnTo>
                    <a:pt x="1127569" y="211781"/>
                  </a:lnTo>
                  <a:lnTo>
                    <a:pt x="1079029" y="196514"/>
                  </a:lnTo>
                  <a:lnTo>
                    <a:pt x="1029664" y="181739"/>
                  </a:lnTo>
                  <a:lnTo>
                    <a:pt x="979474" y="167456"/>
                  </a:lnTo>
                  <a:lnTo>
                    <a:pt x="928459" y="153666"/>
                  </a:lnTo>
                  <a:lnTo>
                    <a:pt x="876618" y="140369"/>
                  </a:lnTo>
                  <a:lnTo>
                    <a:pt x="823953" y="127564"/>
                  </a:lnTo>
                  <a:lnTo>
                    <a:pt x="770462" y="115251"/>
                  </a:lnTo>
                  <a:lnTo>
                    <a:pt x="716146" y="103431"/>
                  </a:lnTo>
                  <a:lnTo>
                    <a:pt x="661005" y="92104"/>
                  </a:lnTo>
                  <a:lnTo>
                    <a:pt x="605039" y="81269"/>
                  </a:lnTo>
                  <a:lnTo>
                    <a:pt x="548248" y="70926"/>
                  </a:lnTo>
                  <a:lnTo>
                    <a:pt x="490632" y="61076"/>
                  </a:lnTo>
                  <a:lnTo>
                    <a:pt x="432190" y="51718"/>
                  </a:lnTo>
                  <a:lnTo>
                    <a:pt x="372924" y="42853"/>
                  </a:lnTo>
                  <a:lnTo>
                    <a:pt x="312833" y="34480"/>
                  </a:lnTo>
                  <a:lnTo>
                    <a:pt x="251916" y="26599"/>
                  </a:lnTo>
                  <a:lnTo>
                    <a:pt x="190174" y="19211"/>
                  </a:lnTo>
                  <a:lnTo>
                    <a:pt x="127608" y="12315"/>
                  </a:lnTo>
                  <a:lnTo>
                    <a:pt x="64216" y="5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4416" y="2212847"/>
              <a:ext cx="2264410" cy="1200150"/>
            </a:xfrm>
            <a:custGeom>
              <a:avLst/>
              <a:gdLst/>
              <a:ahLst/>
              <a:cxnLst/>
              <a:rect l="l" t="t" r="r" b="b"/>
              <a:pathLst>
                <a:path w="2264409" h="1200150">
                  <a:moveTo>
                    <a:pt x="0" y="0"/>
                  </a:moveTo>
                  <a:lnTo>
                    <a:pt x="64216" y="5911"/>
                  </a:lnTo>
                  <a:lnTo>
                    <a:pt x="127608" y="12315"/>
                  </a:lnTo>
                  <a:lnTo>
                    <a:pt x="190174" y="19211"/>
                  </a:lnTo>
                  <a:lnTo>
                    <a:pt x="251916" y="26599"/>
                  </a:lnTo>
                  <a:lnTo>
                    <a:pt x="312833" y="34480"/>
                  </a:lnTo>
                  <a:lnTo>
                    <a:pt x="372924" y="42853"/>
                  </a:lnTo>
                  <a:lnTo>
                    <a:pt x="432190" y="51718"/>
                  </a:lnTo>
                  <a:lnTo>
                    <a:pt x="490632" y="61076"/>
                  </a:lnTo>
                  <a:lnTo>
                    <a:pt x="548248" y="70926"/>
                  </a:lnTo>
                  <a:lnTo>
                    <a:pt x="605039" y="81269"/>
                  </a:lnTo>
                  <a:lnTo>
                    <a:pt x="661005" y="92104"/>
                  </a:lnTo>
                  <a:lnTo>
                    <a:pt x="716146" y="103431"/>
                  </a:lnTo>
                  <a:lnTo>
                    <a:pt x="770462" y="115251"/>
                  </a:lnTo>
                  <a:lnTo>
                    <a:pt x="823953" y="127564"/>
                  </a:lnTo>
                  <a:lnTo>
                    <a:pt x="876618" y="140369"/>
                  </a:lnTo>
                  <a:lnTo>
                    <a:pt x="928459" y="153666"/>
                  </a:lnTo>
                  <a:lnTo>
                    <a:pt x="979474" y="167456"/>
                  </a:lnTo>
                  <a:lnTo>
                    <a:pt x="1029664" y="181739"/>
                  </a:lnTo>
                  <a:lnTo>
                    <a:pt x="1079029" y="196514"/>
                  </a:lnTo>
                  <a:lnTo>
                    <a:pt x="1127569" y="211781"/>
                  </a:lnTo>
                  <a:lnTo>
                    <a:pt x="1175284" y="227542"/>
                  </a:lnTo>
                  <a:lnTo>
                    <a:pt x="1222173" y="243795"/>
                  </a:lnTo>
                  <a:lnTo>
                    <a:pt x="1268237" y="260540"/>
                  </a:lnTo>
                  <a:lnTo>
                    <a:pt x="1313476" y="277778"/>
                  </a:lnTo>
                  <a:lnTo>
                    <a:pt x="1357890" y="295509"/>
                  </a:lnTo>
                  <a:lnTo>
                    <a:pt x="1401479" y="313732"/>
                  </a:lnTo>
                  <a:lnTo>
                    <a:pt x="1444242" y="332448"/>
                  </a:lnTo>
                  <a:lnTo>
                    <a:pt x="1486181" y="351657"/>
                  </a:lnTo>
                  <a:lnTo>
                    <a:pt x="1527294" y="371359"/>
                  </a:lnTo>
                  <a:lnTo>
                    <a:pt x="1567581" y="391553"/>
                  </a:lnTo>
                  <a:lnTo>
                    <a:pt x="1607044" y="412240"/>
                  </a:lnTo>
                  <a:lnTo>
                    <a:pt x="1645681" y="433420"/>
                  </a:lnTo>
                  <a:lnTo>
                    <a:pt x="1683493" y="455092"/>
                  </a:lnTo>
                  <a:lnTo>
                    <a:pt x="1720479" y="477257"/>
                  </a:lnTo>
                  <a:lnTo>
                    <a:pt x="1756641" y="499916"/>
                  </a:lnTo>
                  <a:lnTo>
                    <a:pt x="1791977" y="523066"/>
                  </a:lnTo>
                  <a:lnTo>
                    <a:pt x="1826488" y="546710"/>
                  </a:lnTo>
                  <a:lnTo>
                    <a:pt x="1860173" y="570847"/>
                  </a:lnTo>
                  <a:lnTo>
                    <a:pt x="1893033" y="595476"/>
                  </a:lnTo>
                  <a:lnTo>
                    <a:pt x="1925068" y="620599"/>
                  </a:lnTo>
                  <a:lnTo>
                    <a:pt x="1956277" y="646214"/>
                  </a:lnTo>
                  <a:lnTo>
                    <a:pt x="1986662" y="672322"/>
                  </a:lnTo>
                  <a:lnTo>
                    <a:pt x="2016220" y="698923"/>
                  </a:lnTo>
                  <a:lnTo>
                    <a:pt x="2044954" y="726017"/>
                  </a:lnTo>
                  <a:lnTo>
                    <a:pt x="2072862" y="753604"/>
                  </a:lnTo>
                  <a:lnTo>
                    <a:pt x="2099944" y="781685"/>
                  </a:lnTo>
                  <a:lnTo>
                    <a:pt x="2263902" y="752982"/>
                  </a:lnTo>
                  <a:lnTo>
                    <a:pt x="2055494" y="1200150"/>
                  </a:lnTo>
                  <a:lnTo>
                    <a:pt x="1577975" y="872871"/>
                  </a:lnTo>
                  <a:lnTo>
                    <a:pt x="1741932" y="844296"/>
                  </a:lnTo>
                  <a:lnTo>
                    <a:pt x="1730342" y="814972"/>
                  </a:lnTo>
                  <a:lnTo>
                    <a:pt x="1702530" y="757636"/>
                  </a:lnTo>
                  <a:lnTo>
                    <a:pt x="1668537" y="702045"/>
                  </a:lnTo>
                  <a:lnTo>
                    <a:pt x="1628366" y="648200"/>
                  </a:lnTo>
                  <a:lnTo>
                    <a:pt x="1582015" y="596102"/>
                  </a:lnTo>
                  <a:lnTo>
                    <a:pt x="1529484" y="545750"/>
                  </a:lnTo>
                  <a:lnTo>
                    <a:pt x="1470775" y="497144"/>
                  </a:lnTo>
                  <a:lnTo>
                    <a:pt x="1439102" y="473495"/>
                  </a:lnTo>
                  <a:lnTo>
                    <a:pt x="1405885" y="450283"/>
                  </a:lnTo>
                  <a:lnTo>
                    <a:pt x="1371124" y="427508"/>
                  </a:lnTo>
                  <a:lnTo>
                    <a:pt x="1334817" y="405170"/>
                  </a:lnTo>
                  <a:lnTo>
                    <a:pt x="1296965" y="383267"/>
                  </a:lnTo>
                  <a:lnTo>
                    <a:pt x="1257569" y="361802"/>
                  </a:lnTo>
                  <a:lnTo>
                    <a:pt x="1216627" y="340773"/>
                  </a:lnTo>
                  <a:lnTo>
                    <a:pt x="1174141" y="320180"/>
                  </a:lnTo>
                  <a:lnTo>
                    <a:pt x="1130110" y="300024"/>
                  </a:lnTo>
                  <a:lnTo>
                    <a:pt x="1084534" y="280304"/>
                  </a:lnTo>
                  <a:lnTo>
                    <a:pt x="1037414" y="261021"/>
                  </a:lnTo>
                  <a:lnTo>
                    <a:pt x="988748" y="242175"/>
                  </a:lnTo>
                  <a:lnTo>
                    <a:pt x="938538" y="223765"/>
                  </a:lnTo>
                  <a:lnTo>
                    <a:pt x="886783" y="205792"/>
                  </a:lnTo>
                  <a:lnTo>
                    <a:pt x="833482" y="188255"/>
                  </a:lnTo>
                  <a:lnTo>
                    <a:pt x="778637" y="171154"/>
                  </a:lnTo>
                  <a:lnTo>
                    <a:pt x="722248" y="154491"/>
                  </a:lnTo>
                  <a:lnTo>
                    <a:pt x="664313" y="138263"/>
                  </a:lnTo>
                  <a:lnTo>
                    <a:pt x="604833" y="122473"/>
                  </a:lnTo>
                  <a:lnTo>
                    <a:pt x="543809" y="107118"/>
                  </a:lnTo>
                  <a:lnTo>
                    <a:pt x="481240" y="92201"/>
                  </a:lnTo>
                  <a:lnTo>
                    <a:pt x="417126" y="77719"/>
                  </a:lnTo>
                  <a:lnTo>
                    <a:pt x="351467" y="63675"/>
                  </a:lnTo>
                  <a:lnTo>
                    <a:pt x="284263" y="50067"/>
                  </a:lnTo>
                  <a:lnTo>
                    <a:pt x="215514" y="36895"/>
                  </a:lnTo>
                  <a:lnTo>
                    <a:pt x="145221" y="24160"/>
                  </a:lnTo>
                  <a:lnTo>
                    <a:pt x="73383" y="1186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48019" y="2136649"/>
            <a:ext cx="2228215" cy="1321435"/>
            <a:chOff x="1524018" y="2136648"/>
            <a:chExt cx="2228215" cy="13214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18" y="2136648"/>
              <a:ext cx="2228057" cy="13213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13916" y="2225802"/>
              <a:ext cx="2044700" cy="1145540"/>
            </a:xfrm>
            <a:custGeom>
              <a:avLst/>
              <a:gdLst/>
              <a:ahLst/>
              <a:cxnLst/>
              <a:rect l="l" t="t" r="r" b="b"/>
              <a:pathLst>
                <a:path w="2044700" h="1145539">
                  <a:moveTo>
                    <a:pt x="2044573" y="0"/>
                  </a:moveTo>
                  <a:lnTo>
                    <a:pt x="1979410" y="11950"/>
                  </a:lnTo>
                  <a:lnTo>
                    <a:pt x="1915204" y="24270"/>
                  </a:lnTo>
                  <a:lnTo>
                    <a:pt x="1851956" y="36960"/>
                  </a:lnTo>
                  <a:lnTo>
                    <a:pt x="1789664" y="50020"/>
                  </a:lnTo>
                  <a:lnTo>
                    <a:pt x="1728328" y="63450"/>
                  </a:lnTo>
                  <a:lnTo>
                    <a:pt x="1667950" y="77249"/>
                  </a:lnTo>
                  <a:lnTo>
                    <a:pt x="1608529" y="91418"/>
                  </a:lnTo>
                  <a:lnTo>
                    <a:pt x="1550064" y="105957"/>
                  </a:lnTo>
                  <a:lnTo>
                    <a:pt x="1492556" y="120866"/>
                  </a:lnTo>
                  <a:lnTo>
                    <a:pt x="1436005" y="136144"/>
                  </a:lnTo>
                  <a:lnTo>
                    <a:pt x="1380411" y="151793"/>
                  </a:lnTo>
                  <a:lnTo>
                    <a:pt x="1325773" y="167811"/>
                  </a:lnTo>
                  <a:lnTo>
                    <a:pt x="1272093" y="184198"/>
                  </a:lnTo>
                  <a:lnTo>
                    <a:pt x="1219369" y="200956"/>
                  </a:lnTo>
                  <a:lnTo>
                    <a:pt x="1167602" y="218083"/>
                  </a:lnTo>
                  <a:lnTo>
                    <a:pt x="1116792" y="235580"/>
                  </a:lnTo>
                  <a:lnTo>
                    <a:pt x="1066938" y="253447"/>
                  </a:lnTo>
                  <a:lnTo>
                    <a:pt x="1018042" y="271684"/>
                  </a:lnTo>
                  <a:lnTo>
                    <a:pt x="970102" y="290290"/>
                  </a:lnTo>
                  <a:lnTo>
                    <a:pt x="923119" y="309266"/>
                  </a:lnTo>
                  <a:lnTo>
                    <a:pt x="877093" y="328612"/>
                  </a:lnTo>
                  <a:lnTo>
                    <a:pt x="832024" y="348328"/>
                  </a:lnTo>
                  <a:lnTo>
                    <a:pt x="787912" y="368413"/>
                  </a:lnTo>
                  <a:lnTo>
                    <a:pt x="744756" y="388868"/>
                  </a:lnTo>
                  <a:lnTo>
                    <a:pt x="702557" y="409693"/>
                  </a:lnTo>
                  <a:lnTo>
                    <a:pt x="661315" y="430888"/>
                  </a:lnTo>
                  <a:lnTo>
                    <a:pt x="621030" y="452453"/>
                  </a:lnTo>
                  <a:lnTo>
                    <a:pt x="581702" y="474387"/>
                  </a:lnTo>
                  <a:lnTo>
                    <a:pt x="543330" y="496691"/>
                  </a:lnTo>
                  <a:lnTo>
                    <a:pt x="505916" y="519365"/>
                  </a:lnTo>
                  <a:lnTo>
                    <a:pt x="469458" y="542408"/>
                  </a:lnTo>
                  <a:lnTo>
                    <a:pt x="433957" y="565822"/>
                  </a:lnTo>
                  <a:lnTo>
                    <a:pt x="399413" y="589605"/>
                  </a:lnTo>
                  <a:lnTo>
                    <a:pt x="365825" y="613758"/>
                  </a:lnTo>
                  <a:lnTo>
                    <a:pt x="333195" y="638280"/>
                  </a:lnTo>
                  <a:lnTo>
                    <a:pt x="301521" y="663173"/>
                  </a:lnTo>
                  <a:lnTo>
                    <a:pt x="270804" y="688435"/>
                  </a:lnTo>
                  <a:lnTo>
                    <a:pt x="241044" y="714067"/>
                  </a:lnTo>
                  <a:lnTo>
                    <a:pt x="212240" y="740069"/>
                  </a:lnTo>
                  <a:lnTo>
                    <a:pt x="184394" y="766440"/>
                  </a:lnTo>
                  <a:lnTo>
                    <a:pt x="131572" y="820293"/>
                  </a:lnTo>
                  <a:lnTo>
                    <a:pt x="0" y="812419"/>
                  </a:lnTo>
                  <a:lnTo>
                    <a:pt x="214503" y="1145032"/>
                  </a:lnTo>
                  <a:lnTo>
                    <a:pt x="604647" y="848613"/>
                  </a:lnTo>
                  <a:lnTo>
                    <a:pt x="473075" y="840739"/>
                  </a:lnTo>
                  <a:lnTo>
                    <a:pt x="481719" y="814336"/>
                  </a:lnTo>
                  <a:lnTo>
                    <a:pt x="504313" y="762223"/>
                  </a:lnTo>
                  <a:lnTo>
                    <a:pt x="533980" y="711037"/>
                  </a:lnTo>
                  <a:lnTo>
                    <a:pt x="570720" y="660776"/>
                  </a:lnTo>
                  <a:lnTo>
                    <a:pt x="614533" y="611442"/>
                  </a:lnTo>
                  <a:lnTo>
                    <a:pt x="665419" y="563033"/>
                  </a:lnTo>
                  <a:lnTo>
                    <a:pt x="723378" y="515550"/>
                  </a:lnTo>
                  <a:lnTo>
                    <a:pt x="755009" y="492155"/>
                  </a:lnTo>
                  <a:lnTo>
                    <a:pt x="788409" y="468992"/>
                  </a:lnTo>
                  <a:lnTo>
                    <a:pt x="823577" y="446059"/>
                  </a:lnTo>
                  <a:lnTo>
                    <a:pt x="860512" y="423358"/>
                  </a:lnTo>
                  <a:lnTo>
                    <a:pt x="899216" y="400889"/>
                  </a:lnTo>
                  <a:lnTo>
                    <a:pt x="939688" y="378650"/>
                  </a:lnTo>
                  <a:lnTo>
                    <a:pt x="981928" y="356642"/>
                  </a:lnTo>
                  <a:lnTo>
                    <a:pt x="1025937" y="334866"/>
                  </a:lnTo>
                  <a:lnTo>
                    <a:pt x="1071713" y="313321"/>
                  </a:lnTo>
                  <a:lnTo>
                    <a:pt x="1119257" y="292007"/>
                  </a:lnTo>
                  <a:lnTo>
                    <a:pt x="1168569" y="270923"/>
                  </a:lnTo>
                  <a:lnTo>
                    <a:pt x="1219649" y="250071"/>
                  </a:lnTo>
                  <a:lnTo>
                    <a:pt x="1272497" y="229450"/>
                  </a:lnTo>
                  <a:lnTo>
                    <a:pt x="1327114" y="209059"/>
                  </a:lnTo>
                  <a:lnTo>
                    <a:pt x="1383498" y="188900"/>
                  </a:lnTo>
                  <a:lnTo>
                    <a:pt x="1441650" y="168971"/>
                  </a:lnTo>
                  <a:lnTo>
                    <a:pt x="1501570" y="149274"/>
                  </a:lnTo>
                  <a:lnTo>
                    <a:pt x="1563257" y="129807"/>
                  </a:lnTo>
                  <a:lnTo>
                    <a:pt x="1626713" y="110571"/>
                  </a:lnTo>
                  <a:lnTo>
                    <a:pt x="1691937" y="91565"/>
                  </a:lnTo>
                  <a:lnTo>
                    <a:pt x="1758928" y="72791"/>
                  </a:lnTo>
                  <a:lnTo>
                    <a:pt x="1827688" y="54247"/>
                  </a:lnTo>
                  <a:lnTo>
                    <a:pt x="1898215" y="35934"/>
                  </a:lnTo>
                  <a:lnTo>
                    <a:pt x="1970510" y="17851"/>
                  </a:lnTo>
                  <a:lnTo>
                    <a:pt x="204457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3916" y="2225802"/>
              <a:ext cx="2044700" cy="1145540"/>
            </a:xfrm>
            <a:custGeom>
              <a:avLst/>
              <a:gdLst/>
              <a:ahLst/>
              <a:cxnLst/>
              <a:rect l="l" t="t" r="r" b="b"/>
              <a:pathLst>
                <a:path w="2044700" h="1145539">
                  <a:moveTo>
                    <a:pt x="2044573" y="0"/>
                  </a:moveTo>
                  <a:lnTo>
                    <a:pt x="1979410" y="11950"/>
                  </a:lnTo>
                  <a:lnTo>
                    <a:pt x="1915204" y="24270"/>
                  </a:lnTo>
                  <a:lnTo>
                    <a:pt x="1851956" y="36960"/>
                  </a:lnTo>
                  <a:lnTo>
                    <a:pt x="1789664" y="50020"/>
                  </a:lnTo>
                  <a:lnTo>
                    <a:pt x="1728328" y="63450"/>
                  </a:lnTo>
                  <a:lnTo>
                    <a:pt x="1667950" y="77249"/>
                  </a:lnTo>
                  <a:lnTo>
                    <a:pt x="1608529" y="91418"/>
                  </a:lnTo>
                  <a:lnTo>
                    <a:pt x="1550064" y="105957"/>
                  </a:lnTo>
                  <a:lnTo>
                    <a:pt x="1492556" y="120866"/>
                  </a:lnTo>
                  <a:lnTo>
                    <a:pt x="1436005" y="136144"/>
                  </a:lnTo>
                  <a:lnTo>
                    <a:pt x="1380411" y="151793"/>
                  </a:lnTo>
                  <a:lnTo>
                    <a:pt x="1325773" y="167811"/>
                  </a:lnTo>
                  <a:lnTo>
                    <a:pt x="1272093" y="184198"/>
                  </a:lnTo>
                  <a:lnTo>
                    <a:pt x="1219369" y="200956"/>
                  </a:lnTo>
                  <a:lnTo>
                    <a:pt x="1167602" y="218083"/>
                  </a:lnTo>
                  <a:lnTo>
                    <a:pt x="1116792" y="235580"/>
                  </a:lnTo>
                  <a:lnTo>
                    <a:pt x="1066938" y="253447"/>
                  </a:lnTo>
                  <a:lnTo>
                    <a:pt x="1018042" y="271684"/>
                  </a:lnTo>
                  <a:lnTo>
                    <a:pt x="970102" y="290290"/>
                  </a:lnTo>
                  <a:lnTo>
                    <a:pt x="923119" y="309266"/>
                  </a:lnTo>
                  <a:lnTo>
                    <a:pt x="877093" y="328612"/>
                  </a:lnTo>
                  <a:lnTo>
                    <a:pt x="832024" y="348328"/>
                  </a:lnTo>
                  <a:lnTo>
                    <a:pt x="787912" y="368413"/>
                  </a:lnTo>
                  <a:lnTo>
                    <a:pt x="744756" y="388868"/>
                  </a:lnTo>
                  <a:lnTo>
                    <a:pt x="702557" y="409693"/>
                  </a:lnTo>
                  <a:lnTo>
                    <a:pt x="661315" y="430888"/>
                  </a:lnTo>
                  <a:lnTo>
                    <a:pt x="621030" y="452453"/>
                  </a:lnTo>
                  <a:lnTo>
                    <a:pt x="581702" y="474387"/>
                  </a:lnTo>
                  <a:lnTo>
                    <a:pt x="543330" y="496691"/>
                  </a:lnTo>
                  <a:lnTo>
                    <a:pt x="505916" y="519365"/>
                  </a:lnTo>
                  <a:lnTo>
                    <a:pt x="469458" y="542408"/>
                  </a:lnTo>
                  <a:lnTo>
                    <a:pt x="433957" y="565822"/>
                  </a:lnTo>
                  <a:lnTo>
                    <a:pt x="399413" y="589605"/>
                  </a:lnTo>
                  <a:lnTo>
                    <a:pt x="365825" y="613758"/>
                  </a:lnTo>
                  <a:lnTo>
                    <a:pt x="333195" y="638280"/>
                  </a:lnTo>
                  <a:lnTo>
                    <a:pt x="301521" y="663173"/>
                  </a:lnTo>
                  <a:lnTo>
                    <a:pt x="270804" y="688435"/>
                  </a:lnTo>
                  <a:lnTo>
                    <a:pt x="241044" y="714067"/>
                  </a:lnTo>
                  <a:lnTo>
                    <a:pt x="212240" y="740069"/>
                  </a:lnTo>
                  <a:lnTo>
                    <a:pt x="184394" y="766440"/>
                  </a:lnTo>
                  <a:lnTo>
                    <a:pt x="131572" y="820293"/>
                  </a:lnTo>
                  <a:lnTo>
                    <a:pt x="0" y="812419"/>
                  </a:lnTo>
                  <a:lnTo>
                    <a:pt x="214503" y="1145032"/>
                  </a:lnTo>
                  <a:lnTo>
                    <a:pt x="604647" y="848613"/>
                  </a:lnTo>
                  <a:lnTo>
                    <a:pt x="473075" y="840739"/>
                  </a:lnTo>
                  <a:lnTo>
                    <a:pt x="481719" y="814336"/>
                  </a:lnTo>
                  <a:lnTo>
                    <a:pt x="504313" y="762223"/>
                  </a:lnTo>
                  <a:lnTo>
                    <a:pt x="533980" y="711037"/>
                  </a:lnTo>
                  <a:lnTo>
                    <a:pt x="570720" y="660776"/>
                  </a:lnTo>
                  <a:lnTo>
                    <a:pt x="614533" y="611442"/>
                  </a:lnTo>
                  <a:lnTo>
                    <a:pt x="665419" y="563033"/>
                  </a:lnTo>
                  <a:lnTo>
                    <a:pt x="723378" y="515550"/>
                  </a:lnTo>
                  <a:lnTo>
                    <a:pt x="755009" y="492155"/>
                  </a:lnTo>
                  <a:lnTo>
                    <a:pt x="788409" y="468992"/>
                  </a:lnTo>
                  <a:lnTo>
                    <a:pt x="823577" y="446059"/>
                  </a:lnTo>
                  <a:lnTo>
                    <a:pt x="860512" y="423358"/>
                  </a:lnTo>
                  <a:lnTo>
                    <a:pt x="899216" y="400889"/>
                  </a:lnTo>
                  <a:lnTo>
                    <a:pt x="939688" y="378650"/>
                  </a:lnTo>
                  <a:lnTo>
                    <a:pt x="981928" y="356642"/>
                  </a:lnTo>
                  <a:lnTo>
                    <a:pt x="1025937" y="334866"/>
                  </a:lnTo>
                  <a:lnTo>
                    <a:pt x="1071713" y="313321"/>
                  </a:lnTo>
                  <a:lnTo>
                    <a:pt x="1119257" y="292007"/>
                  </a:lnTo>
                  <a:lnTo>
                    <a:pt x="1168569" y="270923"/>
                  </a:lnTo>
                  <a:lnTo>
                    <a:pt x="1219649" y="250071"/>
                  </a:lnTo>
                  <a:lnTo>
                    <a:pt x="1272497" y="229450"/>
                  </a:lnTo>
                  <a:lnTo>
                    <a:pt x="1327114" y="209059"/>
                  </a:lnTo>
                  <a:lnTo>
                    <a:pt x="1383498" y="188900"/>
                  </a:lnTo>
                  <a:lnTo>
                    <a:pt x="1441650" y="168971"/>
                  </a:lnTo>
                  <a:lnTo>
                    <a:pt x="1501570" y="149274"/>
                  </a:lnTo>
                  <a:lnTo>
                    <a:pt x="1563257" y="129807"/>
                  </a:lnTo>
                  <a:lnTo>
                    <a:pt x="1626713" y="110571"/>
                  </a:lnTo>
                  <a:lnTo>
                    <a:pt x="1691937" y="91565"/>
                  </a:lnTo>
                  <a:lnTo>
                    <a:pt x="1758928" y="72791"/>
                  </a:lnTo>
                  <a:lnTo>
                    <a:pt x="1827688" y="54247"/>
                  </a:lnTo>
                  <a:lnTo>
                    <a:pt x="1898215" y="35934"/>
                  </a:lnTo>
                  <a:lnTo>
                    <a:pt x="1970510" y="17851"/>
                  </a:lnTo>
                  <a:lnTo>
                    <a:pt x="2044573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00960" y="891014"/>
            <a:ext cx="9144000" cy="1334789"/>
          </a:xfrm>
          <a:prstGeom prst="rect">
            <a:avLst/>
          </a:prstGeom>
          <a:solidFill>
            <a:srgbClr val="DBDBDB"/>
          </a:solidFill>
          <a:ln w="47625">
            <a:solidFill>
              <a:srgbClr val="F4B08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ts val="2395"/>
              </a:lnSpc>
            </a:pPr>
            <a:r>
              <a:rPr sz="2400" spc="-10" dirty="0">
                <a:latin typeface="Calibri"/>
                <a:cs typeface="Calibri"/>
              </a:rPr>
              <a:t>Kegiatan</a:t>
            </a:r>
            <a:endParaRPr sz="2400" dirty="0">
              <a:latin typeface="Calibri"/>
              <a:cs typeface="Calibri"/>
            </a:endParaRPr>
          </a:p>
          <a:p>
            <a:pPr marL="446405" marR="298450">
              <a:lnSpc>
                <a:spcPts val="1730"/>
              </a:lnSpc>
              <a:spcBef>
                <a:spcPts val="1045"/>
              </a:spcBef>
            </a:pPr>
            <a:r>
              <a:rPr sz="2400" dirty="0">
                <a:latin typeface="Calibri"/>
                <a:cs typeface="Calibri"/>
              </a:rPr>
              <a:t>Surveilans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epidemiologi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penyakit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Faktor </a:t>
            </a:r>
            <a:r>
              <a:rPr sz="2400" dirty="0">
                <a:latin typeface="Calibri"/>
                <a:cs typeface="Calibri"/>
              </a:rPr>
              <a:t>Risiko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Kesehatan</a:t>
            </a:r>
            <a:r>
              <a:rPr sz="2400" spc="-20" dirty="0">
                <a:latin typeface="Calibri"/>
                <a:cs typeface="Calibri"/>
              </a:rPr>
              <a:t> Masyarakat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terhadap </a:t>
            </a:r>
            <a:r>
              <a:rPr sz="2400" dirty="0">
                <a:latin typeface="Calibri"/>
                <a:cs typeface="Calibri"/>
              </a:rPr>
              <a:t>alat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angkut,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orang,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barang,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dan/atau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lingkungan,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terhadap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Kedaruratan Kesehatan </a:t>
            </a:r>
            <a:r>
              <a:rPr sz="2400" spc="-20" dirty="0">
                <a:latin typeface="Calibri"/>
                <a:cs typeface="Calibri"/>
              </a:rPr>
              <a:t>Masyarakat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tindakan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Kekarantinaan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Kesehatan.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63"/>
            <a:ext cx="9144000" cy="786130"/>
          </a:xfrm>
          <a:custGeom>
            <a:avLst/>
            <a:gdLst/>
            <a:ahLst/>
            <a:cxnLst/>
            <a:rect l="l" t="t" r="r" b="b"/>
            <a:pathLst>
              <a:path w="9144000" h="786130">
                <a:moveTo>
                  <a:pt x="9144000" y="0"/>
                </a:moveTo>
                <a:lnTo>
                  <a:pt x="0" y="0"/>
                </a:lnTo>
                <a:lnTo>
                  <a:pt x="0" y="785812"/>
                </a:lnTo>
                <a:lnTo>
                  <a:pt x="9144000" y="785812"/>
                </a:lnTo>
                <a:lnTo>
                  <a:pt x="9144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14853" y="49226"/>
            <a:ext cx="616648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latin typeface="Calibri Light"/>
                <a:cs typeface="Calibri Light"/>
              </a:rPr>
              <a:t>Kegiatan</a:t>
            </a:r>
            <a:r>
              <a:rPr sz="3600" spc="-125" dirty="0">
                <a:latin typeface="Calibri Light"/>
                <a:cs typeface="Calibri Light"/>
              </a:rPr>
              <a:t> </a:t>
            </a:r>
            <a:r>
              <a:rPr sz="3600" spc="-55" dirty="0">
                <a:latin typeface="Calibri Light"/>
                <a:cs typeface="Calibri Light"/>
              </a:rPr>
              <a:t>Kekarantinaan</a:t>
            </a:r>
            <a:r>
              <a:rPr sz="3600" spc="-114" dirty="0">
                <a:latin typeface="Calibri Light"/>
                <a:cs typeface="Calibri Light"/>
              </a:rPr>
              <a:t> </a:t>
            </a:r>
            <a:r>
              <a:rPr sz="3600" spc="-20" dirty="0">
                <a:latin typeface="Calibri Light"/>
                <a:cs typeface="Calibri Light"/>
              </a:rPr>
              <a:t>kesehatan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11426" y="219456"/>
            <a:ext cx="589280" cy="1459230"/>
            <a:chOff x="287426" y="219456"/>
            <a:chExt cx="589280" cy="1459230"/>
          </a:xfrm>
        </p:grpSpPr>
        <p:sp>
          <p:nvSpPr>
            <p:cNvPr id="14" name="object 14"/>
            <p:cNvSpPr/>
            <p:nvPr/>
          </p:nvSpPr>
          <p:spPr>
            <a:xfrm>
              <a:off x="315620" y="240030"/>
              <a:ext cx="561340" cy="1438275"/>
            </a:xfrm>
            <a:custGeom>
              <a:avLst/>
              <a:gdLst/>
              <a:ahLst/>
              <a:cxnLst/>
              <a:rect l="l" t="t" r="r" b="b"/>
              <a:pathLst>
                <a:path w="561340" h="1438275">
                  <a:moveTo>
                    <a:pt x="360972" y="1238250"/>
                  </a:moveTo>
                  <a:lnTo>
                    <a:pt x="360972" y="1438275"/>
                  </a:lnTo>
                  <a:lnTo>
                    <a:pt x="494406" y="1371600"/>
                  </a:lnTo>
                  <a:lnTo>
                    <a:pt x="394309" y="1371600"/>
                  </a:lnTo>
                  <a:lnTo>
                    <a:pt x="394309" y="1304925"/>
                  </a:lnTo>
                  <a:lnTo>
                    <a:pt x="494237" y="1304925"/>
                  </a:lnTo>
                  <a:lnTo>
                    <a:pt x="360972" y="1238250"/>
                  </a:lnTo>
                  <a:close/>
                </a:path>
                <a:path w="561340" h="1438275">
                  <a:moveTo>
                    <a:pt x="66675" y="193303"/>
                  </a:moveTo>
                  <a:lnTo>
                    <a:pt x="66675" y="1371600"/>
                  </a:lnTo>
                  <a:lnTo>
                    <a:pt x="360972" y="1371600"/>
                  </a:lnTo>
                  <a:lnTo>
                    <a:pt x="360972" y="1338326"/>
                  </a:lnTo>
                  <a:lnTo>
                    <a:pt x="133349" y="1338326"/>
                  </a:lnTo>
                  <a:lnTo>
                    <a:pt x="100012" y="1304925"/>
                  </a:lnTo>
                  <a:lnTo>
                    <a:pt x="133349" y="1304925"/>
                  </a:lnTo>
                  <a:lnTo>
                    <a:pt x="133349" y="200025"/>
                  </a:lnTo>
                  <a:lnTo>
                    <a:pt x="100012" y="200025"/>
                  </a:lnTo>
                  <a:lnTo>
                    <a:pt x="66675" y="193303"/>
                  </a:lnTo>
                  <a:close/>
                </a:path>
                <a:path w="561340" h="1438275">
                  <a:moveTo>
                    <a:pt x="494237" y="1304925"/>
                  </a:moveTo>
                  <a:lnTo>
                    <a:pt x="394309" y="1304925"/>
                  </a:lnTo>
                  <a:lnTo>
                    <a:pt x="394309" y="1371600"/>
                  </a:lnTo>
                  <a:lnTo>
                    <a:pt x="494406" y="1371600"/>
                  </a:lnTo>
                  <a:lnTo>
                    <a:pt x="560997" y="1338326"/>
                  </a:lnTo>
                  <a:lnTo>
                    <a:pt x="494237" y="1304925"/>
                  </a:lnTo>
                  <a:close/>
                </a:path>
                <a:path w="561340" h="1438275">
                  <a:moveTo>
                    <a:pt x="133349" y="1304925"/>
                  </a:moveTo>
                  <a:lnTo>
                    <a:pt x="100012" y="1304925"/>
                  </a:lnTo>
                  <a:lnTo>
                    <a:pt x="133349" y="1338326"/>
                  </a:lnTo>
                  <a:lnTo>
                    <a:pt x="133349" y="1304925"/>
                  </a:lnTo>
                  <a:close/>
                </a:path>
                <a:path w="561340" h="1438275">
                  <a:moveTo>
                    <a:pt x="360972" y="1304925"/>
                  </a:moveTo>
                  <a:lnTo>
                    <a:pt x="133349" y="1304925"/>
                  </a:lnTo>
                  <a:lnTo>
                    <a:pt x="133349" y="1338326"/>
                  </a:lnTo>
                  <a:lnTo>
                    <a:pt x="360972" y="1338326"/>
                  </a:lnTo>
                  <a:lnTo>
                    <a:pt x="360972" y="1304925"/>
                  </a:lnTo>
                  <a:close/>
                </a:path>
                <a:path w="561340" h="1438275">
                  <a:moveTo>
                    <a:pt x="133349" y="100075"/>
                  </a:moveTo>
                  <a:lnTo>
                    <a:pt x="66675" y="100075"/>
                  </a:lnTo>
                  <a:lnTo>
                    <a:pt x="66675" y="193303"/>
                  </a:lnTo>
                  <a:lnTo>
                    <a:pt x="100012" y="200025"/>
                  </a:lnTo>
                  <a:lnTo>
                    <a:pt x="133349" y="193303"/>
                  </a:lnTo>
                  <a:lnTo>
                    <a:pt x="133349" y="100075"/>
                  </a:lnTo>
                  <a:close/>
                </a:path>
                <a:path w="561340" h="1438275">
                  <a:moveTo>
                    <a:pt x="133349" y="193303"/>
                  </a:moveTo>
                  <a:lnTo>
                    <a:pt x="100012" y="200025"/>
                  </a:lnTo>
                  <a:lnTo>
                    <a:pt x="133349" y="200025"/>
                  </a:lnTo>
                  <a:lnTo>
                    <a:pt x="133349" y="193303"/>
                  </a:lnTo>
                  <a:close/>
                </a:path>
                <a:path w="561340" h="1438275">
                  <a:moveTo>
                    <a:pt x="100012" y="0"/>
                  </a:moveTo>
                  <a:lnTo>
                    <a:pt x="61084" y="7868"/>
                  </a:lnTo>
                  <a:lnTo>
                    <a:pt x="29294" y="29321"/>
                  </a:lnTo>
                  <a:lnTo>
                    <a:pt x="7859" y="61132"/>
                  </a:lnTo>
                  <a:lnTo>
                    <a:pt x="0" y="100075"/>
                  </a:lnTo>
                  <a:lnTo>
                    <a:pt x="7859" y="138999"/>
                  </a:lnTo>
                  <a:lnTo>
                    <a:pt x="29294" y="170767"/>
                  </a:lnTo>
                  <a:lnTo>
                    <a:pt x="61084" y="192176"/>
                  </a:lnTo>
                  <a:lnTo>
                    <a:pt x="66675" y="193303"/>
                  </a:lnTo>
                  <a:lnTo>
                    <a:pt x="66675" y="100075"/>
                  </a:lnTo>
                  <a:lnTo>
                    <a:pt x="200024" y="100075"/>
                  </a:lnTo>
                  <a:lnTo>
                    <a:pt x="192165" y="61132"/>
                  </a:lnTo>
                  <a:lnTo>
                    <a:pt x="170730" y="29321"/>
                  </a:lnTo>
                  <a:lnTo>
                    <a:pt x="138940" y="7868"/>
                  </a:lnTo>
                  <a:lnTo>
                    <a:pt x="100012" y="0"/>
                  </a:lnTo>
                  <a:close/>
                </a:path>
                <a:path w="561340" h="1438275">
                  <a:moveTo>
                    <a:pt x="200024" y="100075"/>
                  </a:moveTo>
                  <a:lnTo>
                    <a:pt x="133349" y="100075"/>
                  </a:lnTo>
                  <a:lnTo>
                    <a:pt x="133349" y="193303"/>
                  </a:lnTo>
                  <a:lnTo>
                    <a:pt x="138940" y="192176"/>
                  </a:lnTo>
                  <a:lnTo>
                    <a:pt x="170730" y="170767"/>
                  </a:lnTo>
                  <a:lnTo>
                    <a:pt x="192165" y="138999"/>
                  </a:lnTo>
                  <a:lnTo>
                    <a:pt x="200024" y="10007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426" y="219456"/>
              <a:ext cx="241299" cy="2413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0" y="3533445"/>
            <a:ext cx="4398772" cy="290817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8914" y="3452507"/>
            <a:ext cx="4379087" cy="29237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0635" y="3852671"/>
            <a:ext cx="3560065" cy="11612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25168" y="3879596"/>
            <a:ext cx="21990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solidFill>
                  <a:srgbClr val="003300"/>
                </a:solidFill>
                <a:latin typeface="Calibri"/>
                <a:cs typeface="Calibri"/>
              </a:rPr>
              <a:t>Tindakan</a:t>
            </a:r>
            <a:r>
              <a:rPr sz="1600" b="1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300"/>
                </a:solidFill>
                <a:latin typeface="Calibri"/>
                <a:cs typeface="Calibri"/>
              </a:rPr>
              <a:t>terhadap</a:t>
            </a:r>
            <a:r>
              <a:rPr sz="1600" b="1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orang: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5167" y="4123435"/>
            <a:ext cx="11049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rujukan,</a:t>
            </a:r>
            <a:endParaRPr sz="1600">
              <a:latin typeface="Calibri"/>
              <a:cs typeface="Calibri"/>
            </a:endParaRPr>
          </a:p>
          <a:p>
            <a:pPr marL="240665" indent="-227965">
              <a:buFont typeface="Arial MT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karantina,</a:t>
            </a:r>
            <a:endParaRPr sz="1600">
              <a:latin typeface="Calibri"/>
              <a:cs typeface="Calibri"/>
            </a:endParaRPr>
          </a:p>
          <a:p>
            <a:pPr marL="240665" indent="-227965">
              <a:buFont typeface="Arial MT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isolasi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0168" y="3672835"/>
            <a:ext cx="3476247" cy="15209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95642" y="3675380"/>
            <a:ext cx="304800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dirty="0">
                <a:solidFill>
                  <a:srgbClr val="003300"/>
                </a:solidFill>
                <a:latin typeface="Calibri"/>
                <a:cs typeface="Calibri"/>
              </a:rPr>
              <a:t>Tindakan</a:t>
            </a:r>
            <a:r>
              <a:rPr sz="1600" b="1" spc="-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penyehatan</a:t>
            </a:r>
            <a:r>
              <a:rPr sz="1600" b="1" spc="-6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300"/>
                </a:solidFill>
                <a:latin typeface="Calibri"/>
                <a:cs typeface="Calibri"/>
              </a:rPr>
              <a:t>terhadap</a:t>
            </a:r>
            <a:r>
              <a:rPr sz="1600" b="1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3300"/>
                </a:solidFill>
                <a:latin typeface="Calibri"/>
                <a:cs typeface="Calibri"/>
              </a:rPr>
              <a:t>Alat </a:t>
            </a:r>
            <a:r>
              <a:rPr sz="1600" b="1" dirty="0">
                <a:solidFill>
                  <a:srgbClr val="003300"/>
                </a:solidFill>
                <a:latin typeface="Calibri"/>
                <a:cs typeface="Calibri"/>
              </a:rPr>
              <a:t>Angkut</a:t>
            </a:r>
            <a:r>
              <a:rPr sz="1600" b="1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300"/>
                </a:solidFill>
                <a:latin typeface="Calibri"/>
                <a:cs typeface="Calibri"/>
              </a:rPr>
              <a:t>dan</a:t>
            </a:r>
            <a:r>
              <a:rPr sz="1600" b="1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Barang: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ts val="1700"/>
              </a:lnSpc>
              <a:buFont typeface="Arial MT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Deratisasi,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5642" y="4333443"/>
            <a:ext cx="1515110" cy="70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182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Desinseksi,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ts val="1730"/>
              </a:lnSpc>
              <a:buFont typeface="Arial MT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Desinfeksi,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ts val="1825"/>
              </a:lnSpc>
              <a:buFont typeface="Arial MT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003300"/>
                </a:solidFill>
                <a:latin typeface="Calibri"/>
                <a:cs typeface="Calibri"/>
              </a:rPr>
              <a:t>Dekontaminasi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63284" y="2330196"/>
            <a:ext cx="2491740" cy="1426845"/>
            <a:chOff x="4939284" y="2330195"/>
            <a:chExt cx="2491740" cy="14268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9284" y="2330195"/>
              <a:ext cx="2491740" cy="14264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050409" y="2441828"/>
              <a:ext cx="2264410" cy="1200150"/>
            </a:xfrm>
            <a:custGeom>
              <a:avLst/>
              <a:gdLst/>
              <a:ahLst/>
              <a:cxnLst/>
              <a:rect l="l" t="t" r="r" b="b"/>
              <a:pathLst>
                <a:path w="2264409" h="1200150">
                  <a:moveTo>
                    <a:pt x="0" y="0"/>
                  </a:moveTo>
                  <a:lnTo>
                    <a:pt x="73383" y="11861"/>
                  </a:lnTo>
                  <a:lnTo>
                    <a:pt x="145221" y="24160"/>
                  </a:lnTo>
                  <a:lnTo>
                    <a:pt x="215514" y="36895"/>
                  </a:lnTo>
                  <a:lnTo>
                    <a:pt x="284263" y="50067"/>
                  </a:lnTo>
                  <a:lnTo>
                    <a:pt x="351467" y="63675"/>
                  </a:lnTo>
                  <a:lnTo>
                    <a:pt x="417126" y="77719"/>
                  </a:lnTo>
                  <a:lnTo>
                    <a:pt x="481240" y="92201"/>
                  </a:lnTo>
                  <a:lnTo>
                    <a:pt x="543809" y="107118"/>
                  </a:lnTo>
                  <a:lnTo>
                    <a:pt x="604833" y="122473"/>
                  </a:lnTo>
                  <a:lnTo>
                    <a:pt x="664313" y="138263"/>
                  </a:lnTo>
                  <a:lnTo>
                    <a:pt x="722248" y="154491"/>
                  </a:lnTo>
                  <a:lnTo>
                    <a:pt x="778637" y="171154"/>
                  </a:lnTo>
                  <a:lnTo>
                    <a:pt x="833482" y="188255"/>
                  </a:lnTo>
                  <a:lnTo>
                    <a:pt x="886783" y="205792"/>
                  </a:lnTo>
                  <a:lnTo>
                    <a:pt x="938538" y="223765"/>
                  </a:lnTo>
                  <a:lnTo>
                    <a:pt x="988748" y="242175"/>
                  </a:lnTo>
                  <a:lnTo>
                    <a:pt x="1037414" y="261021"/>
                  </a:lnTo>
                  <a:lnTo>
                    <a:pt x="1084534" y="280304"/>
                  </a:lnTo>
                  <a:lnTo>
                    <a:pt x="1130110" y="300024"/>
                  </a:lnTo>
                  <a:lnTo>
                    <a:pt x="1174141" y="320180"/>
                  </a:lnTo>
                  <a:lnTo>
                    <a:pt x="1216627" y="340773"/>
                  </a:lnTo>
                  <a:lnTo>
                    <a:pt x="1257569" y="361802"/>
                  </a:lnTo>
                  <a:lnTo>
                    <a:pt x="1296965" y="383267"/>
                  </a:lnTo>
                  <a:lnTo>
                    <a:pt x="1334817" y="405170"/>
                  </a:lnTo>
                  <a:lnTo>
                    <a:pt x="1371124" y="427508"/>
                  </a:lnTo>
                  <a:lnTo>
                    <a:pt x="1405885" y="450283"/>
                  </a:lnTo>
                  <a:lnTo>
                    <a:pt x="1439102" y="473495"/>
                  </a:lnTo>
                  <a:lnTo>
                    <a:pt x="1470775" y="497144"/>
                  </a:lnTo>
                  <a:lnTo>
                    <a:pt x="1500902" y="521228"/>
                  </a:lnTo>
                  <a:lnTo>
                    <a:pt x="1556522" y="570708"/>
                  </a:lnTo>
                  <a:lnTo>
                    <a:pt x="1605963" y="621933"/>
                  </a:lnTo>
                  <a:lnTo>
                    <a:pt x="1649224" y="674904"/>
                  </a:lnTo>
                  <a:lnTo>
                    <a:pt x="1686306" y="729622"/>
                  </a:lnTo>
                  <a:lnTo>
                    <a:pt x="1717208" y="786086"/>
                  </a:lnTo>
                  <a:lnTo>
                    <a:pt x="1741932" y="844296"/>
                  </a:lnTo>
                  <a:lnTo>
                    <a:pt x="1578101" y="872871"/>
                  </a:lnTo>
                  <a:lnTo>
                    <a:pt x="2055494" y="1200150"/>
                  </a:lnTo>
                  <a:lnTo>
                    <a:pt x="2263901" y="752983"/>
                  </a:lnTo>
                  <a:lnTo>
                    <a:pt x="2099944" y="781685"/>
                  </a:lnTo>
                  <a:lnTo>
                    <a:pt x="2072862" y="753604"/>
                  </a:lnTo>
                  <a:lnTo>
                    <a:pt x="2044954" y="726017"/>
                  </a:lnTo>
                  <a:lnTo>
                    <a:pt x="2016222" y="698923"/>
                  </a:lnTo>
                  <a:lnTo>
                    <a:pt x="1986664" y="672322"/>
                  </a:lnTo>
                  <a:lnTo>
                    <a:pt x="1956281" y="646214"/>
                  </a:lnTo>
                  <a:lnTo>
                    <a:pt x="1925074" y="620599"/>
                  </a:lnTo>
                  <a:lnTo>
                    <a:pt x="1893041" y="595476"/>
                  </a:lnTo>
                  <a:lnTo>
                    <a:pt x="1860183" y="570847"/>
                  </a:lnTo>
                  <a:lnTo>
                    <a:pt x="1826499" y="546710"/>
                  </a:lnTo>
                  <a:lnTo>
                    <a:pt x="1791991" y="523066"/>
                  </a:lnTo>
                  <a:lnTo>
                    <a:pt x="1756657" y="499916"/>
                  </a:lnTo>
                  <a:lnTo>
                    <a:pt x="1720499" y="477257"/>
                  </a:lnTo>
                  <a:lnTo>
                    <a:pt x="1683515" y="455092"/>
                  </a:lnTo>
                  <a:lnTo>
                    <a:pt x="1645705" y="433420"/>
                  </a:lnTo>
                  <a:lnTo>
                    <a:pt x="1607071" y="412240"/>
                  </a:lnTo>
                  <a:lnTo>
                    <a:pt x="1567611" y="391553"/>
                  </a:lnTo>
                  <a:lnTo>
                    <a:pt x="1527326" y="371359"/>
                  </a:lnTo>
                  <a:lnTo>
                    <a:pt x="1486216" y="351657"/>
                  </a:lnTo>
                  <a:lnTo>
                    <a:pt x="1444281" y="332448"/>
                  </a:lnTo>
                  <a:lnTo>
                    <a:pt x="1401520" y="313732"/>
                  </a:lnTo>
                  <a:lnTo>
                    <a:pt x="1357933" y="295509"/>
                  </a:lnTo>
                  <a:lnTo>
                    <a:pt x="1313522" y="277778"/>
                  </a:lnTo>
                  <a:lnTo>
                    <a:pt x="1268285" y="260540"/>
                  </a:lnTo>
                  <a:lnTo>
                    <a:pt x="1222223" y="243795"/>
                  </a:lnTo>
                  <a:lnTo>
                    <a:pt x="1175335" y="227542"/>
                  </a:lnTo>
                  <a:lnTo>
                    <a:pt x="1127622" y="211781"/>
                  </a:lnTo>
                  <a:lnTo>
                    <a:pt x="1079083" y="196514"/>
                  </a:lnTo>
                  <a:lnTo>
                    <a:pt x="1029719" y="181739"/>
                  </a:lnTo>
                  <a:lnTo>
                    <a:pt x="979530" y="167456"/>
                  </a:lnTo>
                  <a:lnTo>
                    <a:pt x="928515" y="153666"/>
                  </a:lnTo>
                  <a:lnTo>
                    <a:pt x="876675" y="140369"/>
                  </a:lnTo>
                  <a:lnTo>
                    <a:pt x="824009" y="127564"/>
                  </a:lnTo>
                  <a:lnTo>
                    <a:pt x="770517" y="115251"/>
                  </a:lnTo>
                  <a:lnTo>
                    <a:pt x="716200" y="103431"/>
                  </a:lnTo>
                  <a:lnTo>
                    <a:pt x="661058" y="92104"/>
                  </a:lnTo>
                  <a:lnTo>
                    <a:pt x="605090" y="81269"/>
                  </a:lnTo>
                  <a:lnTo>
                    <a:pt x="548296" y="70926"/>
                  </a:lnTo>
                  <a:lnTo>
                    <a:pt x="490677" y="61076"/>
                  </a:lnTo>
                  <a:lnTo>
                    <a:pt x="432232" y="51718"/>
                  </a:lnTo>
                  <a:lnTo>
                    <a:pt x="372962" y="42853"/>
                  </a:lnTo>
                  <a:lnTo>
                    <a:pt x="312865" y="34480"/>
                  </a:lnTo>
                  <a:lnTo>
                    <a:pt x="251944" y="26599"/>
                  </a:lnTo>
                  <a:lnTo>
                    <a:pt x="190196" y="19211"/>
                  </a:lnTo>
                  <a:lnTo>
                    <a:pt x="127623" y="12315"/>
                  </a:lnTo>
                  <a:lnTo>
                    <a:pt x="64224" y="5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0409" y="2441828"/>
              <a:ext cx="2264410" cy="1200150"/>
            </a:xfrm>
            <a:custGeom>
              <a:avLst/>
              <a:gdLst/>
              <a:ahLst/>
              <a:cxnLst/>
              <a:rect l="l" t="t" r="r" b="b"/>
              <a:pathLst>
                <a:path w="2264409" h="1200150">
                  <a:moveTo>
                    <a:pt x="0" y="0"/>
                  </a:moveTo>
                  <a:lnTo>
                    <a:pt x="64224" y="5911"/>
                  </a:lnTo>
                  <a:lnTo>
                    <a:pt x="127623" y="12315"/>
                  </a:lnTo>
                  <a:lnTo>
                    <a:pt x="190196" y="19211"/>
                  </a:lnTo>
                  <a:lnTo>
                    <a:pt x="251944" y="26599"/>
                  </a:lnTo>
                  <a:lnTo>
                    <a:pt x="312865" y="34480"/>
                  </a:lnTo>
                  <a:lnTo>
                    <a:pt x="372962" y="42853"/>
                  </a:lnTo>
                  <a:lnTo>
                    <a:pt x="432232" y="51718"/>
                  </a:lnTo>
                  <a:lnTo>
                    <a:pt x="490677" y="61076"/>
                  </a:lnTo>
                  <a:lnTo>
                    <a:pt x="548296" y="70926"/>
                  </a:lnTo>
                  <a:lnTo>
                    <a:pt x="605090" y="81269"/>
                  </a:lnTo>
                  <a:lnTo>
                    <a:pt x="661058" y="92104"/>
                  </a:lnTo>
                  <a:lnTo>
                    <a:pt x="716200" y="103431"/>
                  </a:lnTo>
                  <a:lnTo>
                    <a:pt x="770517" y="115251"/>
                  </a:lnTo>
                  <a:lnTo>
                    <a:pt x="824009" y="127564"/>
                  </a:lnTo>
                  <a:lnTo>
                    <a:pt x="876675" y="140369"/>
                  </a:lnTo>
                  <a:lnTo>
                    <a:pt x="928515" y="153666"/>
                  </a:lnTo>
                  <a:lnTo>
                    <a:pt x="979530" y="167456"/>
                  </a:lnTo>
                  <a:lnTo>
                    <a:pt x="1029719" y="181739"/>
                  </a:lnTo>
                  <a:lnTo>
                    <a:pt x="1079083" y="196514"/>
                  </a:lnTo>
                  <a:lnTo>
                    <a:pt x="1127622" y="211781"/>
                  </a:lnTo>
                  <a:lnTo>
                    <a:pt x="1175335" y="227542"/>
                  </a:lnTo>
                  <a:lnTo>
                    <a:pt x="1222223" y="243795"/>
                  </a:lnTo>
                  <a:lnTo>
                    <a:pt x="1268285" y="260540"/>
                  </a:lnTo>
                  <a:lnTo>
                    <a:pt x="1313522" y="277778"/>
                  </a:lnTo>
                  <a:lnTo>
                    <a:pt x="1357933" y="295509"/>
                  </a:lnTo>
                  <a:lnTo>
                    <a:pt x="1401520" y="313732"/>
                  </a:lnTo>
                  <a:lnTo>
                    <a:pt x="1444281" y="332448"/>
                  </a:lnTo>
                  <a:lnTo>
                    <a:pt x="1486216" y="351657"/>
                  </a:lnTo>
                  <a:lnTo>
                    <a:pt x="1527326" y="371359"/>
                  </a:lnTo>
                  <a:lnTo>
                    <a:pt x="1567611" y="391553"/>
                  </a:lnTo>
                  <a:lnTo>
                    <a:pt x="1607071" y="412240"/>
                  </a:lnTo>
                  <a:lnTo>
                    <a:pt x="1645705" y="433420"/>
                  </a:lnTo>
                  <a:lnTo>
                    <a:pt x="1683515" y="455092"/>
                  </a:lnTo>
                  <a:lnTo>
                    <a:pt x="1720499" y="477257"/>
                  </a:lnTo>
                  <a:lnTo>
                    <a:pt x="1756657" y="499916"/>
                  </a:lnTo>
                  <a:lnTo>
                    <a:pt x="1791991" y="523066"/>
                  </a:lnTo>
                  <a:lnTo>
                    <a:pt x="1826499" y="546710"/>
                  </a:lnTo>
                  <a:lnTo>
                    <a:pt x="1860183" y="570847"/>
                  </a:lnTo>
                  <a:lnTo>
                    <a:pt x="1893041" y="595476"/>
                  </a:lnTo>
                  <a:lnTo>
                    <a:pt x="1925074" y="620599"/>
                  </a:lnTo>
                  <a:lnTo>
                    <a:pt x="1956281" y="646214"/>
                  </a:lnTo>
                  <a:lnTo>
                    <a:pt x="1986664" y="672322"/>
                  </a:lnTo>
                  <a:lnTo>
                    <a:pt x="2016222" y="698923"/>
                  </a:lnTo>
                  <a:lnTo>
                    <a:pt x="2044954" y="726017"/>
                  </a:lnTo>
                  <a:lnTo>
                    <a:pt x="2072862" y="753604"/>
                  </a:lnTo>
                  <a:lnTo>
                    <a:pt x="2099944" y="781685"/>
                  </a:lnTo>
                  <a:lnTo>
                    <a:pt x="2263901" y="752983"/>
                  </a:lnTo>
                  <a:lnTo>
                    <a:pt x="2055494" y="1200150"/>
                  </a:lnTo>
                  <a:lnTo>
                    <a:pt x="1578101" y="872871"/>
                  </a:lnTo>
                  <a:lnTo>
                    <a:pt x="1741932" y="844296"/>
                  </a:lnTo>
                  <a:lnTo>
                    <a:pt x="1730342" y="814972"/>
                  </a:lnTo>
                  <a:lnTo>
                    <a:pt x="1702530" y="757636"/>
                  </a:lnTo>
                  <a:lnTo>
                    <a:pt x="1668537" y="702045"/>
                  </a:lnTo>
                  <a:lnTo>
                    <a:pt x="1628366" y="648200"/>
                  </a:lnTo>
                  <a:lnTo>
                    <a:pt x="1582015" y="596102"/>
                  </a:lnTo>
                  <a:lnTo>
                    <a:pt x="1529484" y="545750"/>
                  </a:lnTo>
                  <a:lnTo>
                    <a:pt x="1470775" y="497144"/>
                  </a:lnTo>
                  <a:lnTo>
                    <a:pt x="1439102" y="473495"/>
                  </a:lnTo>
                  <a:lnTo>
                    <a:pt x="1405885" y="450283"/>
                  </a:lnTo>
                  <a:lnTo>
                    <a:pt x="1371124" y="427508"/>
                  </a:lnTo>
                  <a:lnTo>
                    <a:pt x="1334817" y="405170"/>
                  </a:lnTo>
                  <a:lnTo>
                    <a:pt x="1296965" y="383267"/>
                  </a:lnTo>
                  <a:lnTo>
                    <a:pt x="1257569" y="361802"/>
                  </a:lnTo>
                  <a:lnTo>
                    <a:pt x="1216627" y="340773"/>
                  </a:lnTo>
                  <a:lnTo>
                    <a:pt x="1174141" y="320180"/>
                  </a:lnTo>
                  <a:lnTo>
                    <a:pt x="1130110" y="300024"/>
                  </a:lnTo>
                  <a:lnTo>
                    <a:pt x="1084534" y="280304"/>
                  </a:lnTo>
                  <a:lnTo>
                    <a:pt x="1037414" y="261021"/>
                  </a:lnTo>
                  <a:lnTo>
                    <a:pt x="988748" y="242175"/>
                  </a:lnTo>
                  <a:lnTo>
                    <a:pt x="938538" y="223765"/>
                  </a:lnTo>
                  <a:lnTo>
                    <a:pt x="886783" y="205792"/>
                  </a:lnTo>
                  <a:lnTo>
                    <a:pt x="833482" y="188255"/>
                  </a:lnTo>
                  <a:lnTo>
                    <a:pt x="778637" y="171154"/>
                  </a:lnTo>
                  <a:lnTo>
                    <a:pt x="722248" y="154491"/>
                  </a:lnTo>
                  <a:lnTo>
                    <a:pt x="664313" y="138263"/>
                  </a:lnTo>
                  <a:lnTo>
                    <a:pt x="604833" y="122473"/>
                  </a:lnTo>
                  <a:lnTo>
                    <a:pt x="543809" y="107118"/>
                  </a:lnTo>
                  <a:lnTo>
                    <a:pt x="481240" y="92201"/>
                  </a:lnTo>
                  <a:lnTo>
                    <a:pt x="417126" y="77719"/>
                  </a:lnTo>
                  <a:lnTo>
                    <a:pt x="351467" y="63675"/>
                  </a:lnTo>
                  <a:lnTo>
                    <a:pt x="284263" y="50067"/>
                  </a:lnTo>
                  <a:lnTo>
                    <a:pt x="215514" y="36895"/>
                  </a:lnTo>
                  <a:lnTo>
                    <a:pt x="145221" y="24160"/>
                  </a:lnTo>
                  <a:lnTo>
                    <a:pt x="73383" y="1186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984011" y="2366747"/>
            <a:ext cx="2228215" cy="1320165"/>
            <a:chOff x="1460010" y="2366746"/>
            <a:chExt cx="2228215" cy="132016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0010" y="2366746"/>
              <a:ext cx="2228057" cy="13198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49907" y="2454783"/>
              <a:ext cx="2044700" cy="1145540"/>
            </a:xfrm>
            <a:custGeom>
              <a:avLst/>
              <a:gdLst/>
              <a:ahLst/>
              <a:cxnLst/>
              <a:rect l="l" t="t" r="r" b="b"/>
              <a:pathLst>
                <a:path w="2044700" h="1145539">
                  <a:moveTo>
                    <a:pt x="2044700" y="0"/>
                  </a:moveTo>
                  <a:lnTo>
                    <a:pt x="1979528" y="11950"/>
                  </a:lnTo>
                  <a:lnTo>
                    <a:pt x="1915314" y="24270"/>
                  </a:lnTo>
                  <a:lnTo>
                    <a:pt x="1852057" y="36960"/>
                  </a:lnTo>
                  <a:lnTo>
                    <a:pt x="1789758" y="50020"/>
                  </a:lnTo>
                  <a:lnTo>
                    <a:pt x="1728415" y="63450"/>
                  </a:lnTo>
                  <a:lnTo>
                    <a:pt x="1668030" y="77249"/>
                  </a:lnTo>
                  <a:lnTo>
                    <a:pt x="1608602" y="91418"/>
                  </a:lnTo>
                  <a:lnTo>
                    <a:pt x="1550131" y="105957"/>
                  </a:lnTo>
                  <a:lnTo>
                    <a:pt x="1492618" y="120866"/>
                  </a:lnTo>
                  <a:lnTo>
                    <a:pt x="1436061" y="136144"/>
                  </a:lnTo>
                  <a:lnTo>
                    <a:pt x="1380462" y="151793"/>
                  </a:lnTo>
                  <a:lnTo>
                    <a:pt x="1325820" y="167811"/>
                  </a:lnTo>
                  <a:lnTo>
                    <a:pt x="1272134" y="184198"/>
                  </a:lnTo>
                  <a:lnTo>
                    <a:pt x="1219406" y="200956"/>
                  </a:lnTo>
                  <a:lnTo>
                    <a:pt x="1167636" y="218083"/>
                  </a:lnTo>
                  <a:lnTo>
                    <a:pt x="1116822" y="235580"/>
                  </a:lnTo>
                  <a:lnTo>
                    <a:pt x="1066965" y="253447"/>
                  </a:lnTo>
                  <a:lnTo>
                    <a:pt x="1018066" y="271684"/>
                  </a:lnTo>
                  <a:lnTo>
                    <a:pt x="970123" y="290290"/>
                  </a:lnTo>
                  <a:lnTo>
                    <a:pt x="923138" y="309266"/>
                  </a:lnTo>
                  <a:lnTo>
                    <a:pt x="877109" y="328612"/>
                  </a:lnTo>
                  <a:lnTo>
                    <a:pt x="832038" y="348328"/>
                  </a:lnTo>
                  <a:lnTo>
                    <a:pt x="787923" y="368413"/>
                  </a:lnTo>
                  <a:lnTo>
                    <a:pt x="744766" y="388868"/>
                  </a:lnTo>
                  <a:lnTo>
                    <a:pt x="702566" y="409693"/>
                  </a:lnTo>
                  <a:lnTo>
                    <a:pt x="661322" y="430888"/>
                  </a:lnTo>
                  <a:lnTo>
                    <a:pt x="621036" y="452453"/>
                  </a:lnTo>
                  <a:lnTo>
                    <a:pt x="581707" y="474387"/>
                  </a:lnTo>
                  <a:lnTo>
                    <a:pt x="543334" y="496691"/>
                  </a:lnTo>
                  <a:lnTo>
                    <a:pt x="505919" y="519365"/>
                  </a:lnTo>
                  <a:lnTo>
                    <a:pt x="469460" y="542408"/>
                  </a:lnTo>
                  <a:lnTo>
                    <a:pt x="433958" y="565822"/>
                  </a:lnTo>
                  <a:lnTo>
                    <a:pt x="399414" y="589605"/>
                  </a:lnTo>
                  <a:lnTo>
                    <a:pt x="365826" y="613758"/>
                  </a:lnTo>
                  <a:lnTo>
                    <a:pt x="333195" y="638280"/>
                  </a:lnTo>
                  <a:lnTo>
                    <a:pt x="301521" y="663173"/>
                  </a:lnTo>
                  <a:lnTo>
                    <a:pt x="270804" y="688435"/>
                  </a:lnTo>
                  <a:lnTo>
                    <a:pt x="241044" y="714067"/>
                  </a:lnTo>
                  <a:lnTo>
                    <a:pt x="212241" y="740069"/>
                  </a:lnTo>
                  <a:lnTo>
                    <a:pt x="184394" y="766440"/>
                  </a:lnTo>
                  <a:lnTo>
                    <a:pt x="131572" y="820292"/>
                  </a:lnTo>
                  <a:lnTo>
                    <a:pt x="0" y="812418"/>
                  </a:lnTo>
                  <a:lnTo>
                    <a:pt x="214503" y="1145031"/>
                  </a:lnTo>
                  <a:lnTo>
                    <a:pt x="604647" y="848613"/>
                  </a:lnTo>
                  <a:lnTo>
                    <a:pt x="473074" y="840739"/>
                  </a:lnTo>
                  <a:lnTo>
                    <a:pt x="481719" y="814336"/>
                  </a:lnTo>
                  <a:lnTo>
                    <a:pt x="504313" y="762223"/>
                  </a:lnTo>
                  <a:lnTo>
                    <a:pt x="533980" y="711037"/>
                  </a:lnTo>
                  <a:lnTo>
                    <a:pt x="570721" y="660776"/>
                  </a:lnTo>
                  <a:lnTo>
                    <a:pt x="614535" y="611442"/>
                  </a:lnTo>
                  <a:lnTo>
                    <a:pt x="665422" y="563033"/>
                  </a:lnTo>
                  <a:lnTo>
                    <a:pt x="723383" y="515550"/>
                  </a:lnTo>
                  <a:lnTo>
                    <a:pt x="755016" y="492155"/>
                  </a:lnTo>
                  <a:lnTo>
                    <a:pt x="788417" y="468992"/>
                  </a:lnTo>
                  <a:lnTo>
                    <a:pt x="823586" y="446059"/>
                  </a:lnTo>
                  <a:lnTo>
                    <a:pt x="860524" y="423358"/>
                  </a:lnTo>
                  <a:lnTo>
                    <a:pt x="899230" y="400889"/>
                  </a:lnTo>
                  <a:lnTo>
                    <a:pt x="939704" y="378650"/>
                  </a:lnTo>
                  <a:lnTo>
                    <a:pt x="981947" y="356642"/>
                  </a:lnTo>
                  <a:lnTo>
                    <a:pt x="1025958" y="334866"/>
                  </a:lnTo>
                  <a:lnTo>
                    <a:pt x="1071737" y="313321"/>
                  </a:lnTo>
                  <a:lnTo>
                    <a:pt x="1119285" y="292007"/>
                  </a:lnTo>
                  <a:lnTo>
                    <a:pt x="1168601" y="270923"/>
                  </a:lnTo>
                  <a:lnTo>
                    <a:pt x="1219685" y="250071"/>
                  </a:lnTo>
                  <a:lnTo>
                    <a:pt x="1272538" y="229450"/>
                  </a:lnTo>
                  <a:lnTo>
                    <a:pt x="1327159" y="209059"/>
                  </a:lnTo>
                  <a:lnTo>
                    <a:pt x="1383548" y="188900"/>
                  </a:lnTo>
                  <a:lnTo>
                    <a:pt x="1441706" y="168971"/>
                  </a:lnTo>
                  <a:lnTo>
                    <a:pt x="1501632" y="149274"/>
                  </a:lnTo>
                  <a:lnTo>
                    <a:pt x="1563326" y="129807"/>
                  </a:lnTo>
                  <a:lnTo>
                    <a:pt x="1626789" y="110571"/>
                  </a:lnTo>
                  <a:lnTo>
                    <a:pt x="1692020" y="91565"/>
                  </a:lnTo>
                  <a:lnTo>
                    <a:pt x="1759019" y="72791"/>
                  </a:lnTo>
                  <a:lnTo>
                    <a:pt x="1827787" y="54247"/>
                  </a:lnTo>
                  <a:lnTo>
                    <a:pt x="1898323" y="35934"/>
                  </a:lnTo>
                  <a:lnTo>
                    <a:pt x="1970627" y="17851"/>
                  </a:lnTo>
                  <a:lnTo>
                    <a:pt x="20447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9907" y="2454783"/>
              <a:ext cx="2044700" cy="1145540"/>
            </a:xfrm>
            <a:custGeom>
              <a:avLst/>
              <a:gdLst/>
              <a:ahLst/>
              <a:cxnLst/>
              <a:rect l="l" t="t" r="r" b="b"/>
              <a:pathLst>
                <a:path w="2044700" h="1145539">
                  <a:moveTo>
                    <a:pt x="2044700" y="0"/>
                  </a:moveTo>
                  <a:lnTo>
                    <a:pt x="1979528" y="11950"/>
                  </a:lnTo>
                  <a:lnTo>
                    <a:pt x="1915314" y="24270"/>
                  </a:lnTo>
                  <a:lnTo>
                    <a:pt x="1852057" y="36960"/>
                  </a:lnTo>
                  <a:lnTo>
                    <a:pt x="1789758" y="50020"/>
                  </a:lnTo>
                  <a:lnTo>
                    <a:pt x="1728415" y="63450"/>
                  </a:lnTo>
                  <a:lnTo>
                    <a:pt x="1668030" y="77249"/>
                  </a:lnTo>
                  <a:lnTo>
                    <a:pt x="1608602" y="91418"/>
                  </a:lnTo>
                  <a:lnTo>
                    <a:pt x="1550131" y="105957"/>
                  </a:lnTo>
                  <a:lnTo>
                    <a:pt x="1492618" y="120866"/>
                  </a:lnTo>
                  <a:lnTo>
                    <a:pt x="1436061" y="136144"/>
                  </a:lnTo>
                  <a:lnTo>
                    <a:pt x="1380462" y="151793"/>
                  </a:lnTo>
                  <a:lnTo>
                    <a:pt x="1325820" y="167811"/>
                  </a:lnTo>
                  <a:lnTo>
                    <a:pt x="1272134" y="184198"/>
                  </a:lnTo>
                  <a:lnTo>
                    <a:pt x="1219406" y="200956"/>
                  </a:lnTo>
                  <a:lnTo>
                    <a:pt x="1167636" y="218083"/>
                  </a:lnTo>
                  <a:lnTo>
                    <a:pt x="1116822" y="235580"/>
                  </a:lnTo>
                  <a:lnTo>
                    <a:pt x="1066965" y="253447"/>
                  </a:lnTo>
                  <a:lnTo>
                    <a:pt x="1018066" y="271684"/>
                  </a:lnTo>
                  <a:lnTo>
                    <a:pt x="970123" y="290290"/>
                  </a:lnTo>
                  <a:lnTo>
                    <a:pt x="923138" y="309266"/>
                  </a:lnTo>
                  <a:lnTo>
                    <a:pt x="877109" y="328612"/>
                  </a:lnTo>
                  <a:lnTo>
                    <a:pt x="832038" y="348328"/>
                  </a:lnTo>
                  <a:lnTo>
                    <a:pt x="787923" y="368413"/>
                  </a:lnTo>
                  <a:lnTo>
                    <a:pt x="744766" y="388868"/>
                  </a:lnTo>
                  <a:lnTo>
                    <a:pt x="702566" y="409693"/>
                  </a:lnTo>
                  <a:lnTo>
                    <a:pt x="661322" y="430888"/>
                  </a:lnTo>
                  <a:lnTo>
                    <a:pt x="621036" y="452453"/>
                  </a:lnTo>
                  <a:lnTo>
                    <a:pt x="581707" y="474387"/>
                  </a:lnTo>
                  <a:lnTo>
                    <a:pt x="543334" y="496691"/>
                  </a:lnTo>
                  <a:lnTo>
                    <a:pt x="505919" y="519365"/>
                  </a:lnTo>
                  <a:lnTo>
                    <a:pt x="469460" y="542408"/>
                  </a:lnTo>
                  <a:lnTo>
                    <a:pt x="433958" y="565822"/>
                  </a:lnTo>
                  <a:lnTo>
                    <a:pt x="399414" y="589605"/>
                  </a:lnTo>
                  <a:lnTo>
                    <a:pt x="365826" y="613758"/>
                  </a:lnTo>
                  <a:lnTo>
                    <a:pt x="333195" y="638280"/>
                  </a:lnTo>
                  <a:lnTo>
                    <a:pt x="301521" y="663173"/>
                  </a:lnTo>
                  <a:lnTo>
                    <a:pt x="270804" y="688435"/>
                  </a:lnTo>
                  <a:lnTo>
                    <a:pt x="241044" y="714067"/>
                  </a:lnTo>
                  <a:lnTo>
                    <a:pt x="212241" y="740069"/>
                  </a:lnTo>
                  <a:lnTo>
                    <a:pt x="184394" y="766440"/>
                  </a:lnTo>
                  <a:lnTo>
                    <a:pt x="131572" y="820292"/>
                  </a:lnTo>
                  <a:lnTo>
                    <a:pt x="0" y="812418"/>
                  </a:lnTo>
                  <a:lnTo>
                    <a:pt x="214503" y="1145031"/>
                  </a:lnTo>
                  <a:lnTo>
                    <a:pt x="604647" y="848613"/>
                  </a:lnTo>
                  <a:lnTo>
                    <a:pt x="473074" y="840739"/>
                  </a:lnTo>
                  <a:lnTo>
                    <a:pt x="481719" y="814336"/>
                  </a:lnTo>
                  <a:lnTo>
                    <a:pt x="504313" y="762223"/>
                  </a:lnTo>
                  <a:lnTo>
                    <a:pt x="533980" y="711037"/>
                  </a:lnTo>
                  <a:lnTo>
                    <a:pt x="570721" y="660776"/>
                  </a:lnTo>
                  <a:lnTo>
                    <a:pt x="614535" y="611442"/>
                  </a:lnTo>
                  <a:lnTo>
                    <a:pt x="665422" y="563033"/>
                  </a:lnTo>
                  <a:lnTo>
                    <a:pt x="723383" y="515550"/>
                  </a:lnTo>
                  <a:lnTo>
                    <a:pt x="755016" y="492155"/>
                  </a:lnTo>
                  <a:lnTo>
                    <a:pt x="788417" y="468992"/>
                  </a:lnTo>
                  <a:lnTo>
                    <a:pt x="823586" y="446059"/>
                  </a:lnTo>
                  <a:lnTo>
                    <a:pt x="860524" y="423358"/>
                  </a:lnTo>
                  <a:lnTo>
                    <a:pt x="899230" y="400889"/>
                  </a:lnTo>
                  <a:lnTo>
                    <a:pt x="939704" y="378650"/>
                  </a:lnTo>
                  <a:lnTo>
                    <a:pt x="981947" y="356642"/>
                  </a:lnTo>
                  <a:lnTo>
                    <a:pt x="1025958" y="334866"/>
                  </a:lnTo>
                  <a:lnTo>
                    <a:pt x="1071737" y="313321"/>
                  </a:lnTo>
                  <a:lnTo>
                    <a:pt x="1119285" y="292007"/>
                  </a:lnTo>
                  <a:lnTo>
                    <a:pt x="1168601" y="270923"/>
                  </a:lnTo>
                  <a:lnTo>
                    <a:pt x="1219685" y="250071"/>
                  </a:lnTo>
                  <a:lnTo>
                    <a:pt x="1272538" y="229450"/>
                  </a:lnTo>
                  <a:lnTo>
                    <a:pt x="1327159" y="209059"/>
                  </a:lnTo>
                  <a:lnTo>
                    <a:pt x="1383548" y="188900"/>
                  </a:lnTo>
                  <a:lnTo>
                    <a:pt x="1441706" y="168971"/>
                  </a:lnTo>
                  <a:lnTo>
                    <a:pt x="1501632" y="149274"/>
                  </a:lnTo>
                  <a:lnTo>
                    <a:pt x="1563326" y="129807"/>
                  </a:lnTo>
                  <a:lnTo>
                    <a:pt x="1626789" y="110571"/>
                  </a:lnTo>
                  <a:lnTo>
                    <a:pt x="1692020" y="91565"/>
                  </a:lnTo>
                  <a:lnTo>
                    <a:pt x="1759019" y="72791"/>
                  </a:lnTo>
                  <a:lnTo>
                    <a:pt x="1827787" y="54247"/>
                  </a:lnTo>
                  <a:lnTo>
                    <a:pt x="1898323" y="35934"/>
                  </a:lnTo>
                  <a:lnTo>
                    <a:pt x="1970627" y="17851"/>
                  </a:lnTo>
                  <a:lnTo>
                    <a:pt x="204470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524001" y="63"/>
            <a:ext cx="8136255" cy="786130"/>
          </a:xfrm>
          <a:custGeom>
            <a:avLst/>
            <a:gdLst/>
            <a:ahLst/>
            <a:cxnLst/>
            <a:rect l="l" t="t" r="r" b="b"/>
            <a:pathLst>
              <a:path w="8136255" h="786130">
                <a:moveTo>
                  <a:pt x="8135874" y="0"/>
                </a:moveTo>
                <a:lnTo>
                  <a:pt x="0" y="0"/>
                </a:lnTo>
                <a:lnTo>
                  <a:pt x="0" y="785812"/>
                </a:lnTo>
                <a:lnTo>
                  <a:pt x="8135874" y="785812"/>
                </a:lnTo>
                <a:lnTo>
                  <a:pt x="813587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29358" y="427903"/>
            <a:ext cx="982273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Calibri Light"/>
                <a:cs typeface="Calibri Light"/>
              </a:rPr>
              <a:t>Kegiatan</a:t>
            </a:r>
            <a:r>
              <a:rPr sz="3600" spc="-105" dirty="0">
                <a:latin typeface="Calibri Light"/>
                <a:cs typeface="Calibri Light"/>
              </a:rPr>
              <a:t> </a:t>
            </a:r>
            <a:r>
              <a:rPr sz="3600" b="0" dirty="0">
                <a:latin typeface="Calibri Light"/>
                <a:cs typeface="Calibri Light"/>
              </a:rPr>
              <a:t>&amp;</a:t>
            </a:r>
            <a:r>
              <a:rPr sz="3600" spc="-100" dirty="0">
                <a:latin typeface="Calibri Light"/>
                <a:cs typeface="Calibri Light"/>
              </a:rPr>
              <a:t> </a:t>
            </a:r>
            <a:r>
              <a:rPr sz="3600" spc="-30" dirty="0">
                <a:latin typeface="Calibri Light"/>
                <a:cs typeface="Calibri Light"/>
              </a:rPr>
              <a:t>Tindakan</a:t>
            </a:r>
            <a:r>
              <a:rPr sz="3600" spc="-110" dirty="0">
                <a:latin typeface="Calibri Light"/>
                <a:cs typeface="Calibri Light"/>
              </a:rPr>
              <a:t> </a:t>
            </a:r>
            <a:r>
              <a:rPr sz="3600" spc="-45" dirty="0">
                <a:latin typeface="Calibri Light"/>
                <a:cs typeface="Calibri Light"/>
              </a:rPr>
              <a:t>Kekarantinaan</a:t>
            </a:r>
            <a:r>
              <a:rPr sz="3600" spc="-110" dirty="0">
                <a:latin typeface="Calibri Light"/>
                <a:cs typeface="Calibri Light"/>
              </a:rPr>
              <a:t> </a:t>
            </a:r>
            <a:r>
              <a:rPr sz="3600" spc="-10" dirty="0">
                <a:latin typeface="Calibri Light"/>
                <a:cs typeface="Calibri Light"/>
              </a:rPr>
              <a:t>kesehatan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72536" y="1248613"/>
            <a:ext cx="9444644" cy="1116781"/>
          </a:xfrm>
          <a:prstGeom prst="rect">
            <a:avLst/>
          </a:prstGeom>
          <a:solidFill>
            <a:srgbClr val="F8CAAC"/>
          </a:solidFill>
          <a:ln w="47625">
            <a:solidFill>
              <a:srgbClr val="C55A1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ts val="2395"/>
              </a:lnSpc>
            </a:pPr>
            <a:r>
              <a:rPr sz="2400" spc="-10" dirty="0">
                <a:latin typeface="Calibri"/>
                <a:cs typeface="Calibri"/>
              </a:rPr>
              <a:t>Tindakan</a:t>
            </a:r>
            <a:endParaRPr sz="2400" dirty="0">
              <a:latin typeface="Calibri"/>
              <a:cs typeface="Calibri"/>
            </a:endParaRPr>
          </a:p>
          <a:p>
            <a:pPr marL="446405" marR="106045" algn="just">
              <a:lnSpc>
                <a:spcPts val="1730"/>
              </a:lnSpc>
              <a:spcBef>
                <a:spcPts val="1045"/>
              </a:spcBef>
            </a:pPr>
            <a:r>
              <a:rPr sz="2400" dirty="0">
                <a:latin typeface="Calibri"/>
                <a:cs typeface="Calibri"/>
              </a:rPr>
              <a:t>berupa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tindakan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terhadap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orang,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terhadap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angkut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barang,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pembatasan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sosial berskala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besar,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dan/atau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penyehatan,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pengamanan,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pengendalian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terhadap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media lingkungan.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39621" y="240030"/>
            <a:ext cx="633095" cy="1704339"/>
          </a:xfrm>
          <a:custGeom>
            <a:avLst/>
            <a:gdLst/>
            <a:ahLst/>
            <a:cxnLst/>
            <a:rect l="l" t="t" r="r" b="b"/>
            <a:pathLst>
              <a:path w="633094" h="1704339">
                <a:moveTo>
                  <a:pt x="432892" y="1504188"/>
                </a:moveTo>
                <a:lnTo>
                  <a:pt x="432892" y="1704213"/>
                </a:lnTo>
                <a:lnTo>
                  <a:pt x="566326" y="1637538"/>
                </a:lnTo>
                <a:lnTo>
                  <a:pt x="466229" y="1637538"/>
                </a:lnTo>
                <a:lnTo>
                  <a:pt x="466229" y="1570863"/>
                </a:lnTo>
                <a:lnTo>
                  <a:pt x="566157" y="1570863"/>
                </a:lnTo>
                <a:lnTo>
                  <a:pt x="432892" y="1504188"/>
                </a:lnTo>
                <a:close/>
              </a:path>
              <a:path w="633094" h="1704339">
                <a:moveTo>
                  <a:pt x="66675" y="193303"/>
                </a:moveTo>
                <a:lnTo>
                  <a:pt x="66675" y="1637538"/>
                </a:lnTo>
                <a:lnTo>
                  <a:pt x="432892" y="1637538"/>
                </a:lnTo>
                <a:lnTo>
                  <a:pt x="432892" y="1604264"/>
                </a:lnTo>
                <a:lnTo>
                  <a:pt x="133349" y="1604264"/>
                </a:lnTo>
                <a:lnTo>
                  <a:pt x="100012" y="1570863"/>
                </a:lnTo>
                <a:lnTo>
                  <a:pt x="133349" y="1570863"/>
                </a:lnTo>
                <a:lnTo>
                  <a:pt x="133349" y="200025"/>
                </a:lnTo>
                <a:lnTo>
                  <a:pt x="100012" y="200025"/>
                </a:lnTo>
                <a:lnTo>
                  <a:pt x="66675" y="193303"/>
                </a:lnTo>
                <a:close/>
              </a:path>
              <a:path w="633094" h="1704339">
                <a:moveTo>
                  <a:pt x="566157" y="1570863"/>
                </a:moveTo>
                <a:lnTo>
                  <a:pt x="466229" y="1570863"/>
                </a:lnTo>
                <a:lnTo>
                  <a:pt x="466229" y="1637538"/>
                </a:lnTo>
                <a:lnTo>
                  <a:pt x="566326" y="1637538"/>
                </a:lnTo>
                <a:lnTo>
                  <a:pt x="632917" y="1604264"/>
                </a:lnTo>
                <a:lnTo>
                  <a:pt x="566157" y="1570863"/>
                </a:lnTo>
                <a:close/>
              </a:path>
              <a:path w="633094" h="1704339">
                <a:moveTo>
                  <a:pt x="133349" y="1570863"/>
                </a:moveTo>
                <a:lnTo>
                  <a:pt x="100012" y="1570863"/>
                </a:lnTo>
                <a:lnTo>
                  <a:pt x="133349" y="1604264"/>
                </a:lnTo>
                <a:lnTo>
                  <a:pt x="133349" y="1570863"/>
                </a:lnTo>
                <a:close/>
              </a:path>
              <a:path w="633094" h="1704339">
                <a:moveTo>
                  <a:pt x="432892" y="1570863"/>
                </a:moveTo>
                <a:lnTo>
                  <a:pt x="133349" y="1570863"/>
                </a:lnTo>
                <a:lnTo>
                  <a:pt x="133349" y="1604264"/>
                </a:lnTo>
                <a:lnTo>
                  <a:pt x="432892" y="1604264"/>
                </a:lnTo>
                <a:lnTo>
                  <a:pt x="432892" y="1570863"/>
                </a:lnTo>
                <a:close/>
              </a:path>
              <a:path w="633094" h="1704339">
                <a:moveTo>
                  <a:pt x="133349" y="100075"/>
                </a:moveTo>
                <a:lnTo>
                  <a:pt x="66675" y="100075"/>
                </a:lnTo>
                <a:lnTo>
                  <a:pt x="66675" y="193303"/>
                </a:lnTo>
                <a:lnTo>
                  <a:pt x="100012" y="200025"/>
                </a:lnTo>
                <a:lnTo>
                  <a:pt x="133349" y="193303"/>
                </a:lnTo>
                <a:lnTo>
                  <a:pt x="133349" y="100075"/>
                </a:lnTo>
                <a:close/>
              </a:path>
              <a:path w="633094" h="1704339">
                <a:moveTo>
                  <a:pt x="133349" y="193303"/>
                </a:moveTo>
                <a:lnTo>
                  <a:pt x="100012" y="200025"/>
                </a:lnTo>
                <a:lnTo>
                  <a:pt x="133349" y="200025"/>
                </a:lnTo>
                <a:lnTo>
                  <a:pt x="133349" y="193303"/>
                </a:lnTo>
                <a:close/>
              </a:path>
              <a:path w="633094" h="1704339">
                <a:moveTo>
                  <a:pt x="100012" y="0"/>
                </a:moveTo>
                <a:lnTo>
                  <a:pt x="61084" y="7868"/>
                </a:lnTo>
                <a:lnTo>
                  <a:pt x="29294" y="29321"/>
                </a:lnTo>
                <a:lnTo>
                  <a:pt x="7859" y="61132"/>
                </a:lnTo>
                <a:lnTo>
                  <a:pt x="0" y="100075"/>
                </a:lnTo>
                <a:lnTo>
                  <a:pt x="7859" y="138999"/>
                </a:lnTo>
                <a:lnTo>
                  <a:pt x="29294" y="170767"/>
                </a:lnTo>
                <a:lnTo>
                  <a:pt x="61084" y="192176"/>
                </a:lnTo>
                <a:lnTo>
                  <a:pt x="66675" y="193303"/>
                </a:lnTo>
                <a:lnTo>
                  <a:pt x="66675" y="100075"/>
                </a:lnTo>
                <a:lnTo>
                  <a:pt x="200024" y="100075"/>
                </a:lnTo>
                <a:lnTo>
                  <a:pt x="192165" y="61132"/>
                </a:lnTo>
                <a:lnTo>
                  <a:pt x="170730" y="29321"/>
                </a:lnTo>
                <a:lnTo>
                  <a:pt x="138940" y="7868"/>
                </a:lnTo>
                <a:lnTo>
                  <a:pt x="100012" y="0"/>
                </a:lnTo>
                <a:close/>
              </a:path>
              <a:path w="633094" h="1704339">
                <a:moveTo>
                  <a:pt x="200024" y="100075"/>
                </a:moveTo>
                <a:lnTo>
                  <a:pt x="133349" y="100075"/>
                </a:lnTo>
                <a:lnTo>
                  <a:pt x="133349" y="193303"/>
                </a:lnTo>
                <a:lnTo>
                  <a:pt x="138940" y="192176"/>
                </a:lnTo>
                <a:lnTo>
                  <a:pt x="170730" y="170767"/>
                </a:lnTo>
                <a:lnTo>
                  <a:pt x="192165" y="138999"/>
                </a:lnTo>
                <a:lnTo>
                  <a:pt x="200024" y="1000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1427" y="219456"/>
            <a:ext cx="241299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AB88-32D5-EE49-FFE9-AC7176740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22</a:t>
            </a:fld>
            <a:endParaRPr lang="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300C-A082-2042-3A79-54096B31BA9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2C1C36-653E-0B28-F40C-7F2A7ADFEF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525" y="169863"/>
            <a:ext cx="11664950" cy="39052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Sumber Data Surveilans Laboratorium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8EF12471-283E-5FA2-BF7E-B36A7EA23FF4}"/>
              </a:ext>
            </a:extLst>
          </p:cNvPr>
          <p:cNvSpPr/>
          <p:nvPr/>
        </p:nvSpPr>
        <p:spPr>
          <a:xfrm>
            <a:off x="4202723" y="1037492"/>
            <a:ext cx="4026877" cy="756139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SURVEILANS</a:t>
            </a:r>
            <a:endParaRPr lang="en-ID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69FD232F-9191-ABF2-1D4B-0C522D1E05E8}"/>
              </a:ext>
            </a:extLst>
          </p:cNvPr>
          <p:cNvSpPr/>
          <p:nvPr/>
        </p:nvSpPr>
        <p:spPr>
          <a:xfrm>
            <a:off x="4202722" y="3725828"/>
            <a:ext cx="4026877" cy="756139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LABORATORIUM</a:t>
            </a:r>
            <a:endParaRPr lang="en-ID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51830F-457B-EF9D-88CE-0E8DE4D77517}"/>
              </a:ext>
            </a:extLst>
          </p:cNvPr>
          <p:cNvCxnSpPr>
            <a:cxnSpLocks/>
          </p:cNvCxnSpPr>
          <p:nvPr/>
        </p:nvCxnSpPr>
        <p:spPr>
          <a:xfrm flipV="1">
            <a:off x="6216161" y="1825453"/>
            <a:ext cx="1" cy="18145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9C8036-DF83-9CCF-0C7E-7EAFDCFC8719}"/>
              </a:ext>
            </a:extLst>
          </p:cNvPr>
          <p:cNvSpPr txBox="1"/>
          <p:nvPr/>
        </p:nvSpPr>
        <p:spPr>
          <a:xfrm>
            <a:off x="6333892" y="1974899"/>
            <a:ext cx="3557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RUTIN (IBS)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Diperiksa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Hasil </a:t>
            </a:r>
            <a:r>
              <a:rPr 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positif</a:t>
            </a:r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Jumlah </a:t>
            </a:r>
            <a:r>
              <a:rPr 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kunjungan</a:t>
            </a:r>
            <a:endParaRPr lang="en-ID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0E0BE-96E1-ED71-97DF-82AB29F91DF8}"/>
              </a:ext>
            </a:extLst>
          </p:cNvPr>
          <p:cNvSpPr txBox="1"/>
          <p:nvPr/>
        </p:nvSpPr>
        <p:spPr>
          <a:xfrm>
            <a:off x="3192905" y="1793631"/>
            <a:ext cx="278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Laporan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Kecurigaan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KLB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1372E-482C-1079-1231-A16775D9B004}"/>
              </a:ext>
            </a:extLst>
          </p:cNvPr>
          <p:cNvSpPr/>
          <p:nvPr/>
        </p:nvSpPr>
        <p:spPr>
          <a:xfrm>
            <a:off x="668214" y="3725828"/>
            <a:ext cx="2004647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</a:t>
            </a:r>
            <a:r>
              <a:rPr lang="en-US" dirty="0" err="1"/>
              <a:t>Aktif</a:t>
            </a:r>
            <a:r>
              <a:rPr lang="en-US" dirty="0"/>
              <a:t> ke </a:t>
            </a:r>
            <a:r>
              <a:rPr lang="en-US" dirty="0" err="1"/>
              <a:t>Lapangan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362404-12BA-C39D-3115-2A4976F0035A}"/>
              </a:ext>
            </a:extLst>
          </p:cNvPr>
          <p:cNvSpPr/>
          <p:nvPr/>
        </p:nvSpPr>
        <p:spPr>
          <a:xfrm>
            <a:off x="9876692" y="3732623"/>
            <a:ext cx="2004647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</a:t>
            </a:r>
            <a:r>
              <a:rPr lang="en-US" dirty="0" err="1"/>
              <a:t>Pelayanan</a:t>
            </a:r>
            <a:endParaRPr lang="en-US" dirty="0"/>
          </a:p>
          <a:p>
            <a:pPr algn="ctr"/>
            <a:r>
              <a:rPr lang="en-US" dirty="0" err="1"/>
              <a:t>Pasif</a:t>
            </a:r>
            <a:r>
              <a:rPr lang="en-US" dirty="0"/>
              <a:t>/</a:t>
            </a:r>
            <a:r>
              <a:rPr lang="en-US" dirty="0" err="1"/>
              <a:t>Aktif</a:t>
            </a:r>
            <a:endParaRPr lang="en-US" dirty="0"/>
          </a:p>
          <a:p>
            <a:pPr algn="ctr"/>
            <a:r>
              <a:rPr lang="en-US" dirty="0" err="1"/>
              <a:t>Sakit</a:t>
            </a:r>
            <a:r>
              <a:rPr lang="en-US" dirty="0"/>
              <a:t>/Sehat</a:t>
            </a:r>
            <a:endParaRPr lang="en-ID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972969-59A3-1B81-E091-1A653E401EB8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2841238" y="4189823"/>
            <a:ext cx="1361484" cy="85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70CFD3-1AB2-19D9-D287-54AFAD547B8F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4103897"/>
            <a:ext cx="1466100" cy="89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D29A57-7205-E982-B2B7-62B6105DB267}"/>
              </a:ext>
            </a:extLst>
          </p:cNvPr>
          <p:cNvCxnSpPr>
            <a:cxnSpLocks/>
          </p:cNvCxnSpPr>
          <p:nvPr/>
        </p:nvCxnSpPr>
        <p:spPr>
          <a:xfrm flipH="1" flipV="1">
            <a:off x="6216160" y="4506614"/>
            <a:ext cx="2" cy="119080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47566F0-ED2F-E12F-2054-865A75E4AD27}"/>
              </a:ext>
            </a:extLst>
          </p:cNvPr>
          <p:cNvSpPr txBox="1"/>
          <p:nvPr/>
        </p:nvSpPr>
        <p:spPr>
          <a:xfrm>
            <a:off x="4422100" y="5711902"/>
            <a:ext cx="4152270" cy="52322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 err="1">
                <a:solidFill>
                  <a:prstClr val="black"/>
                </a:solidFill>
                <a:cs typeface="Arial" panose="020B0604020202020204" pitchFamily="34" charset="0"/>
              </a:rPr>
              <a:t>MASYARAKATsakit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/sehat</a:t>
            </a:r>
            <a:endParaRPr lang="en-ID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B87AB-9521-AD3B-AC5B-E9BE4F1A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410" y="5924794"/>
            <a:ext cx="90838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6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DC5B-D901-B11A-35C8-59511550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4568C-775F-9919-2171-7664F65A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0DD49-3E79-3CFA-47BA-9B6484F0725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14E02-973B-33E9-E1FC-950BA284FD73}"/>
              </a:ext>
            </a:extLst>
          </p:cNvPr>
          <p:cNvSpPr txBox="1"/>
          <p:nvPr/>
        </p:nvSpPr>
        <p:spPr>
          <a:xfrm>
            <a:off x="257843" y="39639"/>
            <a:ext cx="8474926" cy="21452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Surveilans Laboratorium</a:t>
            </a:r>
            <a:endParaRPr lang="en-ID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E1D13-815A-51F0-9764-9CB46AAB6C07}"/>
              </a:ext>
            </a:extLst>
          </p:cNvPr>
          <p:cNvSpPr txBox="1"/>
          <p:nvPr/>
        </p:nvSpPr>
        <p:spPr>
          <a:xfrm>
            <a:off x="932986" y="3124983"/>
            <a:ext cx="10326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penyakit  (sakit/sehat) (WTO,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musiman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seculer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trend)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kasus/diperiksa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Perbandingan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kasus/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kunjungan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Deteksi kejadian/KLB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Deteksi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penyakit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ganas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Deteksi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penyakit baru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Deteksi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cemaran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resistensi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obat,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insektisida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0EE4A-4326-CF17-A32D-A33D1A3DB03C}"/>
              </a:ext>
            </a:extLst>
          </p:cNvPr>
          <p:cNvSpPr txBox="1"/>
          <p:nvPr/>
        </p:nvSpPr>
        <p:spPr>
          <a:xfrm>
            <a:off x="932986" y="2363329"/>
            <a:ext cx="1032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Analisis data dengan penemuan secara </a:t>
            </a:r>
            <a:r>
              <a:rPr lang="en-US" sz="3200" dirty="0" err="1">
                <a:solidFill>
                  <a:srgbClr val="0070C0"/>
                </a:solidFill>
              </a:rPr>
              <a:t>pasif</a:t>
            </a:r>
            <a:r>
              <a:rPr lang="en-US" sz="3200" dirty="0">
                <a:solidFill>
                  <a:srgbClr val="0070C0"/>
                </a:solidFill>
              </a:rPr>
              <a:t> atau aktif</a:t>
            </a:r>
            <a:endParaRPr lang="en-ID" sz="32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3FAC8-5566-342D-042C-919A4271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664" y="5898138"/>
            <a:ext cx="90838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2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AA01-A7E1-3EF1-FEF0-590F6893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31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8900" dirty="0"/>
              <a:t>Tarima Kasi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6172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AFBAB-85E4-5675-18D2-41724F45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35558"/>
            <a:ext cx="478790" cy="5822950"/>
          </a:xfrm>
          <a:custGeom>
            <a:avLst/>
            <a:gdLst/>
            <a:ahLst/>
            <a:cxnLst/>
            <a:rect l="l" t="t" r="r" b="b"/>
            <a:pathLst>
              <a:path w="478790" h="5822950">
                <a:moveTo>
                  <a:pt x="0" y="5822441"/>
                </a:moveTo>
                <a:lnTo>
                  <a:pt x="478536" y="5822441"/>
                </a:lnTo>
                <a:lnTo>
                  <a:pt x="478536" y="0"/>
                </a:lnTo>
                <a:lnTo>
                  <a:pt x="0" y="0"/>
                </a:lnTo>
                <a:lnTo>
                  <a:pt x="0" y="5822441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78790" cy="455295"/>
          </a:xfrm>
          <a:custGeom>
            <a:avLst/>
            <a:gdLst/>
            <a:ahLst/>
            <a:cxnLst/>
            <a:rect l="l" t="t" r="r" b="b"/>
            <a:pathLst>
              <a:path w="478790" h="455295">
                <a:moveTo>
                  <a:pt x="0" y="454914"/>
                </a:moveTo>
                <a:lnTo>
                  <a:pt x="478536" y="454914"/>
                </a:lnTo>
                <a:lnTo>
                  <a:pt x="478536" y="0"/>
                </a:lnTo>
                <a:lnTo>
                  <a:pt x="0" y="0"/>
                </a:lnTo>
                <a:lnTo>
                  <a:pt x="0" y="454914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55200" y="-100585"/>
            <a:ext cx="12191365" cy="7292041"/>
            <a:chOff x="761" y="0"/>
            <a:chExt cx="12191365" cy="6858000"/>
          </a:xfrm>
        </p:grpSpPr>
        <p:sp>
          <p:nvSpPr>
            <p:cNvPr id="5" name="object 5"/>
            <p:cNvSpPr/>
            <p:nvPr/>
          </p:nvSpPr>
          <p:spPr>
            <a:xfrm>
              <a:off x="707135" y="0"/>
              <a:ext cx="11485245" cy="6858000"/>
            </a:xfrm>
            <a:custGeom>
              <a:avLst/>
              <a:gdLst/>
              <a:ahLst/>
              <a:cxnLst/>
              <a:rect l="l" t="t" r="r" b="b"/>
              <a:pathLst>
                <a:path w="11485245" h="6858000">
                  <a:moveTo>
                    <a:pt x="0" y="6858000"/>
                  </a:moveTo>
                  <a:lnTo>
                    <a:pt x="11484864" y="6858000"/>
                  </a:lnTo>
                  <a:lnTo>
                    <a:pt x="1148486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8536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1035558"/>
                  </a:moveTo>
                  <a:lnTo>
                    <a:pt x="0" y="1035558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1035558"/>
                  </a:lnTo>
                  <a:close/>
                </a:path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454926"/>
                  </a:lnTo>
                  <a:lnTo>
                    <a:pt x="228600" y="45492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4023360" y="0"/>
                  </a:moveTo>
                  <a:lnTo>
                    <a:pt x="0" y="0"/>
                  </a:lnTo>
                  <a:lnTo>
                    <a:pt x="0" y="580643"/>
                  </a:lnTo>
                  <a:lnTo>
                    <a:pt x="4023360" y="580643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0" y="545591"/>
                  </a:moveTo>
                  <a:lnTo>
                    <a:pt x="0" y="580644"/>
                  </a:lnTo>
                  <a:lnTo>
                    <a:pt x="35052" y="580644"/>
                  </a:lnTo>
                  <a:lnTo>
                    <a:pt x="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35051"/>
                  </a:lnTo>
                  <a:lnTo>
                    <a:pt x="0" y="545591"/>
                  </a:lnTo>
                  <a:lnTo>
                    <a:pt x="35052" y="580644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545591"/>
                  </a:moveTo>
                  <a:lnTo>
                    <a:pt x="35052" y="545591"/>
                  </a:lnTo>
                  <a:lnTo>
                    <a:pt x="35052" y="580644"/>
                  </a:lnTo>
                  <a:lnTo>
                    <a:pt x="3988308" y="580644"/>
                  </a:lnTo>
                  <a:lnTo>
                    <a:pt x="3988308" y="545591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988308" y="580644"/>
                  </a:lnTo>
                  <a:lnTo>
                    <a:pt x="4023360" y="545591"/>
                  </a:lnTo>
                  <a:lnTo>
                    <a:pt x="4023360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545591"/>
                  </a:moveTo>
                  <a:lnTo>
                    <a:pt x="3988308" y="580644"/>
                  </a:lnTo>
                  <a:lnTo>
                    <a:pt x="4023360" y="580644"/>
                  </a:lnTo>
                  <a:lnTo>
                    <a:pt x="402336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5052" y="0"/>
                  </a:lnTo>
                  <a:lnTo>
                    <a:pt x="35052" y="35051"/>
                  </a:lnTo>
                  <a:lnTo>
                    <a:pt x="3988308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0"/>
                  </a:moveTo>
                  <a:lnTo>
                    <a:pt x="3988308" y="0"/>
                  </a:lnTo>
                  <a:lnTo>
                    <a:pt x="4023360" y="35051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9717" y="322866"/>
            <a:ext cx="20880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65" dirty="0" err="1"/>
              <a:t>Definisi</a:t>
            </a:r>
            <a:endParaRPr spc="-65" dirty="0"/>
          </a:p>
        </p:txBody>
      </p:sp>
      <p:sp>
        <p:nvSpPr>
          <p:cNvPr id="15" name="object 15"/>
          <p:cNvSpPr txBox="1"/>
          <p:nvPr/>
        </p:nvSpPr>
        <p:spPr>
          <a:xfrm>
            <a:off x="1870032" y="1043620"/>
            <a:ext cx="10868330" cy="6147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Wabah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Luar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menular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dan/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kematian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(UU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2023)</a:t>
            </a:r>
          </a:p>
          <a:p>
            <a:pPr>
              <a:spcBef>
                <a:spcPts val="120"/>
              </a:spcBef>
            </a:pPr>
            <a:endParaRPr lang="en-ID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"/>
              </a:spcBef>
            </a:pP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Kejadian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Luar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Biasa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selanjutnya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disingkat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KLB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adalah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meningkatnya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kejadian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kesakitan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kematian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dan/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kedisabilitasan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akibat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penyakit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masalah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Kesehatan yang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bermakna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secara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epidemiologis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suatu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daerah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pada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kurun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waktu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tertentu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(UU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nomor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17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Tahun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2023)</a:t>
            </a:r>
          </a:p>
          <a:p>
            <a:pPr>
              <a:spcBef>
                <a:spcPts val="120"/>
              </a:spcBef>
            </a:pPr>
            <a:endParaRPr lang="en-ID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"/>
              </a:spcBef>
            </a:pP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Pintu Masuk Negara yang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selanjutnya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disebut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Pintu Masuk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adalah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tempat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masuk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keluarnya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alat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angkut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orang, dan/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barang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dari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luar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negeri,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baik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berbentuk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pelabuhan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bandar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udara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maupun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lintas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batas negara (</a:t>
            </a:r>
            <a:r>
              <a:rPr lang="es-E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UU </a:t>
            </a:r>
            <a:r>
              <a:rPr lang="es-E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nomor</a:t>
            </a:r>
            <a:r>
              <a:rPr lang="es-E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17 </a:t>
            </a:r>
            <a:r>
              <a:rPr lang="es-ES" sz="2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Tahun</a:t>
            </a:r>
            <a:r>
              <a:rPr lang="es-E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2023)</a:t>
            </a:r>
            <a:endParaRPr lang="en-ID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"/>
              </a:spcBef>
            </a:pPr>
            <a:endParaRPr lang="en-ID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"/>
              </a:spcBef>
            </a:pPr>
            <a:endParaRPr lang="en-ID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584"/>
            <a:ext cx="1216151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61093-2341-C2FE-4ABD-87F5458EB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64AAA1-7770-E9D7-2BAA-0FCDBC58F090}"/>
              </a:ext>
            </a:extLst>
          </p:cNvPr>
          <p:cNvSpPr/>
          <p:nvPr/>
        </p:nvSpPr>
        <p:spPr>
          <a:xfrm>
            <a:off x="0" y="1035558"/>
            <a:ext cx="478790" cy="5822950"/>
          </a:xfrm>
          <a:custGeom>
            <a:avLst/>
            <a:gdLst/>
            <a:ahLst/>
            <a:cxnLst/>
            <a:rect l="l" t="t" r="r" b="b"/>
            <a:pathLst>
              <a:path w="478790" h="5822950">
                <a:moveTo>
                  <a:pt x="0" y="5822441"/>
                </a:moveTo>
                <a:lnTo>
                  <a:pt x="478536" y="5822441"/>
                </a:lnTo>
                <a:lnTo>
                  <a:pt x="478536" y="0"/>
                </a:lnTo>
                <a:lnTo>
                  <a:pt x="0" y="0"/>
                </a:lnTo>
                <a:lnTo>
                  <a:pt x="0" y="5822441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D8DF55C-04A6-FAF1-3C29-C420E4D97F01}"/>
              </a:ext>
            </a:extLst>
          </p:cNvPr>
          <p:cNvSpPr/>
          <p:nvPr/>
        </p:nvSpPr>
        <p:spPr>
          <a:xfrm>
            <a:off x="0" y="0"/>
            <a:ext cx="478790" cy="455295"/>
          </a:xfrm>
          <a:custGeom>
            <a:avLst/>
            <a:gdLst/>
            <a:ahLst/>
            <a:cxnLst/>
            <a:rect l="l" t="t" r="r" b="b"/>
            <a:pathLst>
              <a:path w="478790" h="455295">
                <a:moveTo>
                  <a:pt x="0" y="454914"/>
                </a:moveTo>
                <a:lnTo>
                  <a:pt x="478536" y="454914"/>
                </a:lnTo>
                <a:lnTo>
                  <a:pt x="478536" y="0"/>
                </a:lnTo>
                <a:lnTo>
                  <a:pt x="0" y="0"/>
                </a:lnTo>
                <a:lnTo>
                  <a:pt x="0" y="454914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0EE4004-0FBA-D731-114C-F0918C1872DE}"/>
              </a:ext>
            </a:extLst>
          </p:cNvPr>
          <p:cNvGrpSpPr/>
          <p:nvPr/>
        </p:nvGrpSpPr>
        <p:grpSpPr>
          <a:xfrm>
            <a:off x="855200" y="-100585"/>
            <a:ext cx="12191365" cy="7292041"/>
            <a:chOff x="761" y="0"/>
            <a:chExt cx="12191365" cy="68580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DB725D2-965B-99D1-18D7-C3F137155B61}"/>
                </a:ext>
              </a:extLst>
            </p:cNvPr>
            <p:cNvSpPr/>
            <p:nvPr/>
          </p:nvSpPr>
          <p:spPr>
            <a:xfrm>
              <a:off x="707135" y="0"/>
              <a:ext cx="11485245" cy="6858000"/>
            </a:xfrm>
            <a:custGeom>
              <a:avLst/>
              <a:gdLst/>
              <a:ahLst/>
              <a:cxnLst/>
              <a:rect l="l" t="t" r="r" b="b"/>
              <a:pathLst>
                <a:path w="11485245" h="6858000">
                  <a:moveTo>
                    <a:pt x="0" y="6858000"/>
                  </a:moveTo>
                  <a:lnTo>
                    <a:pt x="11484864" y="6858000"/>
                  </a:lnTo>
                  <a:lnTo>
                    <a:pt x="1148486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1F23572-23FF-E1EE-28A4-60E78547D5FD}"/>
                </a:ext>
              </a:extLst>
            </p:cNvPr>
            <p:cNvSpPr/>
            <p:nvPr/>
          </p:nvSpPr>
          <p:spPr>
            <a:xfrm>
              <a:off x="478536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1035558"/>
                  </a:moveTo>
                  <a:lnTo>
                    <a:pt x="0" y="1035558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1035558"/>
                  </a:lnTo>
                  <a:close/>
                </a:path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454926"/>
                  </a:lnTo>
                  <a:lnTo>
                    <a:pt x="228600" y="45492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502E464-FEAE-7102-7D52-F1F4EB91E47C}"/>
                </a:ext>
              </a:extLst>
            </p:cNvPr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4023360" y="0"/>
                  </a:moveTo>
                  <a:lnTo>
                    <a:pt x="0" y="0"/>
                  </a:lnTo>
                  <a:lnTo>
                    <a:pt x="0" y="580643"/>
                  </a:lnTo>
                  <a:lnTo>
                    <a:pt x="4023360" y="580643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0D5E5F9-F4E3-99B4-B05C-E00C8EB3F6DB}"/>
                </a:ext>
              </a:extLst>
            </p:cNvPr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0" y="545591"/>
                  </a:moveTo>
                  <a:lnTo>
                    <a:pt x="0" y="580644"/>
                  </a:lnTo>
                  <a:lnTo>
                    <a:pt x="35052" y="580644"/>
                  </a:lnTo>
                  <a:lnTo>
                    <a:pt x="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35051"/>
                  </a:lnTo>
                  <a:lnTo>
                    <a:pt x="0" y="545591"/>
                  </a:lnTo>
                  <a:lnTo>
                    <a:pt x="35052" y="580644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545591"/>
                  </a:moveTo>
                  <a:lnTo>
                    <a:pt x="35052" y="545591"/>
                  </a:lnTo>
                  <a:lnTo>
                    <a:pt x="35052" y="580644"/>
                  </a:lnTo>
                  <a:lnTo>
                    <a:pt x="3988308" y="580644"/>
                  </a:lnTo>
                  <a:lnTo>
                    <a:pt x="3988308" y="545591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988308" y="580644"/>
                  </a:lnTo>
                  <a:lnTo>
                    <a:pt x="4023360" y="545591"/>
                  </a:lnTo>
                  <a:lnTo>
                    <a:pt x="4023360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545591"/>
                  </a:moveTo>
                  <a:lnTo>
                    <a:pt x="3988308" y="580644"/>
                  </a:lnTo>
                  <a:lnTo>
                    <a:pt x="4023360" y="580644"/>
                  </a:lnTo>
                  <a:lnTo>
                    <a:pt x="402336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5052" y="0"/>
                  </a:lnTo>
                  <a:lnTo>
                    <a:pt x="35052" y="35051"/>
                  </a:lnTo>
                  <a:lnTo>
                    <a:pt x="3988308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0"/>
                  </a:moveTo>
                  <a:lnTo>
                    <a:pt x="3988308" y="0"/>
                  </a:lnTo>
                  <a:lnTo>
                    <a:pt x="4023360" y="35051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CD3BC877-2A90-668D-EB45-5FB9814357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9716" y="384421"/>
            <a:ext cx="34671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65" dirty="0" err="1"/>
              <a:t>Deteksi</a:t>
            </a:r>
            <a:r>
              <a:rPr lang="en-US" sz="3600" spc="-65" dirty="0"/>
              <a:t> KLB/</a:t>
            </a:r>
            <a:r>
              <a:rPr lang="en-US" sz="3600" spc="-65" dirty="0" err="1"/>
              <a:t>Wabah</a:t>
            </a:r>
            <a:endParaRPr sz="3600" spc="-65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486C624-6DA8-2A65-3772-C1E051F63281}"/>
              </a:ext>
            </a:extLst>
          </p:cNvPr>
          <p:cNvSpPr txBox="1"/>
          <p:nvPr/>
        </p:nvSpPr>
        <p:spPr>
          <a:xfrm>
            <a:off x="1870032" y="1043620"/>
            <a:ext cx="10868330" cy="3893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120"/>
              </a:spcBef>
            </a:pP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Deteksi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wabah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adalah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proses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identifikasi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dini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adanya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wabah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penyakit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kejadian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luar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biasa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lainnya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dapat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membahayakan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Ini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melibatkan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pengumpulan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data,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analisis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dan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identifikasi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pola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tren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tidak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biasa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mendeteksi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merespons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wabah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secara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cepat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efektif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20"/>
              </a:spcBef>
            </a:pPr>
            <a:endParaRPr lang="en-ID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"/>
              </a:spcBef>
            </a:pP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Tujuan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deteksi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wabah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adalah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dampak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negatif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mencegah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penyebaran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lanjut</a:t>
            </a:r>
            <a:r>
              <a:rPr lang="en-ID" sz="2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"/>
              </a:spcBef>
            </a:pPr>
            <a:endParaRPr lang="en-ID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6" name="object 16">
            <a:extLst>
              <a:ext uri="{FF2B5EF4-FFF2-40B4-BE49-F238E27FC236}">
                <a16:creationId xmlns:a16="http://schemas.microsoft.com/office/drawing/2014/main" id="{2F21BA8C-2FBB-AE91-62B5-33E619DA49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584"/>
            <a:ext cx="1216151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C95FA-D884-81D2-D7A7-CCF82869C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6785D31-85EF-A430-8D8A-E0C56C57CF88}"/>
              </a:ext>
            </a:extLst>
          </p:cNvPr>
          <p:cNvSpPr/>
          <p:nvPr/>
        </p:nvSpPr>
        <p:spPr>
          <a:xfrm>
            <a:off x="0" y="1035558"/>
            <a:ext cx="478790" cy="5822950"/>
          </a:xfrm>
          <a:custGeom>
            <a:avLst/>
            <a:gdLst/>
            <a:ahLst/>
            <a:cxnLst/>
            <a:rect l="l" t="t" r="r" b="b"/>
            <a:pathLst>
              <a:path w="478790" h="5822950">
                <a:moveTo>
                  <a:pt x="0" y="5822441"/>
                </a:moveTo>
                <a:lnTo>
                  <a:pt x="478536" y="5822441"/>
                </a:lnTo>
                <a:lnTo>
                  <a:pt x="478536" y="0"/>
                </a:lnTo>
                <a:lnTo>
                  <a:pt x="0" y="0"/>
                </a:lnTo>
                <a:lnTo>
                  <a:pt x="0" y="5822441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98A1416-8322-605F-3F60-6702C63ADFD0}"/>
              </a:ext>
            </a:extLst>
          </p:cNvPr>
          <p:cNvSpPr/>
          <p:nvPr/>
        </p:nvSpPr>
        <p:spPr>
          <a:xfrm>
            <a:off x="0" y="0"/>
            <a:ext cx="478790" cy="455295"/>
          </a:xfrm>
          <a:custGeom>
            <a:avLst/>
            <a:gdLst/>
            <a:ahLst/>
            <a:cxnLst/>
            <a:rect l="l" t="t" r="r" b="b"/>
            <a:pathLst>
              <a:path w="478790" h="455295">
                <a:moveTo>
                  <a:pt x="0" y="454914"/>
                </a:moveTo>
                <a:lnTo>
                  <a:pt x="478536" y="454914"/>
                </a:lnTo>
                <a:lnTo>
                  <a:pt x="478536" y="0"/>
                </a:lnTo>
                <a:lnTo>
                  <a:pt x="0" y="0"/>
                </a:lnTo>
                <a:lnTo>
                  <a:pt x="0" y="454914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F29D05B6-FABC-9A2C-4772-2A2379F64C58}"/>
              </a:ext>
            </a:extLst>
          </p:cNvPr>
          <p:cNvGrpSpPr/>
          <p:nvPr/>
        </p:nvGrpSpPr>
        <p:grpSpPr>
          <a:xfrm>
            <a:off x="855200" y="-100585"/>
            <a:ext cx="12191365" cy="7292041"/>
            <a:chOff x="761" y="0"/>
            <a:chExt cx="12191365" cy="68580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7821734-2527-2A54-9183-F8AD224E7AC0}"/>
                </a:ext>
              </a:extLst>
            </p:cNvPr>
            <p:cNvSpPr/>
            <p:nvPr/>
          </p:nvSpPr>
          <p:spPr>
            <a:xfrm>
              <a:off x="707135" y="0"/>
              <a:ext cx="11485245" cy="6858000"/>
            </a:xfrm>
            <a:custGeom>
              <a:avLst/>
              <a:gdLst/>
              <a:ahLst/>
              <a:cxnLst/>
              <a:rect l="l" t="t" r="r" b="b"/>
              <a:pathLst>
                <a:path w="11485245" h="6858000">
                  <a:moveTo>
                    <a:pt x="0" y="6858000"/>
                  </a:moveTo>
                  <a:lnTo>
                    <a:pt x="11484864" y="6858000"/>
                  </a:lnTo>
                  <a:lnTo>
                    <a:pt x="1148486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CFB9C62-AFEC-D586-AB2D-4DAF942907F1}"/>
                </a:ext>
              </a:extLst>
            </p:cNvPr>
            <p:cNvSpPr/>
            <p:nvPr/>
          </p:nvSpPr>
          <p:spPr>
            <a:xfrm>
              <a:off x="478536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1035558"/>
                  </a:moveTo>
                  <a:lnTo>
                    <a:pt x="0" y="1035558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1035558"/>
                  </a:lnTo>
                  <a:close/>
                </a:path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454926"/>
                  </a:lnTo>
                  <a:lnTo>
                    <a:pt x="228600" y="45492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A7905DA-2789-E4DB-8FB5-D245F6472903}"/>
                </a:ext>
              </a:extLst>
            </p:cNvPr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4023360" y="0"/>
                  </a:moveTo>
                  <a:lnTo>
                    <a:pt x="0" y="0"/>
                  </a:lnTo>
                  <a:lnTo>
                    <a:pt x="0" y="580643"/>
                  </a:lnTo>
                  <a:lnTo>
                    <a:pt x="4023360" y="580643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D89C78A-A78C-CF44-F285-3FECEF408382}"/>
                </a:ext>
              </a:extLst>
            </p:cNvPr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0" y="545591"/>
                  </a:moveTo>
                  <a:lnTo>
                    <a:pt x="0" y="580644"/>
                  </a:lnTo>
                  <a:lnTo>
                    <a:pt x="35052" y="580644"/>
                  </a:lnTo>
                  <a:lnTo>
                    <a:pt x="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35051"/>
                  </a:lnTo>
                  <a:lnTo>
                    <a:pt x="0" y="545591"/>
                  </a:lnTo>
                  <a:lnTo>
                    <a:pt x="35052" y="580644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545591"/>
                  </a:moveTo>
                  <a:lnTo>
                    <a:pt x="35052" y="545591"/>
                  </a:lnTo>
                  <a:lnTo>
                    <a:pt x="35052" y="580644"/>
                  </a:lnTo>
                  <a:lnTo>
                    <a:pt x="3988308" y="580644"/>
                  </a:lnTo>
                  <a:lnTo>
                    <a:pt x="3988308" y="545591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988308" y="580644"/>
                  </a:lnTo>
                  <a:lnTo>
                    <a:pt x="4023360" y="545591"/>
                  </a:lnTo>
                  <a:lnTo>
                    <a:pt x="4023360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545591"/>
                  </a:moveTo>
                  <a:lnTo>
                    <a:pt x="3988308" y="580644"/>
                  </a:lnTo>
                  <a:lnTo>
                    <a:pt x="4023360" y="580644"/>
                  </a:lnTo>
                  <a:lnTo>
                    <a:pt x="402336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5052" y="0"/>
                  </a:lnTo>
                  <a:lnTo>
                    <a:pt x="35052" y="35051"/>
                  </a:lnTo>
                  <a:lnTo>
                    <a:pt x="3988308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0"/>
                  </a:moveTo>
                  <a:lnTo>
                    <a:pt x="3988308" y="0"/>
                  </a:lnTo>
                  <a:lnTo>
                    <a:pt x="4023360" y="35051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EAEE0B2B-F605-59CA-BAED-4320628B4B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9716" y="384421"/>
            <a:ext cx="34671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65" dirty="0"/>
              <a:t>Surveilans</a:t>
            </a:r>
            <a:endParaRPr sz="3600" spc="-65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BEE892A-1CCB-B2D8-AC24-871E1BFCFCB4}"/>
              </a:ext>
            </a:extLst>
          </p:cNvPr>
          <p:cNvSpPr txBox="1"/>
          <p:nvPr/>
        </p:nvSpPr>
        <p:spPr>
          <a:xfrm>
            <a:off x="1870031" y="1282920"/>
            <a:ext cx="10868330" cy="3880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en-ID" sz="2400" dirty="0" err="1">
                <a:latin typeface="Times New Roman"/>
                <a:cs typeface="Times New Roman"/>
              </a:rPr>
              <a:t>Surveilans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adalah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kegiatan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pengumpulan</a:t>
            </a:r>
            <a:r>
              <a:rPr lang="en-ID" sz="2400" dirty="0">
                <a:latin typeface="Times New Roman"/>
                <a:cs typeface="Times New Roman"/>
              </a:rPr>
              <a:t>, </a:t>
            </a:r>
            <a:r>
              <a:rPr lang="en-ID" sz="2400" dirty="0" err="1">
                <a:latin typeface="Times New Roman"/>
                <a:cs typeface="Times New Roman"/>
              </a:rPr>
              <a:t>pengolahan</a:t>
            </a:r>
            <a:r>
              <a:rPr lang="en-ID" sz="2400" dirty="0">
                <a:latin typeface="Times New Roman"/>
                <a:cs typeface="Times New Roman"/>
              </a:rPr>
              <a:t>, </a:t>
            </a:r>
            <a:r>
              <a:rPr lang="en-ID" sz="2400" dirty="0" err="1">
                <a:latin typeface="Times New Roman"/>
                <a:cs typeface="Times New Roman"/>
              </a:rPr>
              <a:t>analisis</a:t>
            </a:r>
            <a:r>
              <a:rPr lang="en-ID" sz="2400" dirty="0">
                <a:latin typeface="Times New Roman"/>
                <a:cs typeface="Times New Roman"/>
              </a:rPr>
              <a:t>, dan </a:t>
            </a:r>
            <a:r>
              <a:rPr lang="en-ID" sz="2400" dirty="0" err="1">
                <a:latin typeface="Times New Roman"/>
                <a:cs typeface="Times New Roman"/>
              </a:rPr>
              <a:t>interpretasi</a:t>
            </a:r>
            <a:r>
              <a:rPr lang="en-ID" sz="2400" dirty="0">
                <a:latin typeface="Times New Roman"/>
                <a:cs typeface="Times New Roman"/>
              </a:rPr>
              <a:t> data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masalah</a:t>
            </a:r>
            <a:r>
              <a:rPr lang="en-ID" sz="2400" dirty="0">
                <a:latin typeface="Times New Roman"/>
                <a:cs typeface="Times New Roman"/>
              </a:rPr>
              <a:t> Kesehatan </a:t>
            </a:r>
            <a:r>
              <a:rPr lang="en-ID" sz="2400" dirty="0" err="1">
                <a:latin typeface="Times New Roman"/>
                <a:cs typeface="Times New Roman"/>
              </a:rPr>
              <a:t>lainnya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sehingga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menghasilkan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informasi</a:t>
            </a:r>
            <a:r>
              <a:rPr lang="en-ID" sz="2400" dirty="0">
                <a:latin typeface="Times New Roman"/>
                <a:cs typeface="Times New Roman"/>
              </a:rPr>
              <a:t> yang </a:t>
            </a:r>
            <a:r>
              <a:rPr lang="en-ID" sz="2400" dirty="0" err="1">
                <a:latin typeface="Times New Roman"/>
                <a:cs typeface="Times New Roman"/>
              </a:rPr>
              <a:t>berguna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untuk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merencanakan</a:t>
            </a:r>
            <a:r>
              <a:rPr lang="en-ID" sz="2400" dirty="0">
                <a:latin typeface="Times New Roman"/>
                <a:cs typeface="Times New Roman"/>
              </a:rPr>
              <a:t>, </a:t>
            </a:r>
            <a:r>
              <a:rPr lang="en-ID" sz="2400" dirty="0" err="1">
                <a:latin typeface="Times New Roman"/>
                <a:cs typeface="Times New Roman"/>
              </a:rPr>
              <a:t>memantau</a:t>
            </a:r>
            <a:r>
              <a:rPr lang="en-ID" sz="2400" dirty="0">
                <a:latin typeface="Times New Roman"/>
                <a:cs typeface="Times New Roman"/>
              </a:rPr>
              <a:t> dan </a:t>
            </a:r>
            <a:r>
              <a:rPr lang="en-ID" sz="2400" dirty="0" err="1">
                <a:latin typeface="Times New Roman"/>
                <a:cs typeface="Times New Roman"/>
              </a:rPr>
              <a:t>mengontrol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penyebaran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r>
              <a:rPr lang="en-ID" sz="2400" dirty="0">
                <a:latin typeface="Times New Roman"/>
                <a:cs typeface="Times New Roman"/>
              </a:rPr>
              <a:t>/</a:t>
            </a:r>
            <a:r>
              <a:rPr lang="en-ID" sz="2400" dirty="0" err="1">
                <a:latin typeface="Times New Roman"/>
                <a:cs typeface="Times New Roman"/>
              </a:rPr>
              <a:t>masalah</a:t>
            </a:r>
            <a:r>
              <a:rPr lang="en-ID" sz="2400" dirty="0">
                <a:latin typeface="Times New Roman"/>
                <a:cs typeface="Times New Roman"/>
              </a:rPr>
              <a:t> Kesehatan, dan </a:t>
            </a:r>
            <a:r>
              <a:rPr lang="en-ID" sz="2400" dirty="0" err="1">
                <a:latin typeface="Times New Roman"/>
                <a:cs typeface="Times New Roman"/>
              </a:rPr>
              <a:t>mengevaluasi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efektivitas</a:t>
            </a:r>
            <a:r>
              <a:rPr lang="en-ID" sz="2400" dirty="0">
                <a:latin typeface="Times New Roman"/>
                <a:cs typeface="Times New Roman"/>
              </a:rPr>
              <a:t> program </a:t>
            </a:r>
            <a:r>
              <a:rPr lang="en-ID" sz="2400" dirty="0" err="1">
                <a:latin typeface="Times New Roman"/>
                <a:cs typeface="Times New Roman"/>
              </a:rPr>
              <a:t>pencegahan</a:t>
            </a:r>
            <a:r>
              <a:rPr lang="en-ID" sz="2400" dirty="0">
                <a:latin typeface="Times New Roman"/>
                <a:cs typeface="Times New Roman"/>
              </a:rPr>
              <a:t> dan </a:t>
            </a:r>
            <a:r>
              <a:rPr lang="en-ID" sz="2400" dirty="0" err="1">
                <a:latin typeface="Times New Roman"/>
                <a:cs typeface="Times New Roman"/>
              </a:rPr>
              <a:t>pengendalian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r>
              <a:rPr lang="en-ID" sz="2400" dirty="0">
                <a:latin typeface="Times New Roman"/>
                <a:cs typeface="Times New Roman"/>
              </a:rPr>
              <a:t>/</a:t>
            </a:r>
            <a:r>
              <a:rPr lang="en-ID" sz="2400" dirty="0" err="1">
                <a:latin typeface="Times New Roman"/>
                <a:cs typeface="Times New Roman"/>
              </a:rPr>
              <a:t>masalah</a:t>
            </a:r>
            <a:r>
              <a:rPr lang="en-ID" sz="2400" dirty="0">
                <a:latin typeface="Times New Roman"/>
                <a:cs typeface="Times New Roman"/>
              </a:rPr>
              <a:t> Kesehatan.  </a:t>
            </a:r>
            <a:r>
              <a:rPr lang="en-ID" sz="2400" dirty="0" err="1">
                <a:latin typeface="Times New Roman"/>
                <a:cs typeface="Times New Roman"/>
              </a:rPr>
              <a:t>Informasi</a:t>
            </a:r>
            <a:r>
              <a:rPr lang="en-ID" sz="2400" dirty="0">
                <a:latin typeface="Times New Roman"/>
                <a:cs typeface="Times New Roman"/>
              </a:rPr>
              <a:t> yang </a:t>
            </a:r>
            <a:r>
              <a:rPr lang="en-ID" sz="2400" dirty="0" err="1">
                <a:latin typeface="Times New Roman"/>
                <a:cs typeface="Times New Roman"/>
              </a:rPr>
              <a:t>dihasilkan</a:t>
            </a:r>
            <a:r>
              <a:rPr lang="en-ID" sz="2400" dirty="0">
                <a:latin typeface="Times New Roman"/>
                <a:cs typeface="Times New Roman"/>
              </a:rPr>
              <a:t> juga </a:t>
            </a:r>
            <a:r>
              <a:rPr lang="en-ID" sz="2400" dirty="0" err="1">
                <a:latin typeface="Times New Roman"/>
                <a:cs typeface="Times New Roman"/>
              </a:rPr>
              <a:t>berguna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untuk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pengambilan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keputusan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dirty="0">
                <a:latin typeface="Times New Roman"/>
                <a:cs typeface="Times New Roman"/>
              </a:rPr>
              <a:t> Masyarakat.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en-ID" sz="2400" dirty="0">
              <a:latin typeface="Times New Roman"/>
              <a:cs typeface="Times New Roman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120"/>
              </a:spcBef>
            </a:pPr>
            <a:endParaRPr lang="en-ID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6" name="object 16">
            <a:extLst>
              <a:ext uri="{FF2B5EF4-FFF2-40B4-BE49-F238E27FC236}">
                <a16:creationId xmlns:a16="http://schemas.microsoft.com/office/drawing/2014/main" id="{C32E65DF-8EBF-C33E-3DBC-C4F644C7DC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584"/>
            <a:ext cx="1216151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B947E-E081-62E3-21F3-1524F0611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FAA5BEF-4D4D-0236-EE9B-5CCF9EEF8441}"/>
              </a:ext>
            </a:extLst>
          </p:cNvPr>
          <p:cNvSpPr/>
          <p:nvPr/>
        </p:nvSpPr>
        <p:spPr>
          <a:xfrm>
            <a:off x="0" y="1035558"/>
            <a:ext cx="478790" cy="5822950"/>
          </a:xfrm>
          <a:custGeom>
            <a:avLst/>
            <a:gdLst/>
            <a:ahLst/>
            <a:cxnLst/>
            <a:rect l="l" t="t" r="r" b="b"/>
            <a:pathLst>
              <a:path w="478790" h="5822950">
                <a:moveTo>
                  <a:pt x="0" y="5822441"/>
                </a:moveTo>
                <a:lnTo>
                  <a:pt x="478536" y="5822441"/>
                </a:lnTo>
                <a:lnTo>
                  <a:pt x="478536" y="0"/>
                </a:lnTo>
                <a:lnTo>
                  <a:pt x="0" y="0"/>
                </a:lnTo>
                <a:lnTo>
                  <a:pt x="0" y="5822441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EDE668D-B62A-B402-F202-1BC97EA1BFDD}"/>
              </a:ext>
            </a:extLst>
          </p:cNvPr>
          <p:cNvSpPr/>
          <p:nvPr/>
        </p:nvSpPr>
        <p:spPr>
          <a:xfrm>
            <a:off x="0" y="0"/>
            <a:ext cx="478790" cy="455295"/>
          </a:xfrm>
          <a:custGeom>
            <a:avLst/>
            <a:gdLst/>
            <a:ahLst/>
            <a:cxnLst/>
            <a:rect l="l" t="t" r="r" b="b"/>
            <a:pathLst>
              <a:path w="478790" h="455295">
                <a:moveTo>
                  <a:pt x="0" y="454914"/>
                </a:moveTo>
                <a:lnTo>
                  <a:pt x="478536" y="454914"/>
                </a:lnTo>
                <a:lnTo>
                  <a:pt x="478536" y="0"/>
                </a:lnTo>
                <a:lnTo>
                  <a:pt x="0" y="0"/>
                </a:lnTo>
                <a:lnTo>
                  <a:pt x="0" y="454914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41CD93CC-CDAF-6617-057A-AF830F6AA7CD}"/>
              </a:ext>
            </a:extLst>
          </p:cNvPr>
          <p:cNvGrpSpPr/>
          <p:nvPr/>
        </p:nvGrpSpPr>
        <p:grpSpPr>
          <a:xfrm>
            <a:off x="855200" y="-100585"/>
            <a:ext cx="12191619" cy="7292041"/>
            <a:chOff x="761" y="0"/>
            <a:chExt cx="12191619" cy="68580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42031F9-D988-DABA-1443-2311B5A8A06F}"/>
                </a:ext>
              </a:extLst>
            </p:cNvPr>
            <p:cNvSpPr/>
            <p:nvPr/>
          </p:nvSpPr>
          <p:spPr>
            <a:xfrm>
              <a:off x="707135" y="0"/>
              <a:ext cx="11485245" cy="6858000"/>
            </a:xfrm>
            <a:custGeom>
              <a:avLst/>
              <a:gdLst/>
              <a:ahLst/>
              <a:cxnLst/>
              <a:rect l="l" t="t" r="r" b="b"/>
              <a:pathLst>
                <a:path w="11485245" h="6858000">
                  <a:moveTo>
                    <a:pt x="0" y="6858000"/>
                  </a:moveTo>
                  <a:lnTo>
                    <a:pt x="11484864" y="6858000"/>
                  </a:lnTo>
                  <a:lnTo>
                    <a:pt x="1148486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8D342B4-A251-89B1-4F84-2AE6A93B89A8}"/>
                </a:ext>
              </a:extLst>
            </p:cNvPr>
            <p:cNvSpPr/>
            <p:nvPr/>
          </p:nvSpPr>
          <p:spPr>
            <a:xfrm>
              <a:off x="478536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1035558"/>
                  </a:moveTo>
                  <a:lnTo>
                    <a:pt x="0" y="1035558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1035558"/>
                  </a:lnTo>
                  <a:close/>
                </a:path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454926"/>
                  </a:lnTo>
                  <a:lnTo>
                    <a:pt x="228600" y="45492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34E1739-8CD5-7240-D8C2-D03BA647F6B7}"/>
                </a:ext>
              </a:extLst>
            </p:cNvPr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4023360" y="0"/>
                  </a:moveTo>
                  <a:lnTo>
                    <a:pt x="0" y="0"/>
                  </a:lnTo>
                  <a:lnTo>
                    <a:pt x="0" y="580643"/>
                  </a:lnTo>
                  <a:lnTo>
                    <a:pt x="4023360" y="580643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1E8422B-6D13-3B07-C458-9D957E05E91F}"/>
                </a:ext>
              </a:extLst>
            </p:cNvPr>
            <p:cNvSpPr/>
            <p:nvPr/>
          </p:nvSpPr>
          <p:spPr>
            <a:xfrm>
              <a:off x="761" y="454913"/>
              <a:ext cx="4023360" cy="581025"/>
            </a:xfrm>
            <a:custGeom>
              <a:avLst/>
              <a:gdLst/>
              <a:ahLst/>
              <a:cxnLst/>
              <a:rect l="l" t="t" r="r" b="b"/>
              <a:pathLst>
                <a:path w="4023360" h="581025">
                  <a:moveTo>
                    <a:pt x="0" y="545591"/>
                  </a:moveTo>
                  <a:lnTo>
                    <a:pt x="0" y="580644"/>
                  </a:lnTo>
                  <a:lnTo>
                    <a:pt x="35052" y="580644"/>
                  </a:lnTo>
                  <a:lnTo>
                    <a:pt x="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35051"/>
                  </a:lnTo>
                  <a:lnTo>
                    <a:pt x="0" y="545591"/>
                  </a:lnTo>
                  <a:lnTo>
                    <a:pt x="35052" y="580644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545591"/>
                  </a:moveTo>
                  <a:lnTo>
                    <a:pt x="35052" y="545591"/>
                  </a:lnTo>
                  <a:lnTo>
                    <a:pt x="35052" y="580644"/>
                  </a:lnTo>
                  <a:lnTo>
                    <a:pt x="3988308" y="580644"/>
                  </a:lnTo>
                  <a:lnTo>
                    <a:pt x="3988308" y="545591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988308" y="580644"/>
                  </a:lnTo>
                  <a:lnTo>
                    <a:pt x="4023360" y="545591"/>
                  </a:lnTo>
                  <a:lnTo>
                    <a:pt x="4023360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545591"/>
                  </a:moveTo>
                  <a:lnTo>
                    <a:pt x="3988308" y="580644"/>
                  </a:lnTo>
                  <a:lnTo>
                    <a:pt x="4023360" y="580644"/>
                  </a:lnTo>
                  <a:lnTo>
                    <a:pt x="4023360" y="545591"/>
                  </a:lnTo>
                  <a:close/>
                </a:path>
                <a:path w="4023360" h="581025">
                  <a:moveTo>
                    <a:pt x="3505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2" y="0"/>
                  </a:lnTo>
                  <a:close/>
                </a:path>
                <a:path w="4023360" h="581025">
                  <a:moveTo>
                    <a:pt x="3988308" y="0"/>
                  </a:moveTo>
                  <a:lnTo>
                    <a:pt x="35052" y="0"/>
                  </a:lnTo>
                  <a:lnTo>
                    <a:pt x="35052" y="35051"/>
                  </a:lnTo>
                  <a:lnTo>
                    <a:pt x="3988308" y="35051"/>
                  </a:lnTo>
                  <a:lnTo>
                    <a:pt x="3988308" y="0"/>
                  </a:lnTo>
                  <a:close/>
                </a:path>
                <a:path w="4023360" h="581025">
                  <a:moveTo>
                    <a:pt x="4023360" y="0"/>
                  </a:moveTo>
                  <a:lnTo>
                    <a:pt x="3988308" y="0"/>
                  </a:lnTo>
                  <a:lnTo>
                    <a:pt x="4023360" y="35051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BBEF8BFC-A56D-5DDD-1392-DC2859A88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1610" y="500375"/>
            <a:ext cx="402336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65" dirty="0"/>
              <a:t>Surveilans </a:t>
            </a:r>
            <a:r>
              <a:rPr lang="en-US" sz="2400" b="1" spc="-65" dirty="0" err="1"/>
              <a:t>Berbasis</a:t>
            </a:r>
            <a:r>
              <a:rPr lang="en-US" sz="2400" b="1" spc="-65" dirty="0"/>
              <a:t> </a:t>
            </a:r>
            <a:r>
              <a:rPr lang="en-US" sz="2400" b="1" spc="-65" dirty="0" err="1"/>
              <a:t>Laboratorium</a:t>
            </a:r>
            <a:r>
              <a:rPr lang="en-US" sz="2400" b="1" spc="-65" dirty="0"/>
              <a:t>  </a:t>
            </a:r>
            <a:endParaRPr sz="2400" b="1" spc="-65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0207683-1A53-CDBC-07EB-4BD1C199C934}"/>
              </a:ext>
            </a:extLst>
          </p:cNvPr>
          <p:cNvSpPr txBox="1"/>
          <p:nvPr/>
        </p:nvSpPr>
        <p:spPr>
          <a:xfrm>
            <a:off x="1783830" y="1282920"/>
            <a:ext cx="10954531" cy="6186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en-ID" sz="2400" dirty="0" err="1">
                <a:latin typeface="Times New Roman"/>
                <a:cs typeface="Times New Roman"/>
              </a:rPr>
              <a:t>Surveilans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berbasis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laboratorium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adalah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suatu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sistem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pengumpulan</a:t>
            </a:r>
            <a:r>
              <a:rPr lang="en-ID" sz="2400" dirty="0">
                <a:latin typeface="Times New Roman"/>
                <a:cs typeface="Times New Roman"/>
              </a:rPr>
              <a:t>, </a:t>
            </a:r>
            <a:r>
              <a:rPr lang="en-ID" sz="2400" dirty="0" err="1">
                <a:latin typeface="Times New Roman"/>
                <a:cs typeface="Times New Roman"/>
              </a:rPr>
              <a:t>analisis</a:t>
            </a:r>
            <a:r>
              <a:rPr lang="en-ID" sz="2400" dirty="0">
                <a:latin typeface="Times New Roman"/>
                <a:cs typeface="Times New Roman"/>
              </a:rPr>
              <a:t>, dan </a:t>
            </a:r>
            <a:r>
              <a:rPr lang="en-ID" sz="2400" dirty="0" err="1">
                <a:latin typeface="Times New Roman"/>
                <a:cs typeface="Times New Roman"/>
              </a:rPr>
              <a:t>interpretasi</a:t>
            </a:r>
            <a:r>
              <a:rPr lang="en-ID" sz="2400" dirty="0">
                <a:latin typeface="Times New Roman"/>
                <a:cs typeface="Times New Roman"/>
              </a:rPr>
              <a:t> data </a:t>
            </a:r>
            <a:r>
              <a:rPr lang="en-ID" sz="2400" dirty="0" err="1">
                <a:latin typeface="Times New Roman"/>
                <a:cs typeface="Times New Roman"/>
              </a:rPr>
              <a:t>laboratorium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untuk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mendeteksi</a:t>
            </a:r>
            <a:r>
              <a:rPr lang="en-ID" sz="2400" dirty="0">
                <a:latin typeface="Times New Roman"/>
                <a:cs typeface="Times New Roman"/>
              </a:rPr>
              <a:t> dan </a:t>
            </a:r>
            <a:r>
              <a:rPr lang="en-ID" sz="2400" dirty="0" err="1">
                <a:latin typeface="Times New Roman"/>
                <a:cs typeface="Times New Roman"/>
              </a:rPr>
              <a:t>memantau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agen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penyebab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r>
              <a:rPr lang="en-ID" sz="2400" dirty="0">
                <a:latin typeface="Times New Roman"/>
                <a:cs typeface="Times New Roman"/>
              </a:rPr>
              <a:t>. 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lang="en-ID" sz="2400" dirty="0">
              <a:latin typeface="Times New Roman"/>
              <a:cs typeface="Times New Roman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en-ID" sz="2400" dirty="0">
                <a:latin typeface="Times New Roman"/>
                <a:cs typeface="Times New Roman"/>
              </a:rPr>
              <a:t>Tujuan </a:t>
            </a:r>
            <a:r>
              <a:rPr lang="en-ID" sz="2400" dirty="0" err="1">
                <a:latin typeface="Times New Roman"/>
                <a:cs typeface="Times New Roman"/>
              </a:rPr>
              <a:t>surveilans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berbasis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laboratorium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adalah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untuk</a:t>
            </a:r>
            <a:r>
              <a:rPr lang="en-ID" sz="2400" dirty="0">
                <a:latin typeface="Times New Roman"/>
                <a:cs typeface="Times New Roman"/>
              </a:rPr>
              <a:t>:</a:t>
            </a:r>
          </a:p>
          <a:p>
            <a:pPr marL="3429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ID" sz="2400" dirty="0" err="1">
                <a:latin typeface="Times New Roman"/>
                <a:cs typeface="Times New Roman"/>
              </a:rPr>
              <a:t>Mengidentifikasi</a:t>
            </a:r>
            <a:r>
              <a:rPr lang="en-ID" sz="2400" dirty="0">
                <a:latin typeface="Times New Roman"/>
                <a:cs typeface="Times New Roman"/>
              </a:rPr>
              <a:t> dan </a:t>
            </a:r>
            <a:r>
              <a:rPr lang="en-ID" sz="2400" dirty="0" err="1">
                <a:latin typeface="Times New Roman"/>
                <a:cs typeface="Times New Roman"/>
              </a:rPr>
              <a:t>mendeteksi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patogen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agen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penyebab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endParaRPr lang="en-ID" sz="2400" dirty="0">
              <a:latin typeface="Times New Roman"/>
              <a:cs typeface="Times New Roman"/>
            </a:endParaRPr>
          </a:p>
          <a:p>
            <a:pPr marL="3429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ID" sz="2400" dirty="0" err="1">
                <a:latin typeface="Times New Roman"/>
                <a:cs typeface="Times New Roman"/>
              </a:rPr>
              <a:t>Memantau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penyebaran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r>
              <a:rPr lang="en-ID" sz="2400" dirty="0">
                <a:latin typeface="Times New Roman"/>
                <a:cs typeface="Times New Roman"/>
              </a:rPr>
              <a:t> dan </a:t>
            </a:r>
            <a:r>
              <a:rPr lang="en-ID" sz="2400" dirty="0" err="1">
                <a:latin typeface="Times New Roman"/>
                <a:cs typeface="Times New Roman"/>
              </a:rPr>
              <a:t>mengidentifikasi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tren</a:t>
            </a:r>
            <a:endParaRPr lang="en-ID" sz="2400" dirty="0">
              <a:latin typeface="Times New Roman"/>
              <a:cs typeface="Times New Roman"/>
            </a:endParaRPr>
          </a:p>
          <a:p>
            <a:pPr marL="3429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Mengevaluasi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efektivitas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intervensi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dirty="0">
                <a:latin typeface="Times New Roman"/>
                <a:cs typeface="Times New Roman"/>
              </a:rPr>
              <a:t> Masyarakat</a:t>
            </a:r>
          </a:p>
          <a:p>
            <a:pPr marL="3429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Memberikan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informasi</a:t>
            </a:r>
            <a:r>
              <a:rPr lang="en-ID" sz="2400" dirty="0">
                <a:latin typeface="Times New Roman"/>
                <a:cs typeface="Times New Roman"/>
              </a:rPr>
              <a:t> yang </a:t>
            </a:r>
            <a:r>
              <a:rPr lang="en-ID" sz="2400" dirty="0" err="1">
                <a:latin typeface="Times New Roman"/>
                <a:cs typeface="Times New Roman"/>
              </a:rPr>
              <a:t>akurat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untuk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pengambilan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keputusan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dirty="0">
                <a:latin typeface="Times New Roman"/>
                <a:cs typeface="Times New Roman"/>
              </a:rPr>
              <a:t> Masyarakat</a:t>
            </a:r>
          </a:p>
          <a:p>
            <a:pPr marL="342900" marR="5080" indent="-342900" algn="just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en-ID" sz="2400" dirty="0">
              <a:latin typeface="Times New Roman"/>
              <a:cs typeface="Times New Roman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lang="en-ID" sz="2400" dirty="0" err="1">
                <a:latin typeface="Times New Roman"/>
                <a:cs typeface="Times New Roman"/>
              </a:rPr>
              <a:t>Surveilans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berbasis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laboratorium</a:t>
            </a:r>
            <a:r>
              <a:rPr lang="en-ID" sz="2400" dirty="0">
                <a:latin typeface="Times New Roman"/>
                <a:cs typeface="Times New Roman"/>
              </a:rPr>
              <a:t> sangat </a:t>
            </a:r>
            <a:r>
              <a:rPr lang="en-ID" sz="2400" dirty="0" err="1">
                <a:latin typeface="Times New Roman"/>
                <a:cs typeface="Times New Roman"/>
              </a:rPr>
              <a:t>penting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dalam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mendeteksi</a:t>
            </a:r>
            <a:r>
              <a:rPr lang="en-ID" sz="2400" dirty="0">
                <a:latin typeface="Times New Roman"/>
                <a:cs typeface="Times New Roman"/>
              </a:rPr>
              <a:t> dan </a:t>
            </a:r>
            <a:r>
              <a:rPr lang="en-ID" sz="2400" dirty="0" err="1">
                <a:latin typeface="Times New Roman"/>
                <a:cs typeface="Times New Roman"/>
              </a:rPr>
              <a:t>mengendalikan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penyakit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menular</a:t>
            </a:r>
            <a:r>
              <a:rPr lang="en-ID" sz="2400" dirty="0">
                <a:latin typeface="Times New Roman"/>
                <a:cs typeface="Times New Roman"/>
              </a:rPr>
              <a:t>, </a:t>
            </a:r>
            <a:r>
              <a:rPr lang="en-ID" sz="2400" dirty="0" err="1">
                <a:latin typeface="Times New Roman"/>
                <a:cs typeface="Times New Roman"/>
              </a:rPr>
              <a:t>serta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dalam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meningkatkan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masyarakat</a:t>
            </a:r>
            <a:r>
              <a:rPr lang="en-ID" sz="2400" dirty="0">
                <a:latin typeface="Times New Roman"/>
                <a:cs typeface="Times New Roman"/>
              </a:rPr>
              <a:t>.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120"/>
              </a:spcBef>
            </a:pPr>
            <a:endParaRPr lang="en-ID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6" name="object 16">
            <a:extLst>
              <a:ext uri="{FF2B5EF4-FFF2-40B4-BE49-F238E27FC236}">
                <a16:creationId xmlns:a16="http://schemas.microsoft.com/office/drawing/2014/main" id="{7B1ED3F4-728E-A341-A4A3-DA6697DFAA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584"/>
            <a:ext cx="1216151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3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B951-761E-9528-1B99-95C600B8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</a:br>
            <a:endParaRPr lang="en-ID" sz="2400" dirty="0">
              <a:solidFill>
                <a:srgbClr val="005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10C95-D003-8243-461B-97FD09BE32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d" smtClean="0"/>
              <a:pPr/>
              <a:t>8</a:t>
            </a:fld>
            <a:endParaRPr lang="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3F114-15FD-F572-C0A9-6B0C4586E0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AE2C53-F912-7197-C23D-D105E658E477}"/>
              </a:ext>
            </a:extLst>
          </p:cNvPr>
          <p:cNvSpPr txBox="1">
            <a:spLocks/>
          </p:cNvSpPr>
          <p:nvPr/>
        </p:nvSpPr>
        <p:spPr>
          <a:xfrm>
            <a:off x="9709913" y="1205305"/>
            <a:ext cx="25403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1900"/>
              <a:buFont typeface="Arial"/>
              <a:buNone/>
              <a:defRPr sz="2533" b="1" i="0" u="none" strike="noStrike" kern="1200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650" b="0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28EC472-DE52-E097-4F33-137D67646C97}"/>
              </a:ext>
            </a:extLst>
          </p:cNvPr>
          <p:cNvSpPr txBox="1">
            <a:spLocks/>
          </p:cNvSpPr>
          <p:nvPr/>
        </p:nvSpPr>
        <p:spPr>
          <a:xfrm>
            <a:off x="9137387" y="3182918"/>
            <a:ext cx="2860767" cy="180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 defTabSz="914400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7E78"/>
              </a:buClr>
              <a:buSzPts val="1400"/>
              <a:buFont typeface="Arial"/>
              <a:buNone/>
              <a:defRPr sz="1867" b="0" i="0" u="none" strike="noStrike" kern="1200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defTabSz="914400" rtl="0" eaLnBrk="1" latinLnBrk="0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6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BBB49-4466-15BB-AA66-B8C7AE7F1E14}"/>
              </a:ext>
            </a:extLst>
          </p:cNvPr>
          <p:cNvSpPr txBox="1"/>
          <p:nvPr/>
        </p:nvSpPr>
        <p:spPr>
          <a:xfrm>
            <a:off x="10217024" y="957888"/>
            <a:ext cx="1734343" cy="5062924"/>
          </a:xfrm>
          <a:prstGeom prst="rect">
            <a:avLst/>
          </a:prstGeom>
          <a:solidFill>
            <a:srgbClr val="FFFF00"/>
          </a:solidFill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Didapatkan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Data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surveilans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penyakit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berpotensi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KLB/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wabah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/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KKM </a:t>
            </a:r>
            <a:r>
              <a:rPr kumimoji="0" lang="en-ID" sz="1900" b="1" i="1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Multisource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yang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komprehensif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(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epidemiologi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dan pathogen/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virologi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),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berkualitas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,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tepat</a:t>
            </a:r>
            <a:r>
              <a:rPr kumimoji="0" lang="en-ID" sz="1900" b="1" i="0" u="none" strike="noStrike" kern="1200" cap="none" spc="0" normalizeH="0" baseline="0" noProof="0" dirty="0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dan </a:t>
            </a:r>
            <a:r>
              <a:rPr kumimoji="0" lang="en-ID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rutin</a:t>
            </a:r>
            <a:endParaRPr kumimoji="0" lang="en-ID" sz="1900" b="1" i="0" u="none" strike="noStrike" kern="1200" cap="none" spc="0" normalizeH="0" baseline="0" noProof="0" dirty="0">
              <a:ln>
                <a:noFill/>
              </a:ln>
              <a:solidFill>
                <a:srgbClr val="00505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9D452C2-A5C1-D2F8-C70D-5A93C5715C5B}"/>
              </a:ext>
            </a:extLst>
          </p:cNvPr>
          <p:cNvSpPr/>
          <p:nvPr/>
        </p:nvSpPr>
        <p:spPr>
          <a:xfrm>
            <a:off x="3140718" y="1958167"/>
            <a:ext cx="305180" cy="2327332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A0E44-374F-332E-FDB0-C33C16A1EF33}"/>
              </a:ext>
            </a:extLst>
          </p:cNvPr>
          <p:cNvSpPr/>
          <p:nvPr/>
        </p:nvSpPr>
        <p:spPr>
          <a:xfrm>
            <a:off x="6974000" y="5093548"/>
            <a:ext cx="2944153" cy="68970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Koordinasi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Kolaborasi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Jejaring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Kemitraan</a:t>
            </a:r>
            <a:endParaRPr lang="en-ID" b="1" dirty="0" err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1C259A-FF54-8B2E-D4F4-5C7B55AE401E}"/>
              </a:ext>
            </a:extLst>
          </p:cNvPr>
          <p:cNvGrpSpPr/>
          <p:nvPr/>
        </p:nvGrpSpPr>
        <p:grpSpPr>
          <a:xfrm>
            <a:off x="161068" y="1571277"/>
            <a:ext cx="2817527" cy="927748"/>
            <a:chOff x="161068" y="1571277"/>
            <a:chExt cx="2817527" cy="927748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4BE6FCC-A29F-CAD8-6D28-36112827DA63}"/>
                </a:ext>
              </a:extLst>
            </p:cNvPr>
            <p:cNvSpPr txBox="1">
              <a:spLocks/>
            </p:cNvSpPr>
            <p:nvPr/>
          </p:nvSpPr>
          <p:spPr>
            <a:xfrm>
              <a:off x="1149543" y="1571277"/>
              <a:ext cx="1829052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lang="en-US" sz="2800" b="1" kern="1200" spc="0" baseline="0" dirty="0">
                  <a:ln w="6350" cap="flat">
                    <a:noFill/>
                    <a:miter lim="800000"/>
                  </a:ln>
                  <a:solidFill>
                    <a:srgbClr val="10868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ID" sz="2000" b="1" i="0" u="none" strike="noStrike" kern="1200" cap="none" spc="0" normalizeH="0" baseline="0" noProof="0" dirty="0" err="1">
                  <a:ln w="6350" cap="flat">
                    <a:noFill/>
                    <a:miter lim="800000"/>
                  </a:ln>
                  <a:solidFill>
                    <a:srgbClr val="005050"/>
                  </a:solidFill>
                  <a:effectLst/>
                  <a:uLnTx/>
                  <a:uFillTx/>
                  <a:latin typeface="Comic Sans MS" panose="030F0702030302020204" pitchFamily="66" charset="0"/>
                  <a:sym typeface="Arial"/>
                </a:rPr>
                <a:t>Kemajuan</a:t>
              </a:r>
              <a:r>
                <a:rPr kumimoji="0" lang="en-ID" sz="2000" b="1" i="0" u="none" strike="noStrike" kern="1200" cap="none" spc="0" normalizeH="0" baseline="0" noProof="0" dirty="0">
                  <a:ln w="6350" cap="flat">
                    <a:noFill/>
                    <a:miter lim="800000"/>
                  </a:ln>
                  <a:solidFill>
                    <a:srgbClr val="005050"/>
                  </a:solidFill>
                  <a:effectLst/>
                  <a:uLnTx/>
                  <a:uFillTx/>
                  <a:latin typeface="Comic Sans MS" panose="030F0702030302020204" pitchFamily="66" charset="0"/>
                  <a:sym typeface="Arial"/>
                </a:rPr>
                <a:t> </a:t>
              </a:r>
              <a:r>
                <a:rPr kumimoji="0" lang="en-ID" sz="2000" b="1" i="0" u="none" strike="noStrike" kern="1200" cap="none" spc="0" normalizeH="0" baseline="0" noProof="0" dirty="0" err="1">
                  <a:ln w="6350" cap="flat">
                    <a:noFill/>
                    <a:miter lim="800000"/>
                  </a:ln>
                  <a:solidFill>
                    <a:srgbClr val="005050"/>
                  </a:solidFill>
                  <a:effectLst/>
                  <a:uLnTx/>
                  <a:uFillTx/>
                  <a:latin typeface="Comic Sans MS" panose="030F0702030302020204" pitchFamily="66" charset="0"/>
                  <a:sym typeface="Arial"/>
                </a:rPr>
                <a:t>Teknologi</a:t>
              </a:r>
              <a:r>
                <a:rPr kumimoji="0" lang="en-ID" sz="2000" b="1" i="0" u="none" strike="noStrike" kern="1200" cap="none" spc="0" normalizeH="0" baseline="0" noProof="0" dirty="0">
                  <a:ln w="6350" cap="flat">
                    <a:noFill/>
                    <a:miter lim="800000"/>
                  </a:ln>
                  <a:solidFill>
                    <a:srgbClr val="005050"/>
                  </a:solidFill>
                  <a:effectLst/>
                  <a:uLnTx/>
                  <a:uFillTx/>
                  <a:latin typeface="Comic Sans MS" panose="030F0702030302020204" pitchFamily="66" charset="0"/>
                  <a:sym typeface="Arial"/>
                </a:rPr>
                <a:t> dan </a:t>
              </a:r>
              <a:r>
                <a:rPr kumimoji="0" lang="en-ID" sz="2000" b="1" i="0" u="none" strike="noStrike" kern="1200" cap="none" spc="0" normalizeH="0" baseline="0" noProof="0" dirty="0" err="1">
                  <a:ln w="6350" cap="flat">
                    <a:noFill/>
                    <a:miter lim="800000"/>
                  </a:ln>
                  <a:solidFill>
                    <a:srgbClr val="005050"/>
                  </a:solidFill>
                  <a:effectLst/>
                  <a:uLnTx/>
                  <a:uFillTx/>
                  <a:latin typeface="Comic Sans MS" panose="030F0702030302020204" pitchFamily="66" charset="0"/>
                  <a:sym typeface="Arial"/>
                </a:rPr>
                <a:t>Transportasi</a:t>
              </a:r>
              <a:endParaRPr kumimoji="0" lang="en-ID" sz="20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00505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pic>
          <p:nvPicPr>
            <p:cNvPr id="3074" name="Picture 2" descr="Free vector illustration of social media concept">
              <a:extLst>
                <a:ext uri="{FF2B5EF4-FFF2-40B4-BE49-F238E27FC236}">
                  <a16:creationId xmlns:a16="http://schemas.microsoft.com/office/drawing/2014/main" id="{F638AA44-33AA-63E6-0113-1129B4278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68" y="1594856"/>
              <a:ext cx="904169" cy="904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C25EF7-3EA0-238E-7BA1-3A9FF51216DF}"/>
              </a:ext>
            </a:extLst>
          </p:cNvPr>
          <p:cNvGrpSpPr/>
          <p:nvPr/>
        </p:nvGrpSpPr>
        <p:grpSpPr>
          <a:xfrm>
            <a:off x="307088" y="3759419"/>
            <a:ext cx="2886213" cy="707886"/>
            <a:chOff x="307088" y="3759419"/>
            <a:chExt cx="2886213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CF71D6-7573-DC49-5876-6AE704937EE4}"/>
                </a:ext>
              </a:extLst>
            </p:cNvPr>
            <p:cNvSpPr txBox="1"/>
            <p:nvPr/>
          </p:nvSpPr>
          <p:spPr>
            <a:xfrm>
              <a:off x="1140682" y="3759419"/>
              <a:ext cx="20526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ID" sz="2000" b="1" i="0" u="none" strike="noStrike" kern="1200" cap="none" spc="0" normalizeH="0" baseline="0" noProof="0" dirty="0" err="1">
                  <a:ln w="6350" cap="flat">
                    <a:noFill/>
                    <a:miter lim="800000"/>
                  </a:ln>
                  <a:solidFill>
                    <a:srgbClr val="005050"/>
                  </a:solidFill>
                  <a:effectLst/>
                  <a:uLnTx/>
                  <a:uFillTx/>
                  <a:latin typeface="Comic Sans MS" panose="030F0702030302020204" pitchFamily="66" charset="0"/>
                  <a:sym typeface="Arial"/>
                </a:rPr>
                <a:t>Geografis</a:t>
              </a:r>
              <a:r>
                <a:rPr kumimoji="0" lang="en-ID" sz="2000" b="1" i="0" u="none" strike="noStrike" kern="1200" cap="none" spc="0" normalizeH="0" baseline="0" noProof="0" dirty="0">
                  <a:ln w="6350" cap="flat">
                    <a:noFill/>
                    <a:miter lim="800000"/>
                  </a:ln>
                  <a:solidFill>
                    <a:srgbClr val="005050"/>
                  </a:solidFill>
                  <a:effectLst/>
                  <a:uLnTx/>
                  <a:uFillTx/>
                  <a:latin typeface="Comic Sans MS" panose="030F0702030302020204" pitchFamily="66" charset="0"/>
                  <a:sym typeface="Arial"/>
                </a:rPr>
                <a:t> Indonesia 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86D34C-A499-526D-EAC6-7E0EB756E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088" y="3835208"/>
              <a:ext cx="762066" cy="556308"/>
            </a:xfrm>
            <a:prstGeom prst="rect">
              <a:avLst/>
            </a:prstGeom>
          </p:spPr>
        </p:pic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89B0A82-FDEB-F062-D57D-809A517C9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87571"/>
              </p:ext>
            </p:extLst>
          </p:nvPr>
        </p:nvGraphicFramePr>
        <p:xfrm>
          <a:off x="3645862" y="928604"/>
          <a:ext cx="256676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768">
                  <a:extLst>
                    <a:ext uri="{9D8B030D-6E8A-4147-A177-3AD203B41FA5}">
                      <a16:colId xmlns:a16="http://schemas.microsoft.com/office/drawing/2014/main" val="3132871276"/>
                    </a:ext>
                  </a:extLst>
                </a:gridCol>
              </a:tblGrid>
              <a:tr h="12858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Antisipasi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ancaman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masuknya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penyakit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Infeksi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Emerging/ New-Emerging/Re-Emerging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423491"/>
                  </a:ext>
                </a:extLst>
              </a:tr>
              <a:tr h="12858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mic Sans MS" panose="030F0702030302020204" pitchFamily="66" charset="0"/>
                        </a:rPr>
                        <a:t>75% penyakit </a:t>
                      </a:r>
                      <a:r>
                        <a:rPr lang="en-US" sz="1800" dirty="0" err="1">
                          <a:latin typeface="Comic Sans MS" panose="030F0702030302020204" pitchFamily="66" charset="0"/>
                        </a:rPr>
                        <a:t>berpotensi</a:t>
                      </a:r>
                      <a:r>
                        <a:rPr lang="en-US" sz="1800" dirty="0">
                          <a:latin typeface="Comic Sans MS" panose="030F0702030302020204" pitchFamily="66" charset="0"/>
                        </a:rPr>
                        <a:t> KLB/</a:t>
                      </a:r>
                      <a:r>
                        <a:rPr lang="en-US" sz="1800" dirty="0" err="1">
                          <a:latin typeface="Comic Sans MS" panose="030F0702030302020204" pitchFamily="66" charset="0"/>
                        </a:rPr>
                        <a:t>Wabah</a:t>
                      </a:r>
                      <a:r>
                        <a:rPr lang="en-US" sz="1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 err="1">
                          <a:latin typeface="Comic Sans MS" panose="030F0702030302020204" pitchFamily="66" charset="0"/>
                        </a:rPr>
                        <a:t>merupakan</a:t>
                      </a:r>
                      <a:r>
                        <a:rPr lang="en-US" sz="1800" dirty="0">
                          <a:latin typeface="Comic Sans MS" panose="030F0702030302020204" pitchFamily="66" charset="0"/>
                        </a:rPr>
                        <a:t> zoonosis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/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99618"/>
                  </a:ext>
                </a:extLst>
              </a:tr>
            </a:tbl>
          </a:graphicData>
        </a:graphic>
      </p:graphicFrame>
      <p:pic>
        <p:nvPicPr>
          <p:cNvPr id="3076" name="Picture 4" descr="Free vector covid-19 abstract concept vector illustration. coronavirus worldwide, pandemic, covid-19 victims, infection outbreak, statistics, death toll, emergency state, quarantine measure abstract metaphor.">
            <a:extLst>
              <a:ext uri="{FF2B5EF4-FFF2-40B4-BE49-F238E27FC236}">
                <a16:creationId xmlns:a16="http://schemas.microsoft.com/office/drawing/2014/main" id="{92CB3AF6-F517-51FC-3943-D49D2B3C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01" y="2326965"/>
            <a:ext cx="1037946" cy="10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imals transmit diseases to humans. What are zoonoses? | CuencaHighLife">
            <a:extLst>
              <a:ext uri="{FF2B5EF4-FFF2-40B4-BE49-F238E27FC236}">
                <a16:creationId xmlns:a16="http://schemas.microsoft.com/office/drawing/2014/main" id="{4D4E65B4-61AA-0765-BFE9-F5CE3E54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04" y="4569892"/>
            <a:ext cx="1532290" cy="10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C0E828AD-6895-CD5C-1954-C0249A4E0A9B}"/>
              </a:ext>
            </a:extLst>
          </p:cNvPr>
          <p:cNvSpPr/>
          <p:nvPr/>
        </p:nvSpPr>
        <p:spPr>
          <a:xfrm>
            <a:off x="6511501" y="2046940"/>
            <a:ext cx="305180" cy="2327332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  <a:sym typeface="Arial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646F458-4AD6-B3C8-6F0B-B217539100F6}"/>
              </a:ext>
            </a:extLst>
          </p:cNvPr>
          <p:cNvGraphicFramePr>
            <a:graphicFrameLocks noGrp="1"/>
          </p:cNvGraphicFramePr>
          <p:nvPr/>
        </p:nvGraphicFramePr>
        <p:xfrm>
          <a:off x="6960465" y="946301"/>
          <a:ext cx="295768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689">
                  <a:extLst>
                    <a:ext uri="{9D8B030D-6E8A-4147-A177-3AD203B41FA5}">
                      <a16:colId xmlns:a16="http://schemas.microsoft.com/office/drawing/2014/main" val="153091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>
                          <a:ln w="6350" cap="flat">
                            <a:noFill/>
                            <a:miter lim="800000"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Surveilans</a:t>
                      </a:r>
                      <a:r>
                        <a:rPr kumimoji="0" lang="en-ID" sz="1800" b="0" i="0" u="none" strike="noStrike" kern="1200" cap="none" spc="0" normalizeH="0" baseline="0" noProof="0" dirty="0">
                          <a:ln w="6350" cap="flat">
                            <a:noFill/>
                            <a:miter lim="800000"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kumimoji="0" lang="en-ID" sz="1800" b="0" i="0" u="none" strike="noStrike" kern="1200" cap="none" spc="0" normalizeH="0" baseline="0" noProof="0" dirty="0" err="1">
                          <a:ln w="6350" cap="flat">
                            <a:noFill/>
                            <a:miter lim="800000"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Berbasis</a:t>
                      </a:r>
                      <a:r>
                        <a:rPr kumimoji="0" lang="en-ID" sz="1800" b="0" i="0" u="none" strike="noStrike" kern="1200" cap="none" spc="0" normalizeH="0" baseline="0" noProof="0" dirty="0">
                          <a:ln w="6350" cap="flat">
                            <a:noFill/>
                            <a:miter lim="800000"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 Masyarakat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800" b="0" i="0" u="none" strike="noStrike" kern="1200" cap="none" spc="0" normalizeH="0" baseline="0" noProof="0" dirty="0">
                        <a:ln w="6350" cap="flat">
                          <a:noFill/>
                          <a:miter lim="800000"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800" b="0" i="0" u="none" strike="noStrike" kern="1200" cap="none" spc="0" normalizeH="0" baseline="0" noProof="0" dirty="0">
                        <a:ln w="6350" cap="flat">
                          <a:noFill/>
                          <a:miter lim="800000"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800" b="0" i="0" u="none" strike="noStrike" kern="1200" cap="none" spc="0" normalizeH="0" baseline="0" noProof="0" dirty="0">
                        <a:ln w="6350" cap="flat">
                          <a:noFill/>
                          <a:miter lim="800000"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88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Arial"/>
                          <a:sym typeface="Arial"/>
                        </a:rPr>
                        <a:t>Deteksi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kern="1200" dirty="0">
                          <a:latin typeface="Comic Sans MS" panose="030F0702030302020204" pitchFamily="66" charset="0"/>
                          <a:ea typeface="+mn-ea"/>
                        </a:rPr>
                        <a:t>berbasis lab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Arial"/>
                          <a:sym typeface="Arial"/>
                        </a:rPr>
                        <a:t>di PoE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Arial"/>
                          <a:sym typeface="Arial"/>
                        </a:rPr>
                        <a:t>Surveilans Berbasis Lab di Wilayah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476540"/>
                  </a:ext>
                </a:extLst>
              </a:tr>
            </a:tbl>
          </a:graphicData>
        </a:graphic>
      </p:graphicFrame>
      <p:pic>
        <p:nvPicPr>
          <p:cNvPr id="3084" name="Picture 12" descr="Community Based Services at UMFS - Virginia Foster Care | Residential ...">
            <a:extLst>
              <a:ext uri="{FF2B5EF4-FFF2-40B4-BE49-F238E27FC236}">
                <a16:creationId xmlns:a16="http://schemas.microsoft.com/office/drawing/2014/main" id="{08D3C1CE-BBA3-2A06-A083-EA8E4E00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23" y="1466669"/>
            <a:ext cx="956146" cy="7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phic 38" descr="Airplane">
            <a:extLst>
              <a:ext uri="{FF2B5EF4-FFF2-40B4-BE49-F238E27FC236}">
                <a16:creationId xmlns:a16="http://schemas.microsoft.com/office/drawing/2014/main" id="{12EBD31D-047F-87A2-2CB9-0A63FD6F0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2906" y="2843460"/>
            <a:ext cx="558220" cy="588629"/>
          </a:xfrm>
          <a:prstGeom prst="rect">
            <a:avLst/>
          </a:prstGeom>
        </p:spPr>
      </p:pic>
      <p:pic>
        <p:nvPicPr>
          <p:cNvPr id="40" name="Picture 8" descr="Vector 3d isometric laboratory concept. medical, chemistry, farmacy vector isolated on white">
            <a:extLst>
              <a:ext uri="{FF2B5EF4-FFF2-40B4-BE49-F238E27FC236}">
                <a16:creationId xmlns:a16="http://schemas.microsoft.com/office/drawing/2014/main" id="{9FFF78D4-BF85-3272-C36D-5F73AF3D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17" y="3864963"/>
            <a:ext cx="1126424" cy="11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8F0CC-84B4-263F-1D82-8C3C30CE8D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6612" y="5953337"/>
            <a:ext cx="910317" cy="9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84EE-6C9D-E5F6-8CAE-977E4603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f-ZA" sz="2800" dirty="0">
                <a:latin typeface="Comic Sans MS" panose="030F0702030302020204" pitchFamily="66" charset="0"/>
              </a:rPr>
              <a:t>SURVEILANS BERBASIS LABORATORIUM</a:t>
            </a:r>
            <a:endParaRPr lang="en-ID" sz="28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5BE1A-6071-9287-EF47-0E3A61C89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9C12-0FA6-5345-B979-B19A08F582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D9B4F-649A-1F11-7EA4-236EDA59CB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0154E-39F2-9065-5ABC-CF9C3E1CA3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5EB1EA-393F-F13D-072E-23E4ACC4D174}"/>
              </a:ext>
            </a:extLst>
          </p:cNvPr>
          <p:cNvGrpSpPr/>
          <p:nvPr/>
        </p:nvGrpSpPr>
        <p:grpSpPr>
          <a:xfrm>
            <a:off x="258396" y="1111245"/>
            <a:ext cx="5920563" cy="2376272"/>
            <a:chOff x="0" y="1952871"/>
            <a:chExt cx="5920563" cy="23762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445782-80B1-712E-659C-273655BC4BF3}"/>
                </a:ext>
              </a:extLst>
            </p:cNvPr>
            <p:cNvGrpSpPr/>
            <p:nvPr/>
          </p:nvGrpSpPr>
          <p:grpSpPr>
            <a:xfrm>
              <a:off x="0" y="2316792"/>
              <a:ext cx="2398346" cy="1847850"/>
              <a:chOff x="0" y="2316792"/>
              <a:chExt cx="2398346" cy="1847850"/>
            </a:xfrm>
          </p:grpSpPr>
          <p:pic>
            <p:nvPicPr>
              <p:cNvPr id="2050" name="Picture 2" descr="See related image detail. Online trends, seo, seo inspection, seo optimization, seo trends ...">
                <a:extLst>
                  <a:ext uri="{FF2B5EF4-FFF2-40B4-BE49-F238E27FC236}">
                    <a16:creationId xmlns:a16="http://schemas.microsoft.com/office/drawing/2014/main" id="{40E077C4-DCFF-3B75-2FEB-1BE1E7636C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496" y="2316792"/>
                <a:ext cx="1847850" cy="1847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DD0544-B222-0702-6ABA-8D309C1F1BE6}"/>
                  </a:ext>
                </a:extLst>
              </p:cNvPr>
              <p:cNvSpPr/>
              <p:nvPr/>
            </p:nvSpPr>
            <p:spPr>
              <a:xfrm>
                <a:off x="0" y="3506454"/>
                <a:ext cx="2211859" cy="327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f-ZA" dirty="0">
                    <a:solidFill>
                      <a:schemeClr val="tx1"/>
                    </a:solidFill>
                  </a:rPr>
                  <a:t>Surveillance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Plus Sign 7">
              <a:extLst>
                <a:ext uri="{FF2B5EF4-FFF2-40B4-BE49-F238E27FC236}">
                  <a16:creationId xmlns:a16="http://schemas.microsoft.com/office/drawing/2014/main" id="{C1FD1A3A-70A8-AD8D-C9F2-32B0D2A7E1C8}"/>
                </a:ext>
              </a:extLst>
            </p:cNvPr>
            <p:cNvSpPr/>
            <p:nvPr/>
          </p:nvSpPr>
          <p:spPr>
            <a:xfrm>
              <a:off x="2948842" y="2810394"/>
              <a:ext cx="424553" cy="430324"/>
            </a:xfrm>
            <a:prstGeom prst="math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054" name="Picture 6" descr="Vector lab tested label">
              <a:extLst>
                <a:ext uri="{FF2B5EF4-FFF2-40B4-BE49-F238E27FC236}">
                  <a16:creationId xmlns:a16="http://schemas.microsoft.com/office/drawing/2014/main" id="{BE11F0B7-5796-2E2E-72EA-CD566F262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395" y="1952871"/>
              <a:ext cx="2547168" cy="2376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77AC75-405B-BE0B-8DBE-3CA224AFA4C2}"/>
              </a:ext>
            </a:extLst>
          </p:cNvPr>
          <p:cNvSpPr txBox="1"/>
          <p:nvPr/>
        </p:nvSpPr>
        <p:spPr>
          <a:xfrm>
            <a:off x="577679" y="3832762"/>
            <a:ext cx="55183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Analisis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&amp; 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Interpretasi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Hasil Pemeriksaan Lab Penyakit 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Potensi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Klb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/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Wabah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(Termasuk 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Deteksi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Sinyal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Perubahan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Karakteristik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Agent/</a:t>
            </a:r>
            <a:r>
              <a:rPr kumimoji="0" lang="en-US" altLang="id-ID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Timbulnya</a:t>
            </a: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  <a:sym typeface="Arial"/>
              </a:rPr>
              <a:t> Penyakit Baru)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8F7A114-29DE-1C83-8C01-6B1FFF4269B6}"/>
              </a:ext>
            </a:extLst>
          </p:cNvPr>
          <p:cNvSpPr/>
          <p:nvPr/>
        </p:nvSpPr>
        <p:spPr>
          <a:xfrm>
            <a:off x="6253902" y="1823562"/>
            <a:ext cx="469003" cy="32108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5A22F28-7E35-7A67-1D7B-F8B2E39380BB}"/>
              </a:ext>
            </a:extLst>
          </p:cNvPr>
          <p:cNvSpPr/>
          <p:nvPr/>
        </p:nvSpPr>
        <p:spPr>
          <a:xfrm>
            <a:off x="8959453" y="1823562"/>
            <a:ext cx="469003" cy="32108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8DF1111-B1DE-7450-D019-82C10C59D4A3}"/>
              </a:ext>
            </a:extLst>
          </p:cNvPr>
          <p:cNvGraphicFramePr>
            <a:graphicFrameLocks noGrp="1"/>
          </p:cNvGraphicFramePr>
          <p:nvPr/>
        </p:nvGraphicFramePr>
        <p:xfrm>
          <a:off x="6797849" y="939037"/>
          <a:ext cx="208666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660">
                  <a:extLst>
                    <a:ext uri="{9D8B030D-6E8A-4147-A177-3AD203B41FA5}">
                      <a16:colId xmlns:a16="http://schemas.microsoft.com/office/drawing/2014/main" val="3723431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20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id-ID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Informasi Agent Penyakit dan </a:t>
                      </a:r>
                      <a:r>
                        <a:rPr kumimoji="0" lang="en-US" altLang="id-ID" sz="2000" b="1" i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Faktor</a:t>
                      </a:r>
                      <a:r>
                        <a:rPr kumimoji="0" lang="en-US" altLang="id-ID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kumimoji="0" lang="en-US" altLang="id-ID" sz="2000" b="1" i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Risiko</a:t>
                      </a:r>
                      <a:endParaRPr kumimoji="0" lang="en-US" altLang="id-ID" sz="20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id-ID" sz="2000" b="1" i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Melengkapi</a:t>
                      </a:r>
                      <a:r>
                        <a:rPr kumimoji="0" lang="en-US" altLang="id-ID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 Informasi </a:t>
                      </a:r>
                      <a:r>
                        <a:rPr kumimoji="0" lang="en-US" altLang="id-ID" sz="2000" b="1" i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Epidemiologi</a:t>
                      </a:r>
                      <a:endParaRPr kumimoji="0" lang="en-US" altLang="id-ID" sz="20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endParaRPr lang="en-ID" dirty="0"/>
                    </a:p>
                  </a:txBody>
                  <a:tcPr>
                    <a:solidFill>
                      <a:srgbClr val="1A8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4625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1B214DE-54FF-48B8-6763-A605DE6DF4DE}"/>
              </a:ext>
            </a:extLst>
          </p:cNvPr>
          <p:cNvGraphicFramePr>
            <a:graphicFrameLocks noGrp="1"/>
          </p:cNvGraphicFramePr>
          <p:nvPr/>
        </p:nvGraphicFramePr>
        <p:xfrm>
          <a:off x="9520119" y="951469"/>
          <a:ext cx="2086661" cy="499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661">
                  <a:extLst>
                    <a:ext uri="{9D8B030D-6E8A-4147-A177-3AD203B41FA5}">
                      <a16:colId xmlns:a16="http://schemas.microsoft.com/office/drawing/2014/main" val="3723431110"/>
                    </a:ext>
                  </a:extLst>
                </a:gridCol>
              </a:tblGrid>
              <a:tr h="49946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id-ID" sz="2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To Prevent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id-ID" sz="2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To Detect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id-ID" sz="2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Arial" panose="020B0604020202020204" pitchFamily="34" charset="0"/>
                          <a:sym typeface="Arial"/>
                        </a:rPr>
                        <a:t>To Response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d-ID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Data Akurat, Valid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d-ID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Reliable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altLang="id-ID" sz="18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omic Sans MS" panose="030F0702030302020204" pitchFamily="66" charset="0"/>
                        <a:cs typeface="Arial" panose="020B0604020202020204" pitchFamily="34" charset="0"/>
                        <a:sym typeface="Arial"/>
                      </a:endParaRPr>
                    </a:p>
                    <a:p>
                      <a:endParaRPr lang="en-ID" dirty="0"/>
                    </a:p>
                  </a:txBody>
                  <a:tcPr>
                    <a:solidFill>
                      <a:srgbClr val="00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4625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81F8408-D9C3-345F-67C4-1302091BB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453" y="5963022"/>
            <a:ext cx="90838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3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1667</Words>
  <Application>Microsoft Office PowerPoint</Application>
  <PresentationFormat>Widescreen</PresentationFormat>
  <Paragraphs>340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Aptos</vt:lpstr>
      <vt:lpstr>Arial</vt:lpstr>
      <vt:lpstr>Arial Black</vt:lpstr>
      <vt:lpstr>Arial MT</vt:lpstr>
      <vt:lpstr>Arial Narrow</vt:lpstr>
      <vt:lpstr>Calibri</vt:lpstr>
      <vt:lpstr>Calibri Light</vt:lpstr>
      <vt:lpstr>Century Gothic</vt:lpstr>
      <vt:lpstr>Comic Sans MS</vt:lpstr>
      <vt:lpstr>Lato</vt:lpstr>
      <vt:lpstr>Lucida Sans Unicode</vt:lpstr>
      <vt:lpstr>Microsoft Sans Serif</vt:lpstr>
      <vt:lpstr>Segoe UI</vt:lpstr>
      <vt:lpstr>Tahoma</vt:lpstr>
      <vt:lpstr>Times New Roman</vt:lpstr>
      <vt:lpstr>Verdana</vt:lpstr>
      <vt:lpstr>Wingdings</vt:lpstr>
      <vt:lpstr>Office Theme</vt:lpstr>
      <vt:lpstr>Deteksi dan Surveilans      di Pintu Masuk</vt:lpstr>
      <vt:lpstr>PowerPoint Presentation</vt:lpstr>
      <vt:lpstr>PowerPoint Presentation</vt:lpstr>
      <vt:lpstr>Definisi</vt:lpstr>
      <vt:lpstr>Deteksi KLB/Wabah</vt:lpstr>
      <vt:lpstr>Surveilans</vt:lpstr>
      <vt:lpstr>Surveilans Berbasis Laboratorium  </vt:lpstr>
      <vt:lpstr> </vt:lpstr>
      <vt:lpstr>SURVEILANS BERBASIS LABORATORIUM</vt:lpstr>
      <vt:lpstr>IMPLEMENTASI SURVEILANS BERBASIS LABORATORIUM</vt:lpstr>
      <vt:lpstr>PROSES SURVEILANS</vt:lpstr>
      <vt:lpstr>Sistem Surveilans Saat ini</vt:lpstr>
      <vt:lpstr>JENIS PENYAKIT POTENSIAL KLB/WABAH</vt:lpstr>
      <vt:lpstr>PowerPoint Presentation</vt:lpstr>
      <vt:lpstr>LABORATORIUM SEBAGAI KOMPONEN PENTING  DALAM DETEKSI DINI DAN RESPON KLB</vt:lpstr>
      <vt:lpstr>Detecting an outbreak</vt:lpstr>
      <vt:lpstr>Bagaimana Suatu KLB/wabah di deteksi dan diketahui?</vt:lpstr>
      <vt:lpstr>PowerPoint Presentation</vt:lpstr>
      <vt:lpstr>Penyelenggaraan Kekarantinaan Kesehatan</vt:lpstr>
      <vt:lpstr>Kegiatan Kekarantinaan kesehatan</vt:lpstr>
      <vt:lpstr>Kegiatan &amp; Tindakan Kekarantinaan kesehatan</vt:lpstr>
      <vt:lpstr>Sumber Data Surveilans Laboratorium</vt:lpstr>
      <vt:lpstr>PowerPoint Presentation</vt:lpstr>
      <vt:lpstr> Tarima Kasi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relia bilita</dc:creator>
  <cp:lastModifiedBy>relia bilita</cp:lastModifiedBy>
  <cp:revision>7</cp:revision>
  <dcterms:created xsi:type="dcterms:W3CDTF">2025-05-13T09:56:33Z</dcterms:created>
  <dcterms:modified xsi:type="dcterms:W3CDTF">2025-07-31T13:51:52Z</dcterms:modified>
</cp:coreProperties>
</file>