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69" d="100"/>
          <a:sy n="69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16421-8BC2-4E50-8071-BA3CEE5FAC9C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4B1C-01B8-4AAF-A3AF-D0E418A6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320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16421-8BC2-4E50-8071-BA3CEE5FAC9C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4B1C-01B8-4AAF-A3AF-D0E418A6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147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16421-8BC2-4E50-8071-BA3CEE5FAC9C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4B1C-01B8-4AAF-A3AF-D0E418A6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6268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16421-8BC2-4E50-8071-BA3CEE5FAC9C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4B1C-01B8-4AAF-A3AF-D0E418A6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94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16421-8BC2-4E50-8071-BA3CEE5FAC9C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4B1C-01B8-4AAF-A3AF-D0E418A6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0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16421-8BC2-4E50-8071-BA3CEE5FAC9C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4B1C-01B8-4AAF-A3AF-D0E418A6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731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16421-8BC2-4E50-8071-BA3CEE5FAC9C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4B1C-01B8-4AAF-A3AF-D0E418A6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595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16421-8BC2-4E50-8071-BA3CEE5FAC9C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4B1C-01B8-4AAF-A3AF-D0E418A6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92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16421-8BC2-4E50-8071-BA3CEE5FAC9C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4B1C-01B8-4AAF-A3AF-D0E418A6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962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16421-8BC2-4E50-8071-BA3CEE5FAC9C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4B1C-01B8-4AAF-A3AF-D0E418A6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27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16421-8BC2-4E50-8071-BA3CEE5FAC9C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FB4B1C-01B8-4AAF-A3AF-D0E418A6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425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16421-8BC2-4E50-8071-BA3CEE5FAC9C}" type="datetimeFigureOut">
              <a:rPr lang="en-US" smtClean="0"/>
              <a:t>6/7/2025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B4B1C-01B8-4AAF-A3AF-D0E418A612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26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err="1" smtClean="0"/>
              <a:t>Mengelola</a:t>
            </a:r>
            <a:r>
              <a:rPr lang="en-US" b="1" dirty="0" smtClean="0"/>
              <a:t> Nervous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Interaksi</a:t>
            </a:r>
            <a:r>
              <a:rPr lang="en-US" b="1" dirty="0" smtClean="0"/>
              <a:t> </a:t>
            </a:r>
            <a:r>
              <a:rPr lang="en-US" b="1" dirty="0" err="1" smtClean="0"/>
              <a:t>Audiens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Dini</a:t>
            </a:r>
            <a:r>
              <a:rPr lang="en-US" dirty="0" smtClean="0"/>
              <a:t> </a:t>
            </a:r>
            <a:r>
              <a:rPr lang="en-US" dirty="0" err="1" smtClean="0"/>
              <a:t>Wahdiyati</a:t>
            </a:r>
            <a:r>
              <a:rPr lang="en-US" dirty="0" smtClean="0"/>
              <a:t>, </a:t>
            </a:r>
            <a:r>
              <a:rPr lang="en-US" dirty="0" err="1" smtClean="0"/>
              <a:t>S.Sos</a:t>
            </a:r>
            <a:r>
              <a:rPr lang="en-US" dirty="0" smtClean="0"/>
              <a:t>, </a:t>
            </a:r>
            <a:r>
              <a:rPr lang="en-US" dirty="0" err="1" smtClean="0"/>
              <a:t>M.I.Kom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08178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HumorHumor</a:t>
            </a:r>
            <a:r>
              <a:rPr lang="en-US" dirty="0" smtClean="0"/>
              <a:t> </a:t>
            </a:r>
            <a:r>
              <a:rPr lang="en-US" dirty="0" err="1" smtClean="0"/>
              <a:t>ringan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relevan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mencairkan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: </a:t>
            </a:r>
            <a:r>
              <a:rPr lang="en-US" dirty="0" err="1" smtClean="0"/>
              <a:t>cerita</a:t>
            </a:r>
            <a:r>
              <a:rPr lang="en-US" dirty="0" smtClean="0"/>
              <a:t> </a:t>
            </a:r>
            <a:r>
              <a:rPr lang="en-US" dirty="0" err="1" smtClean="0"/>
              <a:t>lucu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grogi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Tips:</a:t>
            </a:r>
          </a:p>
          <a:p>
            <a:pPr marL="0" indent="0">
              <a:buNone/>
            </a:pPr>
            <a:r>
              <a:rPr lang="en-US" dirty="0" err="1" smtClean="0"/>
              <a:t>Hindari</a:t>
            </a:r>
            <a:r>
              <a:rPr lang="en-US" dirty="0" smtClean="0"/>
              <a:t> humor yang </a:t>
            </a:r>
            <a:r>
              <a:rPr lang="en-US" dirty="0" err="1" smtClean="0"/>
              <a:t>menyinggung</a:t>
            </a:r>
            <a:r>
              <a:rPr lang="en-US" dirty="0" smtClean="0"/>
              <a:t> SARA.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gunakan</a:t>
            </a:r>
            <a:r>
              <a:rPr lang="en-US" dirty="0" smtClean="0"/>
              <a:t> self-deprecating humor (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lelucon</a:t>
            </a:r>
            <a:r>
              <a:rPr lang="en-US" dirty="0" smtClean="0"/>
              <a:t> </a:t>
            </a:r>
            <a:r>
              <a:rPr lang="en-US" dirty="0" err="1" smtClean="0"/>
              <a:t>ringan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:“</a:t>
            </a:r>
            <a:r>
              <a:rPr lang="en-US" dirty="0" err="1" smtClean="0"/>
              <a:t>Jujur</a:t>
            </a:r>
            <a:r>
              <a:rPr lang="en-US" dirty="0" smtClean="0"/>
              <a:t> </a:t>
            </a:r>
            <a:r>
              <a:rPr lang="en-US" dirty="0" err="1" smtClean="0"/>
              <a:t>ya</a:t>
            </a:r>
            <a:r>
              <a:rPr lang="en-US" dirty="0" smtClean="0"/>
              <a:t>,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dulu</a:t>
            </a:r>
            <a:r>
              <a:rPr lang="en-US" dirty="0" smtClean="0"/>
              <a:t> </a:t>
            </a:r>
            <a:r>
              <a:rPr lang="en-US" dirty="0" err="1" smtClean="0"/>
              <a:t>kalo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deg-degan</a:t>
            </a:r>
            <a:r>
              <a:rPr lang="en-US" dirty="0" smtClean="0"/>
              <a:t> </a:t>
            </a:r>
            <a:r>
              <a:rPr lang="en-US" dirty="0" err="1" smtClean="0"/>
              <a:t>daripada</a:t>
            </a:r>
            <a:r>
              <a:rPr lang="en-US" dirty="0" smtClean="0"/>
              <a:t> </a:t>
            </a:r>
            <a:r>
              <a:rPr lang="en-US" dirty="0" err="1" smtClean="0"/>
              <a:t>nunggu</a:t>
            </a:r>
            <a:r>
              <a:rPr lang="en-US" dirty="0" smtClean="0"/>
              <a:t> </a:t>
            </a:r>
            <a:r>
              <a:rPr lang="en-US" dirty="0" err="1" smtClean="0"/>
              <a:t>dosen</a:t>
            </a:r>
            <a:r>
              <a:rPr lang="en-US" dirty="0" smtClean="0"/>
              <a:t> </a:t>
            </a:r>
            <a:r>
              <a:rPr lang="en-US" dirty="0" err="1" smtClean="0"/>
              <a:t>ngumumin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...”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543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3. </a:t>
            </a:r>
            <a:r>
              <a:rPr lang="en-US" dirty="0" err="1" smtClean="0"/>
              <a:t>Panggilan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Audiens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Panggil</a:t>
            </a:r>
            <a:r>
              <a:rPr lang="en-US" dirty="0" smtClean="0"/>
              <a:t> </a:t>
            </a:r>
            <a:r>
              <a:rPr lang="en-US" dirty="0" err="1" smtClean="0"/>
              <a:t>nama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 yang </a:t>
            </a:r>
            <a:r>
              <a:rPr lang="en-US" dirty="0" err="1" smtClean="0"/>
              <a:t>dikenal</a:t>
            </a:r>
            <a:r>
              <a:rPr lang="en-US" dirty="0" smtClean="0"/>
              <a:t> (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izin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 err="1" smtClean="0"/>
              <a:t>Contoh</a:t>
            </a:r>
            <a:r>
              <a:rPr lang="en-US" dirty="0" smtClean="0"/>
              <a:t>:“</a:t>
            </a:r>
            <a:r>
              <a:rPr lang="en-US" dirty="0" err="1" smtClean="0"/>
              <a:t>Coba</a:t>
            </a:r>
            <a:r>
              <a:rPr lang="en-US" dirty="0" smtClean="0"/>
              <a:t> </a:t>
            </a:r>
            <a:r>
              <a:rPr lang="en-US" dirty="0" err="1" smtClean="0"/>
              <a:t>deh</a:t>
            </a:r>
            <a:r>
              <a:rPr lang="en-US" dirty="0" smtClean="0"/>
              <a:t>, Reza —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kamu</a:t>
            </a:r>
            <a:r>
              <a:rPr lang="en-US" dirty="0" smtClean="0"/>
              <a:t> </a:t>
            </a:r>
            <a:r>
              <a:rPr lang="en-US" dirty="0" err="1" smtClean="0"/>
              <a:t>gimana</a:t>
            </a:r>
            <a:r>
              <a:rPr lang="en-US" dirty="0" smtClean="0"/>
              <a:t> </a:t>
            </a:r>
            <a:r>
              <a:rPr lang="en-US" dirty="0" err="1" smtClean="0"/>
              <a:t>kalo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ngomong</a:t>
            </a:r>
            <a:r>
              <a:rPr lang="en-US" dirty="0" smtClean="0"/>
              <a:t> di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?”</a:t>
            </a:r>
          </a:p>
          <a:p>
            <a:pPr marL="0" indent="0">
              <a:buNone/>
            </a:pP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sapaan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“</a:t>
            </a:r>
            <a:r>
              <a:rPr lang="en-US" dirty="0" err="1" smtClean="0"/>
              <a:t>Teman-teman</a:t>
            </a:r>
            <a:r>
              <a:rPr lang="en-US" dirty="0" smtClean="0"/>
              <a:t> di </a:t>
            </a:r>
            <a:r>
              <a:rPr lang="en-US" dirty="0" err="1" smtClean="0"/>
              <a:t>belakang</a:t>
            </a:r>
            <a:r>
              <a:rPr lang="en-US" dirty="0" smtClean="0"/>
              <a:t>,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?”</a:t>
            </a:r>
          </a:p>
          <a:p>
            <a:pPr marL="0" indent="0">
              <a:buNone/>
            </a:pPr>
            <a:r>
              <a:rPr lang="en-US" dirty="0" smtClean="0"/>
              <a:t>Tips:</a:t>
            </a:r>
          </a:p>
          <a:p>
            <a:pPr marL="0" indent="0">
              <a:buNone/>
            </a:pPr>
            <a:r>
              <a:rPr lang="en-US" dirty="0" err="1" smtClean="0"/>
              <a:t>Jangan</a:t>
            </a:r>
            <a:r>
              <a:rPr lang="en-US" dirty="0" smtClean="0"/>
              <a:t> </a:t>
            </a:r>
            <a:r>
              <a:rPr lang="en-US" dirty="0" err="1" smtClean="0"/>
              <a:t>memaksa</a:t>
            </a:r>
            <a:r>
              <a:rPr lang="en-US" dirty="0" smtClean="0"/>
              <a:t>, </a:t>
            </a:r>
            <a:r>
              <a:rPr lang="en-US" dirty="0" err="1" smtClean="0"/>
              <a:t>pilih</a:t>
            </a:r>
            <a:r>
              <a:rPr lang="en-US" dirty="0" smtClean="0"/>
              <a:t> orang yang </a:t>
            </a:r>
            <a:r>
              <a:rPr lang="en-US" dirty="0" err="1" smtClean="0"/>
              <a:t>terlihat</a:t>
            </a:r>
            <a:r>
              <a:rPr lang="en-US" dirty="0" smtClean="0"/>
              <a:t> </a:t>
            </a:r>
            <a:r>
              <a:rPr lang="en-US" dirty="0" err="1" smtClean="0"/>
              <a:t>nyaman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aktif.Hindari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audiens</a:t>
            </a:r>
            <a:r>
              <a:rPr lang="en-US" dirty="0" smtClean="0"/>
              <a:t> </a:t>
            </a:r>
            <a:r>
              <a:rPr lang="en-US" dirty="0" err="1" smtClean="0"/>
              <a:t>merasa</a:t>
            </a:r>
            <a:r>
              <a:rPr lang="en-US" dirty="0" smtClean="0"/>
              <a:t> </a:t>
            </a:r>
            <a:r>
              <a:rPr lang="en-US" dirty="0" err="1" smtClean="0"/>
              <a:t>malu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084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KUNCI UTAMA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Nervous </a:t>
            </a:r>
            <a:r>
              <a:rPr lang="en-US" b="1" dirty="0" err="1" smtClean="0"/>
              <a:t>bukan</a:t>
            </a:r>
            <a:r>
              <a:rPr lang="en-US" b="1" dirty="0" smtClean="0"/>
              <a:t> </a:t>
            </a:r>
            <a:r>
              <a:rPr lang="en-US" b="1" dirty="0" err="1" smtClean="0"/>
              <a:t>musuh</a:t>
            </a:r>
            <a:r>
              <a:rPr lang="en-US" b="1" dirty="0" smtClean="0"/>
              <a:t>, </a:t>
            </a:r>
            <a:r>
              <a:rPr lang="en-US" b="1" dirty="0" err="1" smtClean="0"/>
              <a:t>tapi</a:t>
            </a:r>
            <a:r>
              <a:rPr lang="en-US" b="1" dirty="0" smtClean="0"/>
              <a:t> </a:t>
            </a:r>
            <a:r>
              <a:rPr lang="en-US" b="1" dirty="0" err="1" smtClean="0"/>
              <a:t>sinyal</a:t>
            </a:r>
            <a:r>
              <a:rPr lang="en-US" b="1" dirty="0" smtClean="0"/>
              <a:t> </a:t>
            </a:r>
            <a:r>
              <a:rPr lang="en-US" b="1" dirty="0" err="1" smtClean="0"/>
              <a:t>tubuh</a:t>
            </a:r>
            <a:r>
              <a:rPr lang="en-US" b="1" dirty="0" smtClean="0"/>
              <a:t> </a:t>
            </a:r>
            <a:r>
              <a:rPr lang="en-US" b="1" dirty="0" err="1" smtClean="0"/>
              <a:t>bersiap</a:t>
            </a:r>
            <a:r>
              <a:rPr lang="en-US" b="1" dirty="0" smtClean="0"/>
              <a:t>.</a:t>
            </a:r>
            <a:endParaRPr lang="en-US" dirty="0" smtClean="0"/>
          </a:p>
          <a:p>
            <a:r>
              <a:rPr lang="en-US" b="1" dirty="0" err="1" smtClean="0"/>
              <a:t>Latihan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pengalaman</a:t>
            </a:r>
            <a:r>
              <a:rPr lang="en-US" b="1" dirty="0" smtClean="0"/>
              <a:t> = </a:t>
            </a:r>
            <a:r>
              <a:rPr lang="en-US" b="1" dirty="0" err="1" smtClean="0"/>
              <a:t>percaya</a:t>
            </a:r>
            <a:r>
              <a:rPr lang="en-US" b="1" dirty="0" smtClean="0"/>
              <a:t> </a:t>
            </a:r>
            <a:r>
              <a:rPr lang="en-US" b="1" dirty="0" err="1" smtClean="0"/>
              <a:t>diri</a:t>
            </a:r>
            <a:r>
              <a:rPr lang="en-US" b="1" dirty="0" smtClean="0"/>
              <a:t>.</a:t>
            </a:r>
            <a:endParaRPr lang="en-US" dirty="0" smtClean="0"/>
          </a:p>
          <a:p>
            <a:r>
              <a:rPr lang="en-US" b="1" dirty="0" err="1" smtClean="0"/>
              <a:t>Interaksi</a:t>
            </a:r>
            <a:r>
              <a:rPr lang="en-US" b="1" dirty="0" smtClean="0"/>
              <a:t> </a:t>
            </a:r>
            <a:r>
              <a:rPr lang="en-US" b="1" dirty="0" err="1" smtClean="0"/>
              <a:t>adalah</a:t>
            </a:r>
            <a:r>
              <a:rPr lang="en-US" b="1" dirty="0" smtClean="0"/>
              <a:t> </a:t>
            </a:r>
            <a:r>
              <a:rPr lang="en-US" b="1" dirty="0" err="1" smtClean="0"/>
              <a:t>kekuatan</a:t>
            </a:r>
            <a:r>
              <a:rPr lang="en-US" b="1" dirty="0" smtClean="0"/>
              <a:t> </a:t>
            </a:r>
            <a:r>
              <a:rPr lang="en-US" b="1" dirty="0" err="1" smtClean="0"/>
              <a:t>utama</a:t>
            </a:r>
            <a:r>
              <a:rPr lang="en-US" b="1" dirty="0" smtClean="0"/>
              <a:t> public speaking.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8222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CHECKLIST MAHASISWA/PESERTA PELATIHAN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✅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paham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nervous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wajar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✅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napas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gugup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✅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menyapa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mengajak</a:t>
            </a:r>
            <a:r>
              <a:rPr lang="en-US" dirty="0" smtClean="0"/>
              <a:t> </a:t>
            </a:r>
            <a:r>
              <a:rPr lang="en-US" dirty="0" err="1" smtClean="0"/>
              <a:t>audiens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✅ </a:t>
            </a:r>
            <a:r>
              <a:rPr lang="en-US" dirty="0" err="1" smtClean="0"/>
              <a:t>Saya</a:t>
            </a:r>
            <a:r>
              <a:rPr lang="en-US" dirty="0" smtClean="0"/>
              <a:t> </a:t>
            </a:r>
            <a:r>
              <a:rPr lang="en-US" dirty="0" err="1" smtClean="0"/>
              <a:t>siap</a:t>
            </a:r>
            <a:r>
              <a:rPr lang="en-US" dirty="0" smtClean="0"/>
              <a:t> </a:t>
            </a:r>
            <a:r>
              <a:rPr lang="en-US" dirty="0" err="1" smtClean="0"/>
              <a:t>tampil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!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SAYA BISA!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5580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TUGAS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Lakukan</a:t>
            </a:r>
            <a:r>
              <a:rPr lang="en-US" dirty="0" smtClean="0"/>
              <a:t> storytelling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dirimu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74565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9600" dirty="0" smtClean="0"/>
              <a:t>DANKE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602028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Apa</a:t>
            </a:r>
            <a:r>
              <a:rPr lang="en-US" b="1" dirty="0" smtClean="0"/>
              <a:t> </a:t>
            </a:r>
            <a:r>
              <a:rPr lang="en-US" b="1" dirty="0" err="1" smtClean="0"/>
              <a:t>Itu</a:t>
            </a:r>
            <a:r>
              <a:rPr lang="en-US" b="1" dirty="0" smtClean="0"/>
              <a:t> Nervous?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cemas</a:t>
            </a:r>
            <a:r>
              <a:rPr lang="en-US" dirty="0" smtClean="0"/>
              <a:t>, </a:t>
            </a:r>
            <a:r>
              <a:rPr lang="en-US" dirty="0" err="1" smtClean="0"/>
              <a:t>gelisah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takut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tampil</a:t>
            </a:r>
            <a:r>
              <a:rPr lang="en-US" dirty="0" smtClean="0"/>
              <a:t> di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Wajar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dikelola</a:t>
            </a:r>
            <a:r>
              <a:rPr lang="en-US" dirty="0" smtClean="0"/>
              <a:t> —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pembicara</a:t>
            </a:r>
            <a:r>
              <a:rPr lang="en-US" dirty="0" smtClean="0"/>
              <a:t> </a:t>
            </a:r>
            <a:r>
              <a:rPr lang="en-US" dirty="0" err="1" smtClean="0"/>
              <a:t>profesional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err="1" smtClean="0"/>
              <a:t>Tentang</a:t>
            </a:r>
            <a:r>
              <a:rPr lang="en-US" dirty="0" smtClean="0"/>
              <a:t> Nervous:</a:t>
            </a:r>
          </a:p>
          <a:p>
            <a:pPr marL="0" indent="0">
              <a:buNone/>
            </a:pPr>
            <a:r>
              <a:rPr lang="en-US" dirty="0" smtClean="0"/>
              <a:t>Nervous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alami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 Dari </a:t>
            </a:r>
            <a:r>
              <a:rPr lang="en-US" dirty="0" err="1" smtClean="0"/>
              <a:t>sisi</a:t>
            </a:r>
            <a:r>
              <a:rPr lang="en-US" dirty="0" smtClean="0"/>
              <a:t> </a:t>
            </a:r>
            <a:r>
              <a:rPr lang="en-US" dirty="0" err="1" smtClean="0"/>
              <a:t>psikologis</a:t>
            </a:r>
            <a:r>
              <a:rPr lang="en-US" dirty="0" smtClean="0"/>
              <a:t>, </a:t>
            </a:r>
            <a:r>
              <a:rPr lang="en-US" dirty="0" err="1" smtClean="0"/>
              <a:t>ia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persepsi</a:t>
            </a:r>
            <a:r>
              <a:rPr lang="en-US" dirty="0" smtClean="0"/>
              <a:t> </a:t>
            </a:r>
            <a:r>
              <a:rPr lang="en-US" dirty="0" err="1" smtClean="0"/>
              <a:t>ancaman</a:t>
            </a:r>
            <a:r>
              <a:rPr lang="en-US" dirty="0" smtClean="0"/>
              <a:t>, self-talk </a:t>
            </a:r>
            <a:r>
              <a:rPr lang="en-US" dirty="0" err="1" smtClean="0"/>
              <a:t>negatif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.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kesadaran</a:t>
            </a:r>
            <a:r>
              <a:rPr lang="en-US" dirty="0" smtClean="0"/>
              <a:t>,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kognitif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latihan</a:t>
            </a:r>
            <a:r>
              <a:rPr lang="en-US" dirty="0" smtClean="0"/>
              <a:t> </a:t>
            </a:r>
            <a:r>
              <a:rPr lang="en-US" dirty="0" err="1" smtClean="0"/>
              <a:t>relaksasi</a:t>
            </a:r>
            <a:r>
              <a:rPr lang="en-US" dirty="0" smtClean="0"/>
              <a:t>, nervous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dikelola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energi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performa</a:t>
            </a:r>
            <a:r>
              <a:rPr lang="en-US" dirty="0" smtClean="0"/>
              <a:t> yang </a:t>
            </a:r>
            <a:r>
              <a:rPr lang="en-US" dirty="0" err="1" smtClean="0"/>
              <a:t>kuat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3279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Kenapa</a:t>
            </a:r>
            <a:r>
              <a:rPr lang="en-US" b="1" dirty="0"/>
              <a:t> </a:t>
            </a:r>
            <a:r>
              <a:rPr lang="en-US" b="1" dirty="0" smtClean="0"/>
              <a:t>Kita </a:t>
            </a:r>
            <a:r>
              <a:rPr lang="en-US" b="1" dirty="0" err="1" smtClean="0"/>
              <a:t>Mengalami</a:t>
            </a:r>
            <a:r>
              <a:rPr lang="en-US" b="1" dirty="0" smtClean="0"/>
              <a:t> Nervous?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KARENA: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Merasa</a:t>
            </a:r>
            <a:r>
              <a:rPr lang="en-US" dirty="0" smtClean="0"/>
              <a:t>) </a:t>
            </a:r>
            <a:r>
              <a:rPr lang="en-US" dirty="0" err="1" smtClean="0"/>
              <a:t>Takut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dihakimi</a:t>
            </a:r>
            <a:r>
              <a:rPr lang="en-US" dirty="0" smtClean="0"/>
              <a:t> </a:t>
            </a:r>
            <a:r>
              <a:rPr lang="en-US" dirty="0" err="1" smtClean="0"/>
              <a:t>teman</a:t>
            </a:r>
            <a:r>
              <a:rPr lang="en-US" dirty="0" smtClean="0"/>
              <a:t>/</a:t>
            </a:r>
            <a:r>
              <a:rPr lang="en-US" dirty="0" err="1" smtClean="0"/>
              <a:t>dosen</a:t>
            </a:r>
            <a:r>
              <a:rPr lang="en-US" dirty="0" smtClean="0"/>
              <a:t>.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Merasa</a:t>
            </a:r>
            <a:r>
              <a:rPr lang="en-US" dirty="0" smtClean="0"/>
              <a:t>)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percaya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pengalaman</a:t>
            </a:r>
            <a:r>
              <a:rPr lang="en-US" dirty="0" smtClean="0"/>
              <a:t>.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Merasa</a:t>
            </a:r>
            <a:r>
              <a:rPr lang="en-US" dirty="0" smtClean="0"/>
              <a:t>)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terbiasa</a:t>
            </a:r>
            <a:r>
              <a:rPr lang="en-US" dirty="0" smtClean="0"/>
              <a:t> </a:t>
            </a:r>
            <a:r>
              <a:rPr lang="en-US" dirty="0" err="1" smtClean="0"/>
              <a:t>tampil</a:t>
            </a:r>
            <a:r>
              <a:rPr lang="en-US" dirty="0" smtClean="0"/>
              <a:t> di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.</a:t>
            </a:r>
          </a:p>
          <a:p>
            <a:r>
              <a:rPr lang="en-US" dirty="0" smtClean="0"/>
              <a:t>(</a:t>
            </a:r>
            <a:r>
              <a:rPr lang="en-US" dirty="0" err="1" smtClean="0"/>
              <a:t>Merasa</a:t>
            </a:r>
            <a:r>
              <a:rPr lang="en-US" dirty="0" smtClean="0"/>
              <a:t>) </a:t>
            </a:r>
            <a:r>
              <a:rPr lang="en-US" dirty="0" err="1" smtClean="0"/>
              <a:t>Apa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alasanmu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1661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TEKNIK RELAKSASI &amp; PERNAPASAN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Kenapa</a:t>
            </a:r>
            <a:r>
              <a:rPr lang="en-US" b="1" dirty="0" smtClean="0"/>
              <a:t> </a:t>
            </a:r>
            <a:r>
              <a:rPr lang="en-US" b="1" dirty="0" err="1" smtClean="0"/>
              <a:t>Relaksasi</a:t>
            </a:r>
            <a:r>
              <a:rPr lang="en-US" b="1" dirty="0" smtClean="0"/>
              <a:t> </a:t>
            </a:r>
            <a:r>
              <a:rPr lang="en-US" b="1" dirty="0" err="1" smtClean="0"/>
              <a:t>Penting</a:t>
            </a:r>
            <a:r>
              <a:rPr lang="en-US" b="1" dirty="0" smtClean="0"/>
              <a:t>?</a:t>
            </a:r>
          </a:p>
          <a:p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ketegangan</a:t>
            </a:r>
            <a:r>
              <a:rPr lang="en-US" dirty="0" smtClean="0"/>
              <a:t> </a:t>
            </a:r>
            <a:r>
              <a:rPr lang="en-US" dirty="0" err="1" smtClean="0"/>
              <a:t>otot</a:t>
            </a:r>
            <a:r>
              <a:rPr lang="en-US" dirty="0" smtClean="0"/>
              <a:t> &amp; mental.</a:t>
            </a:r>
          </a:p>
          <a:p>
            <a:r>
              <a:rPr lang="en-US" dirty="0" err="1" smtClean="0"/>
              <a:t>Menenangkan</a:t>
            </a:r>
            <a:r>
              <a:rPr lang="en-US" dirty="0" smtClean="0"/>
              <a:t> </a:t>
            </a:r>
            <a:r>
              <a:rPr lang="en-US" dirty="0" err="1" smtClean="0"/>
              <a:t>pikiran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tampil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8767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Teknik</a:t>
            </a:r>
            <a:r>
              <a:rPr lang="en-US" b="1" dirty="0" smtClean="0"/>
              <a:t> </a:t>
            </a:r>
            <a:r>
              <a:rPr lang="en-US" b="1" dirty="0" err="1" smtClean="0"/>
              <a:t>Relaksasi</a:t>
            </a:r>
            <a:r>
              <a:rPr lang="en-US" b="1" dirty="0" smtClean="0"/>
              <a:t> </a:t>
            </a:r>
            <a:r>
              <a:rPr lang="en-US" b="1" dirty="0" err="1" smtClean="0"/>
              <a:t>Singkat</a:t>
            </a:r>
            <a:r>
              <a:rPr lang="en-US" b="1" dirty="0" smtClean="0"/>
              <a:t> (2 </a:t>
            </a:r>
            <a:r>
              <a:rPr lang="en-US" b="1" dirty="0" err="1" smtClean="0"/>
              <a:t>Menit</a:t>
            </a:r>
            <a:r>
              <a:rPr lang="en-US" b="1" dirty="0" smtClean="0"/>
              <a:t>)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n-US" dirty="0" err="1" smtClean="0"/>
              <a:t>Duduk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berdiri</a:t>
            </a:r>
            <a:r>
              <a:rPr lang="en-US" dirty="0" smtClean="0"/>
              <a:t> </a:t>
            </a:r>
            <a:r>
              <a:rPr lang="en-US" dirty="0" err="1" smtClean="0"/>
              <a:t>tegak</a:t>
            </a:r>
            <a:r>
              <a:rPr lang="en-US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smtClean="0"/>
              <a:t>Tarik </a:t>
            </a:r>
            <a:r>
              <a:rPr lang="en-US" dirty="0" err="1" smtClean="0"/>
              <a:t>napas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(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hidung</a:t>
            </a:r>
            <a:r>
              <a:rPr lang="en-US" dirty="0" smtClean="0"/>
              <a:t>).</a:t>
            </a:r>
          </a:p>
          <a:p>
            <a:pPr>
              <a:buFont typeface="+mj-lt"/>
              <a:buAutoNum type="arabicPeriod"/>
            </a:pPr>
            <a:r>
              <a:rPr lang="en-US" dirty="0" err="1" smtClean="0"/>
              <a:t>Tahan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4 </a:t>
            </a:r>
            <a:r>
              <a:rPr lang="en-US" dirty="0" err="1" smtClean="0"/>
              <a:t>detik</a:t>
            </a:r>
            <a:r>
              <a:rPr lang="en-US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en-US" dirty="0" err="1" smtClean="0"/>
              <a:t>Buang</a:t>
            </a:r>
            <a:r>
              <a:rPr lang="en-US" dirty="0" smtClean="0"/>
              <a:t> </a:t>
            </a:r>
            <a:r>
              <a:rPr lang="en-US" dirty="0" err="1" smtClean="0"/>
              <a:t>perlahan</a:t>
            </a:r>
            <a:r>
              <a:rPr lang="en-US" dirty="0" smtClean="0"/>
              <a:t> </a:t>
            </a:r>
            <a:r>
              <a:rPr lang="en-US" dirty="0" err="1" smtClean="0"/>
              <a:t>lewat</a:t>
            </a:r>
            <a:r>
              <a:rPr lang="en-US" dirty="0" smtClean="0"/>
              <a:t> </a:t>
            </a:r>
            <a:r>
              <a:rPr lang="en-US" dirty="0" err="1" smtClean="0"/>
              <a:t>mulut</a:t>
            </a:r>
            <a:r>
              <a:rPr lang="en-US" dirty="0" smtClean="0"/>
              <a:t> </a:t>
            </a:r>
            <a:r>
              <a:rPr lang="en-US" dirty="0" err="1" smtClean="0"/>
              <a:t>sambil</a:t>
            </a:r>
            <a:r>
              <a:rPr lang="en-US" dirty="0" smtClean="0"/>
              <a:t> </a:t>
            </a:r>
            <a:r>
              <a:rPr lang="en-US" dirty="0" err="1" smtClean="0"/>
              <a:t>bayangkan</a:t>
            </a:r>
            <a:r>
              <a:rPr lang="en-US" dirty="0" smtClean="0"/>
              <a:t> rasa </a:t>
            </a:r>
            <a:r>
              <a:rPr lang="en-US" dirty="0" err="1" smtClean="0"/>
              <a:t>tenang</a:t>
            </a:r>
            <a:r>
              <a:rPr lang="en-US" dirty="0" smtClean="0"/>
              <a:t> (</a:t>
            </a:r>
            <a:r>
              <a:rPr lang="en-US" dirty="0" err="1" smtClean="0"/>
              <a:t>afirmasi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).</a:t>
            </a:r>
          </a:p>
          <a:p>
            <a:pPr>
              <a:buFont typeface="+mj-lt"/>
              <a:buAutoNum type="arabicPeriod"/>
            </a:pPr>
            <a:r>
              <a:rPr lang="en-US" dirty="0" err="1" smtClean="0"/>
              <a:t>Ulangi</a:t>
            </a:r>
            <a:r>
              <a:rPr lang="en-US" dirty="0" smtClean="0"/>
              <a:t> 3–5 kali.</a:t>
            </a:r>
          </a:p>
          <a:p>
            <a:pPr>
              <a:buFont typeface="+mj-lt"/>
              <a:buAutoNum type="arabicPeriod"/>
            </a:pPr>
            <a:r>
              <a:rPr lang="en-US" dirty="0" err="1" smtClean="0"/>
              <a:t>Berpikir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 </a:t>
            </a:r>
          </a:p>
          <a:p>
            <a:pPr>
              <a:buFont typeface="+mj-lt"/>
              <a:buAutoNum type="arabicPeriod"/>
            </a:pPr>
            <a:r>
              <a:rPr lang="en-US" dirty="0" err="1" smtClean="0"/>
              <a:t>Tersenyum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9396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Teknik</a:t>
            </a:r>
            <a:r>
              <a:rPr lang="en-US" b="1" dirty="0" smtClean="0"/>
              <a:t> </a:t>
            </a:r>
            <a:r>
              <a:rPr lang="en-US" b="1" dirty="0" err="1" smtClean="0"/>
              <a:t>Pernapasan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Teknik</a:t>
            </a:r>
            <a:r>
              <a:rPr lang="en-US" b="1" dirty="0" smtClean="0"/>
              <a:t> </a:t>
            </a:r>
            <a:r>
              <a:rPr lang="en-US" b="1" dirty="0" err="1" smtClean="0"/>
              <a:t>Pernapasan</a:t>
            </a:r>
            <a:r>
              <a:rPr lang="en-US" b="1" dirty="0" smtClean="0"/>
              <a:t> 4-7-8</a:t>
            </a:r>
          </a:p>
          <a:p>
            <a:r>
              <a:rPr lang="en-US" dirty="0" smtClean="0"/>
              <a:t>Tarik </a:t>
            </a:r>
            <a:r>
              <a:rPr lang="en-US" dirty="0" err="1" smtClean="0"/>
              <a:t>napas</a:t>
            </a:r>
            <a:r>
              <a:rPr lang="en-US" dirty="0" smtClean="0"/>
              <a:t> 4 </a:t>
            </a:r>
            <a:r>
              <a:rPr lang="en-US" dirty="0" err="1" smtClean="0"/>
              <a:t>detik</a:t>
            </a:r>
            <a:r>
              <a:rPr lang="en-US" dirty="0" smtClean="0"/>
              <a:t> → </a:t>
            </a:r>
            <a:r>
              <a:rPr lang="en-US" dirty="0" err="1" smtClean="0"/>
              <a:t>Tahan</a:t>
            </a:r>
            <a:r>
              <a:rPr lang="en-US" dirty="0" smtClean="0"/>
              <a:t> 7 </a:t>
            </a:r>
            <a:r>
              <a:rPr lang="en-US" dirty="0" err="1" smtClean="0"/>
              <a:t>detik</a:t>
            </a:r>
            <a:r>
              <a:rPr lang="en-US" dirty="0" smtClean="0"/>
              <a:t> → </a:t>
            </a:r>
            <a:r>
              <a:rPr lang="en-US" dirty="0" err="1" smtClean="0"/>
              <a:t>Buang</a:t>
            </a:r>
            <a:r>
              <a:rPr lang="en-US" dirty="0" smtClean="0"/>
              <a:t> 8 </a:t>
            </a:r>
            <a:r>
              <a:rPr lang="en-US" dirty="0" err="1" smtClean="0"/>
              <a:t>detik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tampil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gugup</a:t>
            </a:r>
            <a:r>
              <a:rPr lang="en-US" dirty="0" smtClean="0"/>
              <a:t>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muncul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6264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Relaksasi</a:t>
            </a:r>
            <a:r>
              <a:rPr lang="en-US" b="1" dirty="0" smtClean="0"/>
              <a:t> </a:t>
            </a:r>
            <a:r>
              <a:rPr lang="en-US" b="1" dirty="0" err="1" smtClean="0"/>
              <a:t>Gerakan</a:t>
            </a:r>
            <a:r>
              <a:rPr lang="en-US" b="1" dirty="0" smtClean="0"/>
              <a:t> </a:t>
            </a:r>
            <a:r>
              <a:rPr lang="en-US" b="1" dirty="0" err="1" smtClean="0"/>
              <a:t>Ringan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Putar</a:t>
            </a:r>
            <a:r>
              <a:rPr lang="en-US" dirty="0" smtClean="0"/>
              <a:t> </a:t>
            </a:r>
            <a:r>
              <a:rPr lang="en-US" dirty="0" err="1" smtClean="0"/>
              <a:t>bahu</a:t>
            </a:r>
            <a:r>
              <a:rPr lang="en-US" dirty="0" smtClean="0"/>
              <a:t> </a:t>
            </a:r>
            <a:r>
              <a:rPr lang="en-US" dirty="0" err="1" smtClean="0"/>
              <a:t>perlahan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Gerakkan</a:t>
            </a:r>
            <a:r>
              <a:rPr lang="en-US" dirty="0" smtClean="0"/>
              <a:t> </a:t>
            </a:r>
            <a:r>
              <a:rPr lang="en-US" dirty="0" err="1" smtClean="0"/>
              <a:t>kepala</a:t>
            </a:r>
            <a:r>
              <a:rPr lang="en-US" dirty="0" smtClean="0"/>
              <a:t> </a:t>
            </a:r>
            <a:r>
              <a:rPr lang="en-US" dirty="0" err="1" smtClean="0"/>
              <a:t>perlahan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kanan</a:t>
            </a:r>
            <a:r>
              <a:rPr lang="en-US" dirty="0" smtClean="0"/>
              <a:t>–</a:t>
            </a:r>
            <a:r>
              <a:rPr lang="en-US" dirty="0" err="1" smtClean="0"/>
              <a:t>kiri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Goyangkan</a:t>
            </a:r>
            <a:r>
              <a:rPr lang="en-US" dirty="0" smtClean="0"/>
              <a:t>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→ </a:t>
            </a:r>
            <a:r>
              <a:rPr lang="en-US" dirty="0" err="1" smtClean="0"/>
              <a:t>lepas</a:t>
            </a:r>
            <a:r>
              <a:rPr lang="en-US" dirty="0" smtClean="0"/>
              <a:t> </a:t>
            </a:r>
            <a:r>
              <a:rPr lang="en-US" dirty="0" err="1" smtClean="0"/>
              <a:t>ketegangan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6050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STRATEGI INTERAKSI DENGAN AUDIENS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 smtClean="0"/>
              <a:t>Mengapa</a:t>
            </a:r>
            <a:r>
              <a:rPr lang="en-US" b="1" dirty="0" smtClean="0"/>
              <a:t> </a:t>
            </a:r>
            <a:r>
              <a:rPr lang="en-US" b="1" dirty="0" err="1" smtClean="0"/>
              <a:t>Interaksi</a:t>
            </a:r>
            <a:r>
              <a:rPr lang="en-US" b="1" dirty="0" smtClean="0"/>
              <a:t> </a:t>
            </a:r>
            <a:r>
              <a:rPr lang="en-US" b="1" dirty="0" err="1" smtClean="0"/>
              <a:t>Penting</a:t>
            </a:r>
            <a:r>
              <a:rPr lang="en-US" b="1" dirty="0" smtClean="0"/>
              <a:t>?</a:t>
            </a:r>
          </a:p>
          <a:p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perhatian</a:t>
            </a:r>
            <a:r>
              <a:rPr lang="en-US" dirty="0" smtClean="0"/>
              <a:t> </a:t>
            </a:r>
            <a:r>
              <a:rPr lang="en-US" dirty="0" err="1" smtClean="0"/>
              <a:t>audiens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koneksi</a:t>
            </a:r>
            <a:r>
              <a:rPr lang="en-US" dirty="0" smtClean="0"/>
              <a:t> (engagement)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santai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penyampaian</a:t>
            </a:r>
            <a:r>
              <a:rPr lang="en-US" dirty="0" smtClean="0"/>
              <a:t> </a:t>
            </a:r>
            <a:r>
              <a:rPr lang="en-US" dirty="0" err="1" smtClean="0"/>
              <a:t>terasa</a:t>
            </a:r>
            <a:r>
              <a:rPr lang="en-US" dirty="0" smtClean="0"/>
              <a:t> 2 </a:t>
            </a:r>
            <a:r>
              <a:rPr lang="en-US" dirty="0" err="1" smtClean="0"/>
              <a:t>arah</a:t>
            </a:r>
            <a:r>
              <a:rPr lang="en-US" dirty="0" smtClean="0"/>
              <a:t>(</a:t>
            </a:r>
            <a:r>
              <a:rPr lang="en-US" dirty="0" err="1" smtClean="0"/>
              <a:t>interaktif</a:t>
            </a:r>
            <a:r>
              <a:rPr lang="en-US" dirty="0" smtClean="0"/>
              <a:t>), </a:t>
            </a:r>
            <a:r>
              <a:rPr lang="en-US" dirty="0" err="1" smtClean="0"/>
              <a:t>bukan</a:t>
            </a:r>
            <a:r>
              <a:rPr lang="en-US" dirty="0" smtClean="0"/>
              <a:t> monolog.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378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Strategi</a:t>
            </a:r>
            <a:r>
              <a:rPr lang="en-US" b="1" dirty="0" smtClean="0"/>
              <a:t> </a:t>
            </a:r>
            <a:r>
              <a:rPr lang="en-US" b="1" dirty="0" err="1" smtClean="0"/>
              <a:t>Interaksi</a:t>
            </a:r>
            <a:r>
              <a:rPr lang="en-US" b="1" dirty="0" smtClean="0"/>
              <a:t> </a:t>
            </a:r>
            <a:r>
              <a:rPr lang="en-US" b="1" dirty="0" err="1" smtClean="0"/>
              <a:t>Audiens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en-US" dirty="0" smtClean="0"/>
              <a:t>Tanya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retoris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terbuka</a:t>
            </a:r>
            <a:r>
              <a:rPr lang="en-US" dirty="0" smtClean="0"/>
              <a:t>:“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nggak</a:t>
            </a:r>
            <a:r>
              <a:rPr lang="en-US" dirty="0" smtClean="0"/>
              <a:t> </a:t>
            </a:r>
            <a:r>
              <a:rPr lang="en-US" dirty="0" err="1" smtClean="0"/>
              <a:t>sih</a:t>
            </a:r>
            <a:r>
              <a:rPr lang="en-US" dirty="0" smtClean="0"/>
              <a:t> kalian </a:t>
            </a:r>
            <a:r>
              <a:rPr lang="en-US" dirty="0" err="1" smtClean="0"/>
              <a:t>merasa</a:t>
            </a:r>
            <a:r>
              <a:rPr lang="en-US" dirty="0" smtClean="0"/>
              <a:t> blank pas </a:t>
            </a:r>
            <a:r>
              <a:rPr lang="en-US" dirty="0" err="1" smtClean="0"/>
              <a:t>disuruh</a:t>
            </a:r>
            <a:r>
              <a:rPr lang="en-US" dirty="0" smtClean="0"/>
              <a:t> </a:t>
            </a:r>
            <a:r>
              <a:rPr lang="en-US" dirty="0" err="1" smtClean="0"/>
              <a:t>presentasi</a:t>
            </a:r>
            <a:r>
              <a:rPr lang="en-US" dirty="0" smtClean="0"/>
              <a:t>?”</a:t>
            </a:r>
            <a:r>
              <a:rPr lang="en-US" dirty="0" err="1" smtClean="0"/>
              <a:t>Ajukan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ringan</a:t>
            </a:r>
            <a:r>
              <a:rPr lang="en-US" dirty="0" smtClean="0"/>
              <a:t> di </a:t>
            </a:r>
            <a:r>
              <a:rPr lang="en-US" dirty="0" err="1" smtClean="0"/>
              <a:t>awal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ganti</a:t>
            </a:r>
            <a:r>
              <a:rPr lang="en-US" dirty="0" smtClean="0"/>
              <a:t> </a:t>
            </a:r>
            <a:r>
              <a:rPr lang="en-US" dirty="0" err="1" smtClean="0"/>
              <a:t>topik.Ajak</a:t>
            </a:r>
            <a:r>
              <a:rPr lang="en-US" dirty="0" smtClean="0"/>
              <a:t>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menjawab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angkat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menyebutkan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Tips:</a:t>
            </a:r>
          </a:p>
          <a:p>
            <a:r>
              <a:rPr lang="en-US" dirty="0" err="1" smtClean="0"/>
              <a:t>Siapkan</a:t>
            </a:r>
            <a:r>
              <a:rPr lang="en-US" dirty="0" smtClean="0"/>
              <a:t> 2–3 </a:t>
            </a:r>
            <a:r>
              <a:rPr lang="en-US" dirty="0" err="1" smtClean="0"/>
              <a:t>pertanyaan</a:t>
            </a:r>
            <a:r>
              <a:rPr lang="en-US" dirty="0" smtClean="0"/>
              <a:t> </a:t>
            </a:r>
            <a:r>
              <a:rPr lang="en-US" dirty="0" err="1" smtClean="0"/>
              <a:t>cadangan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suasana</a:t>
            </a:r>
            <a:r>
              <a:rPr lang="en-US" dirty="0" smtClean="0"/>
              <a:t> </a:t>
            </a:r>
            <a:r>
              <a:rPr lang="en-US" dirty="0" err="1" smtClean="0"/>
              <a:t>hening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pertanyaan</a:t>
            </a:r>
            <a:r>
              <a:rPr lang="en-US" dirty="0" smtClean="0"/>
              <a:t> “</a:t>
            </a:r>
            <a:r>
              <a:rPr lang="en-US" dirty="0" err="1" smtClean="0"/>
              <a:t>pemancing</a:t>
            </a:r>
            <a:r>
              <a:rPr lang="en-US" dirty="0" smtClean="0"/>
              <a:t>”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memancing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(</a:t>
            </a:r>
            <a:r>
              <a:rPr lang="en-US" dirty="0" err="1" smtClean="0"/>
              <a:t>misal</a:t>
            </a:r>
            <a:r>
              <a:rPr lang="en-US" dirty="0" smtClean="0"/>
              <a:t>, polling </a:t>
            </a:r>
            <a:r>
              <a:rPr lang="en-US" dirty="0" err="1" smtClean="0"/>
              <a:t>tangan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59239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3192</TotalTime>
  <Words>508</Words>
  <Application>Microsoft Office PowerPoint</Application>
  <PresentationFormat>Widescreen</PresentationFormat>
  <Paragraphs>71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Mengelola Nervous dan Interaksi Audiens</vt:lpstr>
      <vt:lpstr>Apa Itu Nervous?</vt:lpstr>
      <vt:lpstr>Kenapa Kita Mengalami Nervous?</vt:lpstr>
      <vt:lpstr>TEKNIK RELAKSASI &amp; PERNAPASAN</vt:lpstr>
      <vt:lpstr>Teknik Relaksasi Singkat (2 Menit) </vt:lpstr>
      <vt:lpstr>Teknik Pernapasan</vt:lpstr>
      <vt:lpstr>Relaksasi Gerakan Ringan </vt:lpstr>
      <vt:lpstr>STRATEGI INTERAKSI DENGAN AUDIENS</vt:lpstr>
      <vt:lpstr>Strategi Interaksi Audiens</vt:lpstr>
      <vt:lpstr>PowerPoint Presentation</vt:lpstr>
      <vt:lpstr>PowerPoint Presentation</vt:lpstr>
      <vt:lpstr>KUNCI UTAMA </vt:lpstr>
      <vt:lpstr>CHECKLIST MAHASISWA/PESERTA PELATIHAN </vt:lpstr>
      <vt:lpstr>TUGAS</vt:lpstr>
      <vt:lpstr>PowerPoint Presentation</vt:lpstr>
    </vt:vector>
  </TitlesOfParts>
  <Company>HP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Menglola Nervous dan Interaksi Audiens</dc:title>
  <dc:creator>Hp</dc:creator>
  <cp:lastModifiedBy>Hp</cp:lastModifiedBy>
  <cp:revision>8</cp:revision>
  <dcterms:created xsi:type="dcterms:W3CDTF">2025-06-07T16:38:57Z</dcterms:created>
  <dcterms:modified xsi:type="dcterms:W3CDTF">2025-06-09T21:51:29Z</dcterms:modified>
</cp:coreProperties>
</file>