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2" y="6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8406" y="4354239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Cici Julia Sri Dewi, Sp.PK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6152" y="558428"/>
            <a:ext cx="87839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MRSA</a:t>
            </a:r>
          </a:p>
          <a:p>
            <a:pPr algn="r"/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Methicillin </a:t>
            </a:r>
            <a:r>
              <a:rPr lang="en-US" altLang="ko-KR" sz="3200" b="1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Resisten</a:t>
            </a:r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200" b="1" dirty="0" err="1">
                <a:latin typeface="Arial" pitchFamily="34" charset="0"/>
                <a:ea typeface="맑은 고딕" pitchFamily="50" charset="-127"/>
                <a:cs typeface="Arial" pitchFamily="34" charset="0"/>
              </a:rPr>
              <a:t>Staphilococcus</a:t>
            </a:r>
            <a:r>
              <a:rPr lang="en-US" altLang="ko-KR" sz="3200" b="1" dirty="0">
                <a:latin typeface="Arial" pitchFamily="34" charset="0"/>
                <a:ea typeface="맑은 고딕" pitchFamily="50" charset="-127"/>
                <a:cs typeface="Arial" pitchFamily="34" charset="0"/>
              </a:rPr>
              <a:t> aureus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2" y="4560319"/>
            <a:ext cx="1301512" cy="321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8E9EA5-E2BE-063C-39E1-E32EEAF0E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67894"/>
            <a:ext cx="1980084" cy="11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8812-C0BD-CE7A-468E-77FAFCB8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7EB4-B15A-B88F-9A88-CDFB413EE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70EB2-9C7E-2EEB-C481-B86E1155735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844922-1D37-83D2-C7B4-5F64E73D2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20" y="0"/>
            <a:ext cx="74377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7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E66-C6EE-AE18-EA7F-CF6AC479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2024-D301-D3E8-29A9-ECF4654BB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EACFE-9280-4E94-FCD7-808940E43D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C4CEBD-3B01-DAFD-9579-8F077FF6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84" y="0"/>
            <a:ext cx="74980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5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2B0D0-078D-842D-BD38-323C7695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A050E-C8B0-47F0-9A22-8BAD9E1F4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3F350-D50E-BD78-BC3F-60CC2E009EC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390592-DECF-99FF-BF1A-40686ADF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76" y="32983"/>
            <a:ext cx="7524328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34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F418-B68C-4F58-3269-97829057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38DD-9D74-3100-D346-DFC35E042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6F0E22-C87E-182F-A42C-3C2BE2B1E9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9873E-2ED3-26C8-4700-CCBA525B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44" y="50078"/>
            <a:ext cx="7524328" cy="509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6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A291-5EE0-720B-70D9-E6C648D9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Patogenitas</a:t>
            </a:r>
            <a:r>
              <a:rPr lang="en-US" dirty="0"/>
              <a:t> MRSA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E6C6-A427-98BB-385A-DE86E637C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3D48C1-BA66-A30F-6CDE-71685056CED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47664" y="987574"/>
            <a:ext cx="7524328" cy="4155926"/>
          </a:xfrm>
        </p:spPr>
      </p:pic>
    </p:spTree>
    <p:extLst>
      <p:ext uri="{BB962C8B-B14F-4D97-AF65-F5344CB8AC3E}">
        <p14:creationId xmlns:p14="http://schemas.microsoft.com/office/powerpoint/2010/main" val="1588914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1DF0-D9C8-560A-1C0B-59D89FA9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5166-27BB-D15D-1E55-AB38416C8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48D965-3200-3734-89B5-EE2AAF1DEF1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47664" y="0"/>
            <a:ext cx="7524328" cy="5143500"/>
          </a:xfrm>
        </p:spPr>
      </p:pic>
    </p:spTree>
    <p:extLst>
      <p:ext uri="{BB962C8B-B14F-4D97-AF65-F5344CB8AC3E}">
        <p14:creationId xmlns:p14="http://schemas.microsoft.com/office/powerpoint/2010/main" val="176622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C4AC4-8BB1-8F97-4C3F-0FBF0CDD8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Pilihan</a:t>
            </a:r>
            <a:r>
              <a:rPr lang="en-US" sz="3200" dirty="0"/>
              <a:t> </a:t>
            </a:r>
            <a:r>
              <a:rPr lang="en-US" sz="3200" dirty="0" err="1"/>
              <a:t>Terapi</a:t>
            </a:r>
            <a:r>
              <a:rPr lang="en-US" sz="3200" dirty="0"/>
              <a:t> MRSA Yang </a:t>
            </a:r>
            <a:r>
              <a:rPr lang="en-US" sz="3200" dirty="0" err="1"/>
              <a:t>Terbatas</a:t>
            </a:r>
            <a:endParaRPr lang="en-ID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5A10A3-7FA2-5D9F-1499-E7D8428A8E1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19672" y="1131590"/>
            <a:ext cx="7416823" cy="4011910"/>
          </a:xfrm>
        </p:spPr>
      </p:pic>
    </p:spTree>
    <p:extLst>
      <p:ext uri="{BB962C8B-B14F-4D97-AF65-F5344CB8AC3E}">
        <p14:creationId xmlns:p14="http://schemas.microsoft.com/office/powerpoint/2010/main" val="23799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F464-A050-F7A2-1973-4BDF0226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MRSA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ditransmisikan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036B50-0E22-A007-5B4D-7D6E997C90A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19672" y="1059582"/>
            <a:ext cx="7344816" cy="3960440"/>
          </a:xfrm>
        </p:spPr>
      </p:pic>
    </p:spTree>
    <p:extLst>
      <p:ext uri="{BB962C8B-B14F-4D97-AF65-F5344CB8AC3E}">
        <p14:creationId xmlns:p14="http://schemas.microsoft.com/office/powerpoint/2010/main" val="382827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C0F9-835B-4B55-A5BB-6874007B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How???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0A478F-020C-C0E9-D5EC-D60F443D525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19672" y="1563638"/>
            <a:ext cx="7524327" cy="3456384"/>
          </a:xfrm>
        </p:spPr>
      </p:pic>
    </p:spTree>
    <p:extLst>
      <p:ext uri="{BB962C8B-B14F-4D97-AF65-F5344CB8AC3E}">
        <p14:creationId xmlns:p14="http://schemas.microsoft.com/office/powerpoint/2010/main" val="331901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AC42-4AC5-C802-47DD-38558CAD4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4D843-45F0-3DAD-9518-63F920AE5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18B08-E6EB-597A-4AF8-DE0BAD0C42C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82E3FF-5325-376D-4C17-29EDF8658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168" y="15254"/>
            <a:ext cx="7524328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MRSA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7BE9B-C85F-29C4-4E95-842276901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Harus </a:t>
            </a:r>
            <a:r>
              <a:rPr lang="en-US" dirty="0" err="1"/>
              <a:t>Paham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…….</a:t>
            </a:r>
            <a:endParaRPr lang="en-ID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95FFF3-9B85-1AE6-6E93-4AB0E27C462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ID" sz="2800" b="1" dirty="0" err="1">
                <a:solidFill>
                  <a:schemeClr val="tx1"/>
                </a:solidFill>
              </a:rPr>
              <a:t>Apakah</a:t>
            </a:r>
            <a:r>
              <a:rPr lang="en-ID" sz="2800" b="1" dirty="0">
                <a:solidFill>
                  <a:schemeClr val="tx1"/>
                </a:solidFill>
              </a:rPr>
              <a:t> Staphylococci ?</a:t>
            </a:r>
          </a:p>
          <a:p>
            <a:pPr marL="342900" indent="-342900">
              <a:buAutoNum type="arabicPeriod"/>
            </a:pPr>
            <a:r>
              <a:rPr lang="en-ID" sz="2800" b="1" dirty="0" err="1">
                <a:solidFill>
                  <a:schemeClr val="tx1"/>
                </a:solidFill>
              </a:rPr>
              <a:t>Apakah</a:t>
            </a:r>
            <a:r>
              <a:rPr lang="en-ID" sz="2800" b="1" dirty="0">
                <a:solidFill>
                  <a:schemeClr val="tx1"/>
                </a:solidFill>
              </a:rPr>
              <a:t> Staphylococcus aureus? </a:t>
            </a:r>
          </a:p>
          <a:p>
            <a:pPr marL="342900" indent="-342900">
              <a:buAutoNum type="arabicPeriod"/>
            </a:pPr>
            <a:r>
              <a:rPr lang="en-ID" sz="2800" b="1" dirty="0" err="1">
                <a:solidFill>
                  <a:schemeClr val="tx1"/>
                </a:solidFill>
              </a:rPr>
              <a:t>Apakah</a:t>
            </a:r>
            <a:r>
              <a:rPr lang="en-ID" sz="2800" b="1" dirty="0">
                <a:solidFill>
                  <a:schemeClr val="tx1"/>
                </a:solidFill>
              </a:rPr>
              <a:t> Penicillin dan methicillin? </a:t>
            </a:r>
          </a:p>
          <a:p>
            <a:pPr marL="342900" indent="-342900">
              <a:buAutoNum type="arabicPeriod"/>
            </a:pPr>
            <a:r>
              <a:rPr lang="en-ID" sz="2800" b="1" dirty="0" err="1">
                <a:solidFill>
                  <a:schemeClr val="tx1"/>
                </a:solidFill>
              </a:rPr>
              <a:t>Apakah</a:t>
            </a:r>
            <a:r>
              <a:rPr lang="en-ID" sz="2800" b="1" dirty="0">
                <a:solidFill>
                  <a:schemeClr val="tx1"/>
                </a:solidFill>
              </a:rPr>
              <a:t> beta-lactams and beta-</a:t>
            </a:r>
            <a:r>
              <a:rPr lang="en-ID" sz="2800" b="1" dirty="0" err="1">
                <a:solidFill>
                  <a:schemeClr val="tx1"/>
                </a:solidFill>
              </a:rPr>
              <a:t>lactames</a:t>
            </a:r>
            <a:r>
              <a:rPr lang="en-ID" sz="28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EB610-1765-364C-0505-F51B80209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4A0B-D031-D225-D3A2-A687880B4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ACCBB-977C-394D-3AB1-5B0F51794BA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B27C96-11B0-3BCA-8025-DAE3C0E1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3478"/>
            <a:ext cx="7596336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1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BE59D-70C7-9729-D298-21A5048D8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8BDFF-9713-E488-4E0B-F420AE01C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EBF90-4146-BB67-6561-71801332909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147B2-AAB3-5617-D060-B5AF96C7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76" y="0"/>
            <a:ext cx="74271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81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BACC-0BEA-02EE-56BD-4ECEEA32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A137E-5EC0-284D-7B13-871A8376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3D9BA-A80D-3554-4D3D-4FC0534223D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91B522-BD07-9A97-54ED-34A01C293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E588-386E-9B82-09F1-340C6A43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D3B3-437A-1026-7748-CFFB76F70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8A98F-3D28-6AB4-8A57-7616FEB043F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54C6C-186B-E7F2-0094-3F318DD33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00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44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AE77-77DD-8DCE-25D4-0C4F0FD4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Resistensi</a:t>
            </a:r>
            <a:r>
              <a:rPr lang="en-US" dirty="0"/>
              <a:t> </a:t>
            </a:r>
            <a:r>
              <a:rPr lang="en-US" dirty="0" err="1"/>
              <a:t>Antibiotik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36167-782B-71A4-02F8-891652169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3DABDE-B7F2-260D-728E-D8EE5532CA0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547664" y="987574"/>
            <a:ext cx="7596336" cy="4155926"/>
          </a:xfrm>
        </p:spPr>
      </p:pic>
    </p:spTree>
    <p:extLst>
      <p:ext uri="{BB962C8B-B14F-4D97-AF65-F5344CB8AC3E}">
        <p14:creationId xmlns:p14="http://schemas.microsoft.com/office/powerpoint/2010/main" val="330434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070E-4844-7443-BFCE-04AA6EFA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09B2-86F6-4407-DF24-2014F457A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17BD2-381F-0228-CDCB-9D35379C801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67792-D3C5-CAD7-4AB0-76511FEA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904" y="0"/>
            <a:ext cx="7509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79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544D3-A2DD-7BB1-43DA-FC3C576F8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90B36-0F33-FC8D-A442-2702D1D41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47C33-4D74-6B23-16FB-E280BD4F769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4CAFB1-E1FF-9101-AB39-3008C95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85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5B26-5581-E327-F2C2-E9A4B9E5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3018-A95B-5A87-D9B0-C790EADD6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B9359-2BBA-13FC-CC3B-EB48F9282AC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E6D954-7F81-DABD-25D0-354EC464E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12" y="0"/>
            <a:ext cx="75566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68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7CE3B-11FF-4CFB-C294-D0B6B4E0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D28D7-AAB0-887F-3D8E-3D58689F1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89D2E-4464-619F-8B57-C5A48C8389B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7FE6AD-CBA3-8162-68A2-E2E7E8BE9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312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5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B485-243B-B86F-30B8-63A009D1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MRSA</a:t>
            </a:r>
            <a:endParaRPr lang="en-ID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BD6246-F8D1-5BEE-390F-D9A7CF69315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19672" y="1203598"/>
            <a:ext cx="7272808" cy="3939902"/>
          </a:xfrm>
        </p:spPr>
      </p:pic>
    </p:spTree>
    <p:extLst>
      <p:ext uri="{BB962C8B-B14F-4D97-AF65-F5344CB8AC3E}">
        <p14:creationId xmlns:p14="http://schemas.microsoft.com/office/powerpoint/2010/main" val="32549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6FDFD98-22FC-624F-0B54-C03775DF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0"/>
            <a:ext cx="71101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CF044-4A84-03AA-E156-DA4BD4F5B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A146C-CCF1-615C-723B-A1E4B20E6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483AA-AB80-DCD1-F97A-C045D5A4286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8C2C2F-9D0C-5FFC-6D52-E0D6A263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68" y="0"/>
            <a:ext cx="73947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43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D0DC1-1E58-AB82-3C97-023C0B25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93C62-6F47-3C07-B2DD-1C3041C57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63420-DBC1-E57E-B869-A8D57367F02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51100-7B2F-FB41-FD33-63004158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0"/>
            <a:ext cx="76683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3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025D-BF42-D329-9408-C736914D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51C6E-63D2-453E-70FF-85F0665C4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9D3F2-D2E0-1BAD-4091-77DFA1070B2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7E92A-2A4D-6AB5-8F58-C959614B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79794"/>
            <a:ext cx="7596336" cy="506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11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443C-31EE-9091-206B-FF11F7A76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6E7E-3EB7-DDCD-6FFE-8A32BA6E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B807C-826D-A9AA-341D-6E938EE499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85DFB-8894-5338-B3CC-5ED40151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034" y="21758"/>
            <a:ext cx="7568966" cy="51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1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42743-588F-1C62-151A-99969FC3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FACEA-B05B-5DAB-BDBA-806DFA42F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6BDA5D-E00A-344B-E09B-428B4AD2155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19672" y="987574"/>
            <a:ext cx="7344816" cy="4155926"/>
          </a:xfrm>
        </p:spPr>
      </p:pic>
    </p:spTree>
    <p:extLst>
      <p:ext uri="{BB962C8B-B14F-4D97-AF65-F5344CB8AC3E}">
        <p14:creationId xmlns:p14="http://schemas.microsoft.com/office/powerpoint/2010/main" val="3049759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2853-8542-888B-2CE5-E87301449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E5C8B-5A49-F2D1-3FE9-618258CF2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B7D9F-DD2A-2809-938E-B853A1F845F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FB998-39A7-478A-4339-6D9193245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424" y="866536"/>
            <a:ext cx="7421011" cy="415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19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83B4-254D-62C6-F328-23452464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DEE0-9FF7-6D4B-0C84-BF650D737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5E0AC-484C-35B8-1540-4C5EEA40FD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E0592-46CD-3412-B9A1-15D9C0BAD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7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4612-DA20-00E3-41AE-86919E2A1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CAE3D-9B27-3925-2F1F-130C5C9E1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25674E-03C9-CED9-FDAB-41BD60D5C6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F9AE99-064B-C8C2-BC21-5F4A49765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0126"/>
            <a:ext cx="75963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95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91C80-9C0C-73C9-6AC6-3039EE78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CF151-65B4-C384-B96D-DBF6C8F97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1AD09-FAD7-15B1-F159-E3B5B3A3D19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328AE-4E66-0A31-7E65-80815A1C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934"/>
            <a:ext cx="7416824" cy="51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34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4A316-F0EA-E3E9-9825-71F24B7F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B1029-35A4-FE5A-ABEE-6717FDA0B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F8919-FEDA-4BF6-B12E-C30B61B103C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339E95-DF77-88ED-06B3-F691A82E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5646"/>
            <a:ext cx="7524328" cy="512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9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AADEF-A118-C54B-897D-C11BFF7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8D68B-59F7-EE43-826D-E6D6DDD63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474EC0-095B-53E0-CB8B-6693E0D4860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64794-4EFD-9017-2639-C69E55A2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208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rima kasih png | PNGWing">
            <a:extLst>
              <a:ext uri="{FF2B5EF4-FFF2-40B4-BE49-F238E27FC236}">
                <a16:creationId xmlns:a16="http://schemas.microsoft.com/office/drawing/2014/main" id="{20244322-8253-6285-396F-60C1C157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1510"/>
            <a:ext cx="46805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2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CEBD-0594-C258-C215-57C87C1F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FA892-17A5-0A02-3086-82F27D6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0CF60-7326-415F-79BE-147A5D39F13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223A28-3C3E-2B98-8090-8BA50C478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168" y="1089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175E-DF33-31FE-228A-51D887407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EC0C7-2723-D361-0729-CD1E30FE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91DC4-CEC2-1634-2126-2D7A7BF4C42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104A59-0285-3364-280F-3D231E54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218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1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0D7A-72D9-50CB-64C0-88D26B3D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999A3-D9D6-8CAB-387A-7EB998122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F2849-9E7D-EA4E-3F6C-8A73FBDD77A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9131B6-DFE2-8066-9079-D8EAAB28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7524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8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C9FA-82A0-61E2-6DC0-870BC754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A967-CC77-E832-E339-59811A09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CED33-782A-C51C-A3FD-BF596BAF203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64806-ABF2-EBB1-52F1-5C0015D7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77403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B4D9-E468-46E8-2FFA-3D94E4AD1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C91EA-68F4-02FC-92AB-21C673E77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6027FA-4982-BE5A-A6B9-072F3C2FB49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10B35-7C3A-763D-5EDE-0B78B655C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184" y="0"/>
            <a:ext cx="75468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4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54</Words>
  <Application>Microsoft Office PowerPoint</Application>
  <PresentationFormat>On-screen Show (16:9)</PresentationFormat>
  <Paragraphs>15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Office Theme</vt:lpstr>
      <vt:lpstr>Custom Design</vt:lpstr>
      <vt:lpstr>PowerPoint Presentation</vt:lpstr>
      <vt:lpstr> MRSA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Patogenitas MRSA</vt:lpstr>
      <vt:lpstr>PowerPoint Presentation</vt:lpstr>
      <vt:lpstr>Pilihan Terapi MRSA Yang Terbatas</vt:lpstr>
      <vt:lpstr>MRSA dapat ditransmisikan</vt:lpstr>
      <vt:lpstr>How???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Resistensi Antibiotik</vt:lpstr>
      <vt:lpstr>PowerPoint Presentation</vt:lpstr>
      <vt:lpstr>PowerPoint Presentation</vt:lpstr>
      <vt:lpstr>PowerPoint Presentation</vt:lpstr>
      <vt:lpstr>PowerPoint Presentation</vt:lpstr>
      <vt:lpstr>Diagnosis MRSA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cici julia</cp:lastModifiedBy>
  <cp:revision>23</cp:revision>
  <dcterms:created xsi:type="dcterms:W3CDTF">2014-04-01T16:27:38Z</dcterms:created>
  <dcterms:modified xsi:type="dcterms:W3CDTF">2024-03-04T07:13:15Z</dcterms:modified>
</cp:coreProperties>
</file>